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7" r:id="rId1"/>
  </p:sldMasterIdLst>
  <p:notesMasterIdLst>
    <p:notesMasterId r:id="rId16"/>
  </p:notesMasterIdLst>
  <p:sldIdLst>
    <p:sldId id="257" r:id="rId2"/>
    <p:sldId id="272" r:id="rId3"/>
    <p:sldId id="259" r:id="rId4"/>
    <p:sldId id="260" r:id="rId5"/>
    <p:sldId id="261" r:id="rId6"/>
    <p:sldId id="262" r:id="rId7"/>
    <p:sldId id="263" r:id="rId8"/>
    <p:sldId id="264" r:id="rId9"/>
    <p:sldId id="265" r:id="rId10"/>
    <p:sldId id="266" r:id="rId11"/>
    <p:sldId id="267" r:id="rId12"/>
    <p:sldId id="269" r:id="rId13"/>
    <p:sldId id="270" r:id="rId14"/>
    <p:sldId id="271"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4135"/>
    <a:srgbClr val="463E40"/>
    <a:srgbClr val="231F20"/>
    <a:srgbClr val="B2A797"/>
    <a:srgbClr val="E2DBD3"/>
    <a:srgbClr val="FFCF31"/>
    <a:srgbClr val="00215B"/>
    <a:srgbClr val="3C5BA3"/>
    <a:srgbClr val="398FD1"/>
    <a:srgbClr val="54AB4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75" autoAdjust="0"/>
    <p:restoredTop sz="84390" autoAdjust="0"/>
  </p:normalViewPr>
  <p:slideViewPr>
    <p:cSldViewPr snapToObjects="1">
      <p:cViewPr>
        <p:scale>
          <a:sx n="80" d="100"/>
          <a:sy n="80" d="100"/>
        </p:scale>
        <p:origin x="-1482" y="-72"/>
      </p:cViewPr>
      <p:guideLst>
        <p:guide orient="horz" pos="709"/>
        <p:guide orient="horz" pos="1104"/>
        <p:guide orient="horz" pos="960"/>
        <p:guide orient="horz" pos="2160"/>
        <p:guide orient="horz" pos="4032"/>
        <p:guide orient="horz"/>
        <p:guide orient="horz" pos="4116"/>
        <p:guide orient="horz" pos="3683"/>
        <p:guide pos="5472"/>
        <p:guide pos="300"/>
        <p:guide pos="357"/>
        <p:guide pos="2832"/>
        <p:guide pos="2928"/>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56" d="100"/>
          <a:sy n="156" d="100"/>
        </p:scale>
        <p:origin x="-4104" y="-128"/>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FE56291-CBDA-0A41-892C-0829E87C589F}" type="datetimeFigureOut">
              <a:rPr lang="en-US" smtClean="0"/>
              <a:pPr/>
              <a:t>10/7/2013</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42552A9-008D-2445-BDF6-2A83C1ABEBA5}" type="slidenum">
              <a:rPr lang="en-US" smtClean="0"/>
              <a:pPr/>
              <a:t>‹#›</a:t>
            </a:fld>
            <a:endParaRPr lang="en-US" dirty="0"/>
          </a:p>
        </p:txBody>
      </p:sp>
    </p:spTree>
    <p:extLst>
      <p:ext uri="{BB962C8B-B14F-4D97-AF65-F5344CB8AC3E}">
        <p14:creationId xmlns="" xmlns:p14="http://schemas.microsoft.com/office/powerpoint/2010/main" val="16489585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2552A9-008D-2445-BDF6-2A83C1ABEBA5}" type="slidenum">
              <a:rPr lang="en-US" smtClean="0"/>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Supply chain </a:t>
            </a:r>
            <a:r>
              <a:rPr lang="en-US" sz="1200" b="1" dirty="0" err="1" smtClean="0"/>
              <a:t>optimisation</a:t>
            </a:r>
            <a:r>
              <a:rPr lang="en-US" sz="1200" b="1" dirty="0" smtClean="0"/>
              <a:t> through market leading visibility solution and consultancy team</a:t>
            </a:r>
          </a:p>
          <a:p>
            <a:pPr marL="228600" indent="-228600" algn="just">
              <a:spcBef>
                <a:spcPts val="200"/>
              </a:spcBef>
              <a:spcAft>
                <a:spcPts val="200"/>
              </a:spcAft>
              <a:buClr>
                <a:schemeClr val="accent1"/>
              </a:buClr>
              <a:buSzPct val="150000"/>
              <a:buFont typeface="Arial" pitchFamily="34" charset="0"/>
              <a:buChar char="•"/>
            </a:pPr>
            <a:r>
              <a:rPr lang="en-US" sz="1200" dirty="0" smtClean="0">
                <a:solidFill>
                  <a:schemeClr val="tx1"/>
                </a:solidFill>
              </a:rPr>
              <a:t>Global team</a:t>
            </a:r>
            <a:r>
              <a:rPr lang="en-US" sz="1200" baseline="0" dirty="0" smtClean="0">
                <a:solidFill>
                  <a:schemeClr val="tx1"/>
                </a:solidFill>
              </a:rPr>
              <a:t> of </a:t>
            </a:r>
            <a:r>
              <a:rPr lang="en-US" sz="1200" baseline="0" dirty="0" err="1" smtClean="0">
                <a:solidFill>
                  <a:schemeClr val="tx1"/>
                </a:solidFill>
              </a:rPr>
              <a:t>specialised</a:t>
            </a:r>
            <a:r>
              <a:rPr lang="en-US" sz="1200" baseline="0" dirty="0" smtClean="0">
                <a:solidFill>
                  <a:schemeClr val="tx1"/>
                </a:solidFill>
              </a:rPr>
              <a:t> supply chain consultants</a:t>
            </a:r>
            <a:endParaRPr lang="en-US" sz="1200" dirty="0" smtClean="0">
              <a:solidFill>
                <a:schemeClr val="tx1"/>
              </a:solidFill>
            </a:endParaRPr>
          </a:p>
          <a:p>
            <a:pPr marL="228600" indent="-228600" algn="just">
              <a:spcBef>
                <a:spcPts val="200"/>
              </a:spcBef>
              <a:spcAft>
                <a:spcPts val="200"/>
              </a:spcAft>
              <a:buClr>
                <a:schemeClr val="accent1"/>
              </a:buClr>
              <a:buSzPct val="150000"/>
              <a:buFont typeface="Arial" pitchFamily="34" charset="0"/>
              <a:buChar char="•"/>
            </a:pPr>
            <a:r>
              <a:rPr lang="en-US" sz="1200" dirty="0" smtClean="0">
                <a:solidFill>
                  <a:schemeClr val="tx1"/>
                </a:solidFill>
              </a:rPr>
              <a:t>Proprietary supply chain simulation tools</a:t>
            </a:r>
          </a:p>
          <a:p>
            <a:pPr marL="228600" indent="-228600" algn="just">
              <a:spcBef>
                <a:spcPts val="200"/>
              </a:spcBef>
              <a:spcAft>
                <a:spcPts val="200"/>
              </a:spcAft>
              <a:buClr>
                <a:schemeClr val="accent1"/>
              </a:buClr>
              <a:buSzPct val="150000"/>
              <a:buFont typeface="Arial" pitchFamily="34" charset="0"/>
              <a:buChar char="•"/>
            </a:pPr>
            <a:r>
              <a:rPr lang="en-US" sz="1200" dirty="0" smtClean="0">
                <a:solidFill>
                  <a:schemeClr val="tx1"/>
                </a:solidFill>
              </a:rPr>
              <a:t>Detailed online track &amp; trace plus reporting engine</a:t>
            </a:r>
          </a:p>
          <a:p>
            <a:pPr marL="228600" indent="-228600" algn="just">
              <a:spcBef>
                <a:spcPts val="200"/>
              </a:spcBef>
              <a:spcAft>
                <a:spcPts val="200"/>
              </a:spcAft>
              <a:buClr>
                <a:schemeClr val="accent1"/>
              </a:buClr>
              <a:buSzPct val="150000"/>
              <a:buFont typeface="Arial" pitchFamily="34" charset="0"/>
              <a:buChar char="•"/>
            </a:pPr>
            <a:r>
              <a:rPr lang="en-US" sz="1200" dirty="0" smtClean="0">
                <a:solidFill>
                  <a:schemeClr val="tx1"/>
                </a:solidFill>
              </a:rPr>
              <a:t>e-booking platform for vendors with real time visibility</a:t>
            </a:r>
          </a:p>
          <a:p>
            <a:pPr marL="228600" indent="-228600" algn="just">
              <a:spcBef>
                <a:spcPts val="200"/>
              </a:spcBef>
              <a:spcAft>
                <a:spcPts val="200"/>
              </a:spcAft>
              <a:buClr>
                <a:schemeClr val="accent1"/>
              </a:buClr>
              <a:buSzPct val="150000"/>
              <a:buFont typeface="Arial" pitchFamily="34" charset="0"/>
              <a:buChar char="•"/>
            </a:pPr>
            <a:r>
              <a:rPr lang="en-US" sz="1200" dirty="0" smtClean="0">
                <a:solidFill>
                  <a:schemeClr val="tx1"/>
                </a:solidFill>
              </a:rPr>
              <a:t>Exception Management with auto-generated alerts</a:t>
            </a:r>
          </a:p>
          <a:p>
            <a:pPr marL="228600" indent="-228600" algn="just">
              <a:spcBef>
                <a:spcPts val="200"/>
              </a:spcBef>
              <a:spcAft>
                <a:spcPts val="200"/>
              </a:spcAft>
              <a:buClr>
                <a:schemeClr val="accent1"/>
              </a:buClr>
              <a:buSzPct val="150000"/>
              <a:buFont typeface="Arial" pitchFamily="34" charset="0"/>
              <a:buChar char="•"/>
            </a:pPr>
            <a:r>
              <a:rPr lang="en-US" sz="1200" dirty="0" smtClean="0">
                <a:solidFill>
                  <a:schemeClr val="tx1"/>
                </a:solidFill>
              </a:rPr>
              <a:t>Electronic platform for sharing standard operating procedures</a:t>
            </a:r>
          </a:p>
          <a:p>
            <a:pPr marL="228600" indent="-228600" algn="just">
              <a:spcBef>
                <a:spcPts val="200"/>
              </a:spcBef>
              <a:spcAft>
                <a:spcPts val="200"/>
              </a:spcAft>
              <a:buClr>
                <a:schemeClr val="accent1"/>
              </a:buClr>
              <a:buSzPct val="150000"/>
              <a:buFont typeface="Arial" pitchFamily="34" charset="0"/>
              <a:buChar char="•"/>
            </a:pPr>
            <a:r>
              <a:rPr lang="en-US" sz="1200" dirty="0" smtClean="0">
                <a:solidFill>
                  <a:schemeClr val="tx1"/>
                </a:solidFill>
              </a:rPr>
              <a:t>e-portal for sharing scanned shipment documents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Ease of doing business through customer focus &amp; constantly high service level</a:t>
            </a:r>
          </a:p>
          <a:p>
            <a:pPr marL="228600" indent="-228600" algn="just">
              <a:spcBef>
                <a:spcPts val="200"/>
              </a:spcBef>
              <a:spcAft>
                <a:spcPts val="200"/>
              </a:spcAft>
              <a:buClr>
                <a:schemeClr val="accent1"/>
              </a:buClr>
              <a:buSzPct val="150000"/>
              <a:buFont typeface="Arial" pitchFamily="34" charset="0"/>
              <a:buChar char="•"/>
            </a:pPr>
            <a:r>
              <a:rPr lang="en-US" sz="1200" dirty="0" smtClean="0">
                <a:solidFill>
                  <a:schemeClr val="tx1"/>
                </a:solidFill>
              </a:rPr>
              <a:t>Dedicated customer teams covering end-to-end solutions</a:t>
            </a:r>
          </a:p>
          <a:p>
            <a:pPr marL="228600" indent="-228600" algn="just">
              <a:spcBef>
                <a:spcPts val="200"/>
              </a:spcBef>
              <a:spcAft>
                <a:spcPts val="200"/>
              </a:spcAft>
              <a:buClr>
                <a:schemeClr val="accent1"/>
              </a:buClr>
              <a:buSzPct val="150000"/>
              <a:buFont typeface="Arial" pitchFamily="34" charset="0"/>
              <a:buChar char="•"/>
            </a:pPr>
            <a:r>
              <a:rPr lang="en-US" sz="1200" dirty="0" err="1" smtClean="0">
                <a:solidFill>
                  <a:schemeClr val="tx1"/>
                </a:solidFill>
              </a:rPr>
              <a:t>Energised</a:t>
            </a:r>
            <a:r>
              <a:rPr lang="en-US" sz="1200" dirty="0" smtClean="0">
                <a:solidFill>
                  <a:schemeClr val="tx1"/>
                </a:solidFill>
              </a:rPr>
              <a:t>, knowledgeable and passionate people</a:t>
            </a:r>
          </a:p>
          <a:p>
            <a:pPr marL="228600" indent="-228600" algn="just">
              <a:spcBef>
                <a:spcPts val="200"/>
              </a:spcBef>
              <a:spcAft>
                <a:spcPts val="200"/>
              </a:spcAft>
              <a:buClr>
                <a:schemeClr val="accent1"/>
              </a:buClr>
              <a:buSzPct val="150000"/>
              <a:buFont typeface="Arial" pitchFamily="34" charset="0"/>
              <a:buChar char="•"/>
            </a:pPr>
            <a:r>
              <a:rPr lang="en-US" sz="1200" dirty="0" smtClean="0">
                <a:solidFill>
                  <a:schemeClr val="tx1"/>
                </a:solidFill>
              </a:rPr>
              <a:t>Scalable teams </a:t>
            </a:r>
          </a:p>
          <a:p>
            <a:pPr marL="228600" indent="-228600" algn="just">
              <a:spcBef>
                <a:spcPts val="200"/>
              </a:spcBef>
              <a:spcAft>
                <a:spcPts val="200"/>
              </a:spcAft>
              <a:buClr>
                <a:schemeClr val="accent1"/>
              </a:buClr>
              <a:buSzPct val="150000"/>
              <a:buFont typeface="Arial" pitchFamily="34" charset="0"/>
              <a:buChar char="•"/>
            </a:pPr>
            <a:r>
              <a:rPr lang="en-US" sz="1200" dirty="0" smtClean="0">
                <a:solidFill>
                  <a:schemeClr val="tx1"/>
                </a:solidFill>
              </a:rPr>
              <a:t>Strong IT platform </a:t>
            </a:r>
          </a:p>
          <a:p>
            <a:pPr marL="228600" indent="-228600" algn="just">
              <a:spcBef>
                <a:spcPts val="200"/>
              </a:spcBef>
              <a:spcAft>
                <a:spcPts val="200"/>
              </a:spcAft>
              <a:buClr>
                <a:schemeClr val="accent1"/>
              </a:buClr>
              <a:buSzPct val="150000"/>
              <a:buFont typeface="Arial" pitchFamily="34" charset="0"/>
              <a:buChar char="•"/>
            </a:pPr>
            <a:endParaRPr lang="en-US" sz="1200" dirty="0" smtClean="0">
              <a:solidFill>
                <a:schemeClr val="tx1"/>
              </a:solidFill>
            </a:endParaRPr>
          </a:p>
          <a:p>
            <a:pPr marL="228600" marR="0" indent="-228600" algn="just" defTabSz="457200" rtl="0" eaLnBrk="1" fontAlgn="auto" latinLnBrk="0" hangingPunct="1">
              <a:lnSpc>
                <a:spcPct val="100000"/>
              </a:lnSpc>
              <a:spcBef>
                <a:spcPts val="200"/>
              </a:spcBef>
              <a:spcAft>
                <a:spcPts val="200"/>
              </a:spcAft>
              <a:buClr>
                <a:schemeClr val="accent1"/>
              </a:buClr>
              <a:buSzPct val="150000"/>
              <a:buFont typeface="Arial" pitchFamily="34" charset="0"/>
              <a:buNone/>
              <a:tabLst/>
              <a:defRPr/>
            </a:pPr>
            <a:r>
              <a:rPr lang="en-US" sz="1200" b="1" dirty="0" smtClean="0"/>
              <a:t>Reliable growth partner through a truly global network of own offices</a:t>
            </a:r>
          </a:p>
          <a:p>
            <a:pPr marL="228600" indent="-228600" algn="just">
              <a:spcBef>
                <a:spcPts val="200"/>
              </a:spcBef>
              <a:spcAft>
                <a:spcPts val="200"/>
              </a:spcAft>
              <a:buClr>
                <a:schemeClr val="accent1"/>
              </a:buClr>
              <a:buSzPct val="150000"/>
              <a:buFont typeface="Arial" pitchFamily="34" charset="0"/>
              <a:buChar char="•"/>
            </a:pPr>
            <a:r>
              <a:rPr lang="en-US" sz="1200" dirty="0" smtClean="0">
                <a:solidFill>
                  <a:schemeClr val="tx1"/>
                </a:solidFill>
              </a:rPr>
              <a:t>Over 10,800 employees in over 300 offices across 90 countries</a:t>
            </a:r>
          </a:p>
          <a:p>
            <a:pPr marL="228600" indent="-228600" algn="just">
              <a:spcBef>
                <a:spcPts val="200"/>
              </a:spcBef>
              <a:spcAft>
                <a:spcPts val="200"/>
              </a:spcAft>
              <a:buClr>
                <a:schemeClr val="accent1"/>
              </a:buClr>
              <a:buSzPct val="150000"/>
              <a:buFont typeface="Arial" pitchFamily="34" charset="0"/>
              <a:buChar char="•"/>
            </a:pPr>
            <a:r>
              <a:rPr lang="en-US" sz="1200" dirty="0" smtClean="0">
                <a:solidFill>
                  <a:schemeClr val="tx1"/>
                </a:solidFill>
              </a:rPr>
              <a:t>Representation in a further 30 countries</a:t>
            </a:r>
          </a:p>
        </p:txBody>
      </p:sp>
      <p:sp>
        <p:nvSpPr>
          <p:cNvPr id="4" name="Slide Number Placeholder 3"/>
          <p:cNvSpPr>
            <a:spLocks noGrp="1"/>
          </p:cNvSpPr>
          <p:nvPr>
            <p:ph type="sldNum" sz="quarter" idx="10"/>
          </p:nvPr>
        </p:nvSpPr>
        <p:spPr/>
        <p:txBody>
          <a:bodyPr/>
          <a:lstStyle/>
          <a:p>
            <a:fld id="{142552A9-008D-2445-BDF6-2A83C1ABEBA5}"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1">
    <p:spTree>
      <p:nvGrpSpPr>
        <p:cNvPr id="1" name=""/>
        <p:cNvGrpSpPr/>
        <p:nvPr/>
      </p:nvGrpSpPr>
      <p:grpSpPr>
        <a:xfrm>
          <a:off x="0" y="0"/>
          <a:ext cx="0" cy="0"/>
          <a:chOff x="0" y="0"/>
          <a:chExt cx="0" cy="0"/>
        </a:xfrm>
      </p:grpSpPr>
      <p:pic>
        <p:nvPicPr>
          <p:cNvPr id="6" name="Picture 5" descr="DAMCO_PowerPoint_Template_Front_01.jpg"/>
          <p:cNvPicPr>
            <a:picLocks noChangeAspect="1"/>
          </p:cNvPicPr>
          <p:nvPr userDrawn="1"/>
        </p:nvPicPr>
        <p:blipFill>
          <a:blip r:embed="rId2" cstate="print"/>
          <a:stretch>
            <a:fillRect/>
          </a:stretch>
        </p:blipFill>
        <p:spPr>
          <a:xfrm>
            <a:off x="7681" y="-6942"/>
            <a:ext cx="9162508" cy="6871881"/>
          </a:xfrm>
          <a:prstGeom prst="rect">
            <a:avLst/>
          </a:prstGeom>
        </p:spPr>
      </p:pic>
      <p:sp>
        <p:nvSpPr>
          <p:cNvPr id="7" name="Title 6"/>
          <p:cNvSpPr>
            <a:spLocks noGrp="1"/>
          </p:cNvSpPr>
          <p:nvPr>
            <p:ph type="title" hasCustomPrompt="1"/>
          </p:nvPr>
        </p:nvSpPr>
        <p:spPr>
          <a:xfrm>
            <a:off x="466531" y="1412776"/>
            <a:ext cx="8229600" cy="863282"/>
          </a:xfrm>
        </p:spPr>
        <p:txBody>
          <a:bodyPr>
            <a:noAutofit/>
          </a:bodyPr>
          <a:lstStyle>
            <a:lvl1pPr>
              <a:defRPr sz="2800">
                <a:solidFill>
                  <a:schemeClr val="tx1"/>
                </a:solidFill>
              </a:defRPr>
            </a:lvl1pPr>
          </a:lstStyle>
          <a:p>
            <a:r>
              <a:rPr lang="en-GB" noProof="0" dirty="0" smtClean="0"/>
              <a:t>Click to edit Presentation title style</a:t>
            </a:r>
            <a:endParaRPr lang="en-GB" noProof="0" dirty="0"/>
          </a:p>
        </p:txBody>
      </p:sp>
      <p:sp>
        <p:nvSpPr>
          <p:cNvPr id="10" name="Text Placeholder 9"/>
          <p:cNvSpPr>
            <a:spLocks noGrp="1"/>
          </p:cNvSpPr>
          <p:nvPr>
            <p:ph type="body" sz="quarter" idx="12" hasCustomPrompt="1"/>
          </p:nvPr>
        </p:nvSpPr>
        <p:spPr>
          <a:xfrm>
            <a:off x="466531" y="2276475"/>
            <a:ext cx="8229600" cy="822325"/>
          </a:xfrm>
        </p:spPr>
        <p:txBody>
          <a:bodyPr>
            <a:noAutofit/>
          </a:bodyPr>
          <a:lstStyle>
            <a:lvl1pPr>
              <a:defRPr>
                <a:solidFill>
                  <a:schemeClr val="tx1"/>
                </a:solidFill>
              </a:defRPr>
            </a:lvl1pPr>
          </a:lstStyle>
          <a:p>
            <a:pPr lvl="0"/>
            <a:r>
              <a:rPr lang="en-GB" noProof="0" dirty="0" smtClean="0"/>
              <a:t>Click to edit Master subtitle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Content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Content Placeholder 13"/>
          <p:cNvSpPr>
            <a:spLocks noGrp="1"/>
          </p:cNvSpPr>
          <p:nvPr>
            <p:ph sz="quarter" idx="15"/>
          </p:nvPr>
        </p:nvSpPr>
        <p:spPr>
          <a:xfrm>
            <a:off x="4650960" y="1854201"/>
            <a:ext cx="4023360" cy="4526280"/>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11"/>
          <p:cNvSpPr>
            <a:spLocks noGrp="1"/>
          </p:cNvSpPr>
          <p:nvPr>
            <p:ph type="body" sz="quarter" idx="16"/>
          </p:nvPr>
        </p:nvSpPr>
        <p:spPr>
          <a:xfrm>
            <a:off x="4650960" y="1326198"/>
            <a:ext cx="4023360" cy="438912"/>
          </a:xfrm>
          <a:solidFill>
            <a:schemeClr val="bg1"/>
          </a:solidFill>
          <a:effectLst>
            <a:outerShdw dist="38100" dir="5400000" algn="t" rotWithShape="0">
              <a:srgbClr val="00215B"/>
            </a:outerShdw>
          </a:effectLst>
        </p:spPr>
        <p:txBody>
          <a:bodyPr anchor="b" anchorCtr="0">
            <a:noAutofit/>
          </a:bodyPr>
          <a:lstStyle>
            <a:lvl1pPr>
              <a:defRPr sz="1600" b="1"/>
            </a:lvl1pPr>
          </a:lstStyle>
          <a:p>
            <a:pPr lvl="0"/>
            <a:r>
              <a:rPr lang="en-US" smtClean="0"/>
              <a:t>Click to edit Master text styles</a:t>
            </a:r>
          </a:p>
        </p:txBody>
      </p:sp>
      <p:sp>
        <p:nvSpPr>
          <p:cNvPr id="13" name="Slide Number Placeholder 12"/>
          <p:cNvSpPr>
            <a:spLocks noGrp="1"/>
          </p:cNvSpPr>
          <p:nvPr>
            <p:ph type="sldNum" sz="quarter" idx="18"/>
          </p:nvPr>
        </p:nvSpPr>
        <p:spPr/>
        <p:txBody>
          <a:bodyPr/>
          <a:lstStyle/>
          <a:p>
            <a:fld id="{E95D9087-60FE-ED43-B7E4-1DE39A33D433}" type="slidenum">
              <a:rPr lang="en-US" smtClean="0"/>
              <a:pPr/>
              <a:t>‹#›</a:t>
            </a:fld>
            <a:endParaRPr lang="en-US" dirty="0"/>
          </a:p>
        </p:txBody>
      </p:sp>
      <p:sp>
        <p:nvSpPr>
          <p:cNvPr id="11" name="Date Placeholder 10"/>
          <p:cNvSpPr>
            <a:spLocks noGrp="1"/>
          </p:cNvSpPr>
          <p:nvPr>
            <p:ph type="dt" sz="half" idx="19"/>
          </p:nvPr>
        </p:nvSpPr>
        <p:spPr>
          <a:xfrm>
            <a:off x="470004" y="6519789"/>
            <a:ext cx="1146468" cy="230832"/>
          </a:xfrm>
        </p:spPr>
        <p:txBody>
          <a:bodyPr/>
          <a:lstStyle/>
          <a:p>
            <a:fld id="{9E9AD84C-CE8B-4C36-8E60-D59996F20233}" type="datetime4">
              <a:rPr lang="en-US" smtClean="0"/>
              <a:pPr/>
              <a:t>October 7, 2013</a:t>
            </a:fld>
            <a:endParaRPr lang="en-US" dirty="0"/>
          </a:p>
        </p:txBody>
      </p:sp>
    </p:spTree>
    <p:extLst>
      <p:ext uri="{BB962C8B-B14F-4D97-AF65-F5344CB8AC3E}">
        <p14:creationId xmlns="" xmlns:p14="http://schemas.microsoft.com/office/powerpoint/2010/main" val="268330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quadrants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13"/>
          <p:cNvSpPr>
            <a:spLocks noGrp="1"/>
          </p:cNvSpPr>
          <p:nvPr>
            <p:ph sz="quarter" idx="11"/>
          </p:nvPr>
        </p:nvSpPr>
        <p:spPr>
          <a:xfrm>
            <a:off x="457200" y="1854201"/>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3"/>
          <p:cNvSpPr>
            <a:spLocks noGrp="1"/>
          </p:cNvSpPr>
          <p:nvPr>
            <p:ph sz="quarter" idx="15"/>
          </p:nvPr>
        </p:nvSpPr>
        <p:spPr>
          <a:xfrm>
            <a:off x="4650960" y="1854201"/>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3"/>
          <p:cNvSpPr>
            <a:spLocks noGrp="1"/>
          </p:cNvSpPr>
          <p:nvPr>
            <p:ph sz="quarter" idx="16"/>
          </p:nvPr>
        </p:nvSpPr>
        <p:spPr>
          <a:xfrm>
            <a:off x="457200" y="4490870"/>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13"/>
          <p:cNvSpPr>
            <a:spLocks noGrp="1"/>
          </p:cNvSpPr>
          <p:nvPr>
            <p:ph sz="quarter" idx="19"/>
          </p:nvPr>
        </p:nvSpPr>
        <p:spPr>
          <a:xfrm>
            <a:off x="4650960" y="4490870"/>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11"/>
          <p:cNvSpPr>
            <a:spLocks noGrp="1"/>
          </p:cNvSpPr>
          <p:nvPr>
            <p:ph type="body" sz="quarter" idx="13"/>
          </p:nvPr>
        </p:nvSpPr>
        <p:spPr>
          <a:xfrm>
            <a:off x="457199" y="1325880"/>
            <a:ext cx="4023360" cy="438912"/>
          </a:xfrm>
          <a:solidFill>
            <a:schemeClr val="bg1"/>
          </a:solidFill>
          <a:effectLst>
            <a:outerShdw dist="38100" dir="5400000" algn="t" rotWithShape="0">
              <a:srgbClr val="97C550"/>
            </a:outerShdw>
          </a:effectLst>
        </p:spPr>
        <p:txBody>
          <a:bodyPr anchor="b" anchorCtr="0">
            <a:noAutofit/>
          </a:bodyPr>
          <a:lstStyle>
            <a:lvl1pPr>
              <a:defRPr sz="1600" b="1"/>
            </a:lvl1pPr>
          </a:lstStyle>
          <a:p>
            <a:pPr lvl="0"/>
            <a:r>
              <a:rPr lang="en-US" smtClean="0"/>
              <a:t>Click to edit Master text styles</a:t>
            </a:r>
          </a:p>
        </p:txBody>
      </p:sp>
      <p:sp>
        <p:nvSpPr>
          <p:cNvPr id="26" name="Text Placeholder 11"/>
          <p:cNvSpPr>
            <a:spLocks noGrp="1"/>
          </p:cNvSpPr>
          <p:nvPr>
            <p:ph type="body" sz="quarter" idx="20"/>
          </p:nvPr>
        </p:nvSpPr>
        <p:spPr>
          <a:xfrm>
            <a:off x="4650960" y="1325880"/>
            <a:ext cx="4023360" cy="438912"/>
          </a:xfrm>
          <a:solidFill>
            <a:schemeClr val="bg1"/>
          </a:solidFill>
          <a:effectLst>
            <a:outerShdw dist="38100" dir="5400000" algn="t" rotWithShape="0">
              <a:srgbClr val="00215B"/>
            </a:outerShdw>
          </a:effectLst>
        </p:spPr>
        <p:txBody>
          <a:bodyPr anchor="b" anchorCtr="0">
            <a:noAutofit/>
          </a:bodyPr>
          <a:lstStyle>
            <a:lvl1pPr>
              <a:defRPr sz="1600" b="1"/>
            </a:lvl1pPr>
          </a:lstStyle>
          <a:p>
            <a:pPr lvl="0"/>
            <a:r>
              <a:rPr lang="en-US" smtClean="0"/>
              <a:t>Click to edit Master text styles</a:t>
            </a:r>
          </a:p>
        </p:txBody>
      </p:sp>
      <p:sp>
        <p:nvSpPr>
          <p:cNvPr id="27" name="Text Placeholder 11"/>
          <p:cNvSpPr>
            <a:spLocks noGrp="1"/>
          </p:cNvSpPr>
          <p:nvPr>
            <p:ph type="body" sz="quarter" idx="21"/>
          </p:nvPr>
        </p:nvSpPr>
        <p:spPr>
          <a:xfrm>
            <a:off x="4650960" y="3969688"/>
            <a:ext cx="4023360" cy="438912"/>
          </a:xfrm>
          <a:solidFill>
            <a:schemeClr val="bg1"/>
          </a:solidFill>
          <a:effectLst>
            <a:outerShdw dist="38100" dir="5400000" algn="t" rotWithShape="0">
              <a:srgbClr val="97C550"/>
            </a:outerShdw>
          </a:effectLst>
        </p:spPr>
        <p:txBody>
          <a:bodyPr anchor="b" anchorCtr="0">
            <a:noAutofit/>
          </a:bodyPr>
          <a:lstStyle>
            <a:lvl1pPr>
              <a:defRPr sz="1600" b="1"/>
            </a:lvl1pPr>
          </a:lstStyle>
          <a:p>
            <a:pPr lvl="0"/>
            <a:r>
              <a:rPr lang="en-US" smtClean="0"/>
              <a:t>Click to edit Master text styles</a:t>
            </a:r>
          </a:p>
        </p:txBody>
      </p:sp>
      <p:sp>
        <p:nvSpPr>
          <p:cNvPr id="29" name="Text Placeholder 11"/>
          <p:cNvSpPr>
            <a:spLocks noGrp="1"/>
          </p:cNvSpPr>
          <p:nvPr>
            <p:ph type="body" sz="quarter" idx="22"/>
          </p:nvPr>
        </p:nvSpPr>
        <p:spPr>
          <a:xfrm>
            <a:off x="457199" y="3969688"/>
            <a:ext cx="4023360" cy="438912"/>
          </a:xfrm>
          <a:solidFill>
            <a:schemeClr val="bg1"/>
          </a:solidFill>
          <a:effectLst>
            <a:outerShdw dist="38100" dir="5400000" algn="t" rotWithShape="0">
              <a:srgbClr val="00215B"/>
            </a:outerShdw>
          </a:effectLst>
        </p:spPr>
        <p:txBody>
          <a:bodyPr anchor="b" anchorCtr="0">
            <a:noAutofit/>
          </a:bodyPr>
          <a:lstStyle>
            <a:lvl1pPr>
              <a:defRPr sz="1600" b="1"/>
            </a:lvl1pPr>
          </a:lstStyle>
          <a:p>
            <a:pPr lvl="0"/>
            <a:r>
              <a:rPr lang="en-US" smtClean="0"/>
              <a:t>Click to edit Master text styles</a:t>
            </a:r>
          </a:p>
        </p:txBody>
      </p:sp>
      <p:sp>
        <p:nvSpPr>
          <p:cNvPr id="17" name="Date Placeholder 16"/>
          <p:cNvSpPr>
            <a:spLocks noGrp="1"/>
          </p:cNvSpPr>
          <p:nvPr>
            <p:ph type="dt" sz="half" idx="23"/>
          </p:nvPr>
        </p:nvSpPr>
        <p:spPr/>
        <p:txBody>
          <a:bodyPr/>
          <a:lstStyle/>
          <a:p>
            <a:fld id="{E42C57E4-D097-4689-B127-F911A870631C}" type="datetime4">
              <a:rPr lang="en-US" smtClean="0"/>
              <a:pPr/>
              <a:t>October 7, 2013</a:t>
            </a:fld>
            <a:endParaRPr lang="en-US" dirty="0"/>
          </a:p>
        </p:txBody>
      </p:sp>
      <p:sp>
        <p:nvSpPr>
          <p:cNvPr id="18" name="Slide Number Placeholder 17"/>
          <p:cNvSpPr>
            <a:spLocks noGrp="1"/>
          </p:cNvSpPr>
          <p:nvPr>
            <p:ph type="sldNum" sz="quarter" idx="24"/>
          </p:nvPr>
        </p:nvSpPr>
        <p:spPr/>
        <p:txBody>
          <a:bodyPr/>
          <a:lstStyle/>
          <a:p>
            <a:fld id="{E95D9087-60FE-ED43-B7E4-1DE39A33D433}" type="slidenum">
              <a:rPr lang="en-US" smtClean="0"/>
              <a:pPr/>
              <a:t>‹#›</a:t>
            </a:fld>
            <a:endParaRPr lang="en-US" dirty="0"/>
          </a:p>
        </p:txBody>
      </p:sp>
    </p:spTree>
    <p:extLst>
      <p:ext uri="{BB962C8B-B14F-4D97-AF65-F5344CB8AC3E}">
        <p14:creationId xmlns="" xmlns:p14="http://schemas.microsoft.com/office/powerpoint/2010/main" val="2683300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Top quadrants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13"/>
          <p:cNvSpPr>
            <a:spLocks noGrp="1"/>
          </p:cNvSpPr>
          <p:nvPr>
            <p:ph sz="quarter" idx="11"/>
          </p:nvPr>
        </p:nvSpPr>
        <p:spPr>
          <a:xfrm>
            <a:off x="457200" y="1854201"/>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3"/>
          <p:cNvSpPr>
            <a:spLocks noGrp="1"/>
          </p:cNvSpPr>
          <p:nvPr>
            <p:ph sz="quarter" idx="15"/>
          </p:nvPr>
        </p:nvSpPr>
        <p:spPr>
          <a:xfrm>
            <a:off x="4650960" y="1854201"/>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11"/>
          <p:cNvSpPr>
            <a:spLocks noGrp="1"/>
          </p:cNvSpPr>
          <p:nvPr>
            <p:ph type="body" sz="quarter" idx="13"/>
          </p:nvPr>
        </p:nvSpPr>
        <p:spPr>
          <a:xfrm>
            <a:off x="457199" y="1325880"/>
            <a:ext cx="4023360" cy="438912"/>
          </a:xfrm>
          <a:solidFill>
            <a:schemeClr val="bg1"/>
          </a:solidFill>
          <a:effectLst>
            <a:outerShdw dist="38100" dir="5400000" algn="t" rotWithShape="0">
              <a:srgbClr val="97C550"/>
            </a:outerShdw>
          </a:effectLst>
        </p:spPr>
        <p:txBody>
          <a:bodyPr anchor="b" anchorCtr="0">
            <a:noAutofit/>
          </a:bodyPr>
          <a:lstStyle>
            <a:lvl1pPr>
              <a:defRPr sz="1600" b="1"/>
            </a:lvl1pPr>
          </a:lstStyle>
          <a:p>
            <a:pPr lvl="0"/>
            <a:r>
              <a:rPr lang="en-US" smtClean="0"/>
              <a:t>Click to edit Master text styles</a:t>
            </a:r>
          </a:p>
        </p:txBody>
      </p:sp>
      <p:sp>
        <p:nvSpPr>
          <p:cNvPr id="26" name="Text Placeholder 11"/>
          <p:cNvSpPr>
            <a:spLocks noGrp="1"/>
          </p:cNvSpPr>
          <p:nvPr>
            <p:ph type="body" sz="quarter" idx="20"/>
          </p:nvPr>
        </p:nvSpPr>
        <p:spPr>
          <a:xfrm>
            <a:off x="4650960" y="1325880"/>
            <a:ext cx="4023360" cy="438912"/>
          </a:xfrm>
          <a:solidFill>
            <a:schemeClr val="bg1"/>
          </a:solidFill>
          <a:effectLst>
            <a:outerShdw dist="38100" dir="5400000" algn="t" rotWithShape="0">
              <a:srgbClr val="00215B"/>
            </a:outerShdw>
          </a:effectLst>
        </p:spPr>
        <p:txBody>
          <a:bodyPr anchor="b" anchorCtr="0">
            <a:noAutofit/>
          </a:bodyPr>
          <a:lstStyle>
            <a:lvl1pPr>
              <a:defRPr sz="1600" b="1"/>
            </a:lvl1pPr>
          </a:lstStyle>
          <a:p>
            <a:pPr lvl="0"/>
            <a:r>
              <a:rPr lang="en-US" smtClean="0"/>
              <a:t>Click to edit Master text styles</a:t>
            </a:r>
          </a:p>
        </p:txBody>
      </p:sp>
      <p:sp>
        <p:nvSpPr>
          <p:cNvPr id="17" name="Date Placeholder 16"/>
          <p:cNvSpPr>
            <a:spLocks noGrp="1"/>
          </p:cNvSpPr>
          <p:nvPr>
            <p:ph type="dt" sz="half" idx="23"/>
          </p:nvPr>
        </p:nvSpPr>
        <p:spPr/>
        <p:txBody>
          <a:bodyPr/>
          <a:lstStyle/>
          <a:p>
            <a:fld id="{E42C57E4-D097-4689-B127-F911A870631C}" type="datetime4">
              <a:rPr lang="en-US" smtClean="0"/>
              <a:pPr/>
              <a:t>October 7, 2013</a:t>
            </a:fld>
            <a:endParaRPr lang="en-US" dirty="0"/>
          </a:p>
        </p:txBody>
      </p:sp>
      <p:sp>
        <p:nvSpPr>
          <p:cNvPr id="18" name="Slide Number Placeholder 17"/>
          <p:cNvSpPr>
            <a:spLocks noGrp="1"/>
          </p:cNvSpPr>
          <p:nvPr>
            <p:ph type="sldNum" sz="quarter" idx="24"/>
          </p:nvPr>
        </p:nvSpPr>
        <p:spPr/>
        <p:txBody>
          <a:bodyPr/>
          <a:lstStyle/>
          <a:p>
            <a:fld id="{E95D9087-60FE-ED43-B7E4-1DE39A33D433}" type="slidenum">
              <a:rPr lang="en-US" smtClean="0"/>
              <a:pPr/>
              <a:t>‹#›</a:t>
            </a:fld>
            <a:endParaRPr lang="en-US" dirty="0"/>
          </a:p>
        </p:txBody>
      </p:sp>
    </p:spTree>
    <p:extLst>
      <p:ext uri="{BB962C8B-B14F-4D97-AF65-F5344CB8AC3E}">
        <p14:creationId xmlns="" xmlns:p14="http://schemas.microsoft.com/office/powerpoint/2010/main" val="2683300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Bottom quadrants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Content Placeholder 13"/>
          <p:cNvSpPr>
            <a:spLocks noGrp="1"/>
          </p:cNvSpPr>
          <p:nvPr>
            <p:ph sz="quarter" idx="16"/>
          </p:nvPr>
        </p:nvSpPr>
        <p:spPr>
          <a:xfrm>
            <a:off x="457200" y="4490870"/>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13"/>
          <p:cNvSpPr>
            <a:spLocks noGrp="1"/>
          </p:cNvSpPr>
          <p:nvPr>
            <p:ph sz="quarter" idx="19"/>
          </p:nvPr>
        </p:nvSpPr>
        <p:spPr>
          <a:xfrm>
            <a:off x="4650960" y="4490870"/>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ext Placeholder 11"/>
          <p:cNvSpPr>
            <a:spLocks noGrp="1"/>
          </p:cNvSpPr>
          <p:nvPr>
            <p:ph type="body" sz="quarter" idx="21"/>
          </p:nvPr>
        </p:nvSpPr>
        <p:spPr>
          <a:xfrm>
            <a:off x="4650960" y="3969688"/>
            <a:ext cx="4023360" cy="438912"/>
          </a:xfrm>
          <a:solidFill>
            <a:schemeClr val="bg1"/>
          </a:solidFill>
          <a:effectLst>
            <a:outerShdw dist="38100" dir="5400000" algn="t" rotWithShape="0">
              <a:srgbClr val="97C550"/>
            </a:outerShdw>
          </a:effectLst>
        </p:spPr>
        <p:txBody>
          <a:bodyPr anchor="b" anchorCtr="0">
            <a:noAutofit/>
          </a:bodyPr>
          <a:lstStyle>
            <a:lvl1pPr>
              <a:defRPr sz="1600" b="1"/>
            </a:lvl1pPr>
          </a:lstStyle>
          <a:p>
            <a:pPr lvl="0"/>
            <a:r>
              <a:rPr lang="en-US" smtClean="0"/>
              <a:t>Click to edit Master text styles</a:t>
            </a:r>
          </a:p>
        </p:txBody>
      </p:sp>
      <p:sp>
        <p:nvSpPr>
          <p:cNvPr id="29" name="Text Placeholder 11"/>
          <p:cNvSpPr>
            <a:spLocks noGrp="1"/>
          </p:cNvSpPr>
          <p:nvPr>
            <p:ph type="body" sz="quarter" idx="22"/>
          </p:nvPr>
        </p:nvSpPr>
        <p:spPr>
          <a:xfrm>
            <a:off x="457199" y="3969688"/>
            <a:ext cx="4023360" cy="438912"/>
          </a:xfrm>
          <a:solidFill>
            <a:schemeClr val="bg1"/>
          </a:solidFill>
          <a:effectLst>
            <a:outerShdw dist="38100" dir="5400000" algn="t" rotWithShape="0">
              <a:srgbClr val="00215B"/>
            </a:outerShdw>
          </a:effectLst>
        </p:spPr>
        <p:txBody>
          <a:bodyPr anchor="b" anchorCtr="0">
            <a:noAutofit/>
          </a:bodyPr>
          <a:lstStyle>
            <a:lvl1pPr>
              <a:defRPr sz="1600" b="1"/>
            </a:lvl1pPr>
          </a:lstStyle>
          <a:p>
            <a:pPr lvl="0"/>
            <a:r>
              <a:rPr lang="en-US" smtClean="0"/>
              <a:t>Click to edit Master text styles</a:t>
            </a:r>
          </a:p>
        </p:txBody>
      </p:sp>
      <p:sp>
        <p:nvSpPr>
          <p:cNvPr id="17" name="Date Placeholder 16"/>
          <p:cNvSpPr>
            <a:spLocks noGrp="1"/>
          </p:cNvSpPr>
          <p:nvPr>
            <p:ph type="dt" sz="half" idx="23"/>
          </p:nvPr>
        </p:nvSpPr>
        <p:spPr/>
        <p:txBody>
          <a:bodyPr/>
          <a:lstStyle/>
          <a:p>
            <a:fld id="{E42C57E4-D097-4689-B127-F911A870631C}" type="datetime4">
              <a:rPr lang="en-US" smtClean="0"/>
              <a:pPr/>
              <a:t>October 7, 2013</a:t>
            </a:fld>
            <a:endParaRPr lang="en-US" dirty="0"/>
          </a:p>
        </p:txBody>
      </p:sp>
      <p:sp>
        <p:nvSpPr>
          <p:cNvPr id="18" name="Slide Number Placeholder 17"/>
          <p:cNvSpPr>
            <a:spLocks noGrp="1"/>
          </p:cNvSpPr>
          <p:nvPr>
            <p:ph type="sldNum" sz="quarter" idx="24"/>
          </p:nvPr>
        </p:nvSpPr>
        <p:spPr/>
        <p:txBody>
          <a:bodyPr/>
          <a:lstStyle/>
          <a:p>
            <a:fld id="{E95D9087-60FE-ED43-B7E4-1DE39A33D433}" type="slidenum">
              <a:rPr lang="en-US" smtClean="0"/>
              <a:pPr/>
              <a:t>‹#›</a:t>
            </a:fld>
            <a:endParaRPr lang="en-US" dirty="0"/>
          </a:p>
        </p:txBody>
      </p:sp>
    </p:spTree>
    <p:extLst>
      <p:ext uri="{BB962C8B-B14F-4D97-AF65-F5344CB8AC3E}">
        <p14:creationId xmlns="" xmlns:p14="http://schemas.microsoft.com/office/powerpoint/2010/main" val="2683300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Left quadrants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13"/>
          <p:cNvSpPr>
            <a:spLocks noGrp="1"/>
          </p:cNvSpPr>
          <p:nvPr>
            <p:ph sz="quarter" idx="11"/>
          </p:nvPr>
        </p:nvSpPr>
        <p:spPr>
          <a:xfrm>
            <a:off x="457200" y="1854201"/>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3"/>
          <p:cNvSpPr>
            <a:spLocks noGrp="1"/>
          </p:cNvSpPr>
          <p:nvPr>
            <p:ph sz="quarter" idx="16"/>
          </p:nvPr>
        </p:nvSpPr>
        <p:spPr>
          <a:xfrm>
            <a:off x="457200" y="4490870"/>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11"/>
          <p:cNvSpPr>
            <a:spLocks noGrp="1"/>
          </p:cNvSpPr>
          <p:nvPr>
            <p:ph type="body" sz="quarter" idx="13"/>
          </p:nvPr>
        </p:nvSpPr>
        <p:spPr>
          <a:xfrm>
            <a:off x="457199" y="1325880"/>
            <a:ext cx="4023360" cy="438912"/>
          </a:xfrm>
          <a:solidFill>
            <a:schemeClr val="bg1"/>
          </a:solidFill>
          <a:effectLst>
            <a:outerShdw dist="38100" dir="5400000" algn="t" rotWithShape="0">
              <a:srgbClr val="97C550"/>
            </a:outerShdw>
          </a:effectLst>
        </p:spPr>
        <p:txBody>
          <a:bodyPr anchor="b" anchorCtr="0">
            <a:noAutofit/>
          </a:bodyPr>
          <a:lstStyle>
            <a:lvl1pPr>
              <a:defRPr sz="1600" b="1"/>
            </a:lvl1pPr>
          </a:lstStyle>
          <a:p>
            <a:pPr lvl="0"/>
            <a:r>
              <a:rPr lang="en-US" smtClean="0"/>
              <a:t>Click to edit Master text styles</a:t>
            </a:r>
          </a:p>
        </p:txBody>
      </p:sp>
      <p:sp>
        <p:nvSpPr>
          <p:cNvPr id="29" name="Text Placeholder 11"/>
          <p:cNvSpPr>
            <a:spLocks noGrp="1"/>
          </p:cNvSpPr>
          <p:nvPr>
            <p:ph type="body" sz="quarter" idx="22"/>
          </p:nvPr>
        </p:nvSpPr>
        <p:spPr>
          <a:xfrm>
            <a:off x="457199" y="3969688"/>
            <a:ext cx="4023360" cy="438912"/>
          </a:xfrm>
          <a:solidFill>
            <a:schemeClr val="bg1"/>
          </a:solidFill>
          <a:effectLst>
            <a:outerShdw dist="38100" dir="5400000" algn="t" rotWithShape="0">
              <a:srgbClr val="00215B"/>
            </a:outerShdw>
          </a:effectLst>
        </p:spPr>
        <p:txBody>
          <a:bodyPr anchor="b" anchorCtr="0">
            <a:noAutofit/>
          </a:bodyPr>
          <a:lstStyle>
            <a:lvl1pPr>
              <a:defRPr sz="1600" b="1"/>
            </a:lvl1pPr>
          </a:lstStyle>
          <a:p>
            <a:pPr lvl="0"/>
            <a:r>
              <a:rPr lang="en-US" smtClean="0"/>
              <a:t>Click to edit Master text styles</a:t>
            </a:r>
          </a:p>
        </p:txBody>
      </p:sp>
      <p:sp>
        <p:nvSpPr>
          <p:cNvPr id="17" name="Date Placeholder 16"/>
          <p:cNvSpPr>
            <a:spLocks noGrp="1"/>
          </p:cNvSpPr>
          <p:nvPr>
            <p:ph type="dt" sz="half" idx="23"/>
          </p:nvPr>
        </p:nvSpPr>
        <p:spPr/>
        <p:txBody>
          <a:bodyPr/>
          <a:lstStyle/>
          <a:p>
            <a:fld id="{E42C57E4-D097-4689-B127-F911A870631C}" type="datetime4">
              <a:rPr lang="en-US" smtClean="0"/>
              <a:pPr/>
              <a:t>October 7, 2013</a:t>
            </a:fld>
            <a:endParaRPr lang="en-US" dirty="0"/>
          </a:p>
        </p:txBody>
      </p:sp>
      <p:sp>
        <p:nvSpPr>
          <p:cNvPr id="18" name="Slide Number Placeholder 17"/>
          <p:cNvSpPr>
            <a:spLocks noGrp="1"/>
          </p:cNvSpPr>
          <p:nvPr>
            <p:ph type="sldNum" sz="quarter" idx="24"/>
          </p:nvPr>
        </p:nvSpPr>
        <p:spPr/>
        <p:txBody>
          <a:bodyPr/>
          <a:lstStyle/>
          <a:p>
            <a:fld id="{E95D9087-60FE-ED43-B7E4-1DE39A33D433}" type="slidenum">
              <a:rPr lang="en-US" smtClean="0"/>
              <a:pPr/>
              <a:t>‹#›</a:t>
            </a:fld>
            <a:endParaRPr lang="en-US" dirty="0"/>
          </a:p>
        </p:txBody>
      </p:sp>
    </p:spTree>
    <p:extLst>
      <p:ext uri="{BB962C8B-B14F-4D97-AF65-F5344CB8AC3E}">
        <p14:creationId xmlns="" xmlns:p14="http://schemas.microsoft.com/office/powerpoint/2010/main" val="2683300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Left &amp; 2 Right quadrants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13"/>
          <p:cNvSpPr>
            <a:spLocks noGrp="1"/>
          </p:cNvSpPr>
          <p:nvPr>
            <p:ph sz="quarter" idx="11"/>
          </p:nvPr>
        </p:nvSpPr>
        <p:spPr>
          <a:xfrm>
            <a:off x="457200" y="1854200"/>
            <a:ext cx="4023360" cy="4584698"/>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3"/>
          <p:cNvSpPr>
            <a:spLocks noGrp="1"/>
          </p:cNvSpPr>
          <p:nvPr>
            <p:ph sz="quarter" idx="15"/>
          </p:nvPr>
        </p:nvSpPr>
        <p:spPr>
          <a:xfrm>
            <a:off x="4650960" y="1854201"/>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13"/>
          <p:cNvSpPr>
            <a:spLocks noGrp="1"/>
          </p:cNvSpPr>
          <p:nvPr>
            <p:ph sz="quarter" idx="19"/>
          </p:nvPr>
        </p:nvSpPr>
        <p:spPr>
          <a:xfrm>
            <a:off x="4650960" y="4490870"/>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11"/>
          <p:cNvSpPr>
            <a:spLocks noGrp="1"/>
          </p:cNvSpPr>
          <p:nvPr>
            <p:ph type="body" sz="quarter" idx="13"/>
          </p:nvPr>
        </p:nvSpPr>
        <p:spPr>
          <a:xfrm>
            <a:off x="457199" y="1325880"/>
            <a:ext cx="4023360" cy="438912"/>
          </a:xfrm>
          <a:solidFill>
            <a:schemeClr val="bg1"/>
          </a:solidFill>
          <a:effectLst>
            <a:outerShdw dist="38100" dir="5400000" algn="t" rotWithShape="0">
              <a:srgbClr val="97C550"/>
            </a:outerShdw>
          </a:effectLst>
        </p:spPr>
        <p:txBody>
          <a:bodyPr anchor="b" anchorCtr="0">
            <a:noAutofit/>
          </a:bodyPr>
          <a:lstStyle>
            <a:lvl1pPr>
              <a:defRPr sz="1600" b="1"/>
            </a:lvl1pPr>
          </a:lstStyle>
          <a:p>
            <a:pPr lvl="0"/>
            <a:r>
              <a:rPr lang="en-US" smtClean="0"/>
              <a:t>Click to edit Master text styles</a:t>
            </a:r>
          </a:p>
        </p:txBody>
      </p:sp>
      <p:sp>
        <p:nvSpPr>
          <p:cNvPr id="26" name="Text Placeholder 11"/>
          <p:cNvSpPr>
            <a:spLocks noGrp="1"/>
          </p:cNvSpPr>
          <p:nvPr>
            <p:ph type="body" sz="quarter" idx="20"/>
          </p:nvPr>
        </p:nvSpPr>
        <p:spPr>
          <a:xfrm>
            <a:off x="4650960" y="1325880"/>
            <a:ext cx="4023360" cy="438912"/>
          </a:xfrm>
          <a:solidFill>
            <a:schemeClr val="bg1"/>
          </a:solidFill>
          <a:effectLst>
            <a:outerShdw dist="38100" dir="5400000" algn="t" rotWithShape="0">
              <a:srgbClr val="00215B"/>
            </a:outerShdw>
          </a:effectLst>
        </p:spPr>
        <p:txBody>
          <a:bodyPr anchor="b" anchorCtr="0">
            <a:noAutofit/>
          </a:bodyPr>
          <a:lstStyle>
            <a:lvl1pPr>
              <a:defRPr sz="1600" b="1"/>
            </a:lvl1pPr>
          </a:lstStyle>
          <a:p>
            <a:pPr lvl="0"/>
            <a:r>
              <a:rPr lang="en-US" smtClean="0"/>
              <a:t>Click to edit Master text styles</a:t>
            </a:r>
          </a:p>
        </p:txBody>
      </p:sp>
      <p:sp>
        <p:nvSpPr>
          <p:cNvPr id="27" name="Text Placeholder 11"/>
          <p:cNvSpPr>
            <a:spLocks noGrp="1"/>
          </p:cNvSpPr>
          <p:nvPr>
            <p:ph type="body" sz="quarter" idx="21"/>
          </p:nvPr>
        </p:nvSpPr>
        <p:spPr>
          <a:xfrm>
            <a:off x="4650960" y="3969688"/>
            <a:ext cx="4023360" cy="438912"/>
          </a:xfrm>
          <a:solidFill>
            <a:schemeClr val="bg1"/>
          </a:solidFill>
          <a:effectLst>
            <a:outerShdw dist="38100" dir="5400000" algn="t" rotWithShape="0">
              <a:schemeClr val="accent3"/>
            </a:outerShdw>
          </a:effectLst>
        </p:spPr>
        <p:txBody>
          <a:bodyPr anchor="b" anchorCtr="0">
            <a:noAutofit/>
          </a:bodyPr>
          <a:lstStyle>
            <a:lvl1pPr>
              <a:defRPr sz="1600" b="1"/>
            </a:lvl1pPr>
          </a:lstStyle>
          <a:p>
            <a:pPr lvl="0"/>
            <a:r>
              <a:rPr lang="en-US" smtClean="0"/>
              <a:t>Click to edit Master text styles</a:t>
            </a:r>
          </a:p>
        </p:txBody>
      </p:sp>
      <p:sp>
        <p:nvSpPr>
          <p:cNvPr id="17" name="Date Placeholder 16"/>
          <p:cNvSpPr>
            <a:spLocks noGrp="1"/>
          </p:cNvSpPr>
          <p:nvPr>
            <p:ph type="dt" sz="half" idx="23"/>
          </p:nvPr>
        </p:nvSpPr>
        <p:spPr/>
        <p:txBody>
          <a:bodyPr/>
          <a:lstStyle/>
          <a:p>
            <a:fld id="{E42C57E4-D097-4689-B127-F911A870631C}" type="datetime4">
              <a:rPr lang="en-US" smtClean="0"/>
              <a:pPr/>
              <a:t>October 7, 2013</a:t>
            </a:fld>
            <a:endParaRPr lang="en-US" dirty="0"/>
          </a:p>
        </p:txBody>
      </p:sp>
      <p:sp>
        <p:nvSpPr>
          <p:cNvPr id="18" name="Slide Number Placeholder 17"/>
          <p:cNvSpPr>
            <a:spLocks noGrp="1"/>
          </p:cNvSpPr>
          <p:nvPr>
            <p:ph type="sldNum" sz="quarter" idx="24"/>
          </p:nvPr>
        </p:nvSpPr>
        <p:spPr/>
        <p:txBody>
          <a:bodyPr/>
          <a:lstStyle/>
          <a:p>
            <a:fld id="{E95D9087-60FE-ED43-B7E4-1DE39A33D433}" type="slidenum">
              <a:rPr lang="en-US" smtClean="0"/>
              <a:pPr/>
              <a:t>‹#›</a:t>
            </a:fld>
            <a:endParaRPr lang="en-US" dirty="0"/>
          </a:p>
        </p:txBody>
      </p:sp>
    </p:spTree>
    <p:extLst>
      <p:ext uri="{BB962C8B-B14F-4D97-AF65-F5344CB8AC3E}">
        <p14:creationId xmlns="" xmlns:p14="http://schemas.microsoft.com/office/powerpoint/2010/main" val="2683300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Right quadrants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Content Placeholder 13"/>
          <p:cNvSpPr>
            <a:spLocks noGrp="1"/>
          </p:cNvSpPr>
          <p:nvPr>
            <p:ph sz="quarter" idx="15"/>
          </p:nvPr>
        </p:nvSpPr>
        <p:spPr>
          <a:xfrm>
            <a:off x="4650960" y="1854201"/>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13"/>
          <p:cNvSpPr>
            <a:spLocks noGrp="1"/>
          </p:cNvSpPr>
          <p:nvPr>
            <p:ph sz="quarter" idx="19"/>
          </p:nvPr>
        </p:nvSpPr>
        <p:spPr>
          <a:xfrm>
            <a:off x="4650960" y="4490870"/>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11"/>
          <p:cNvSpPr>
            <a:spLocks noGrp="1"/>
          </p:cNvSpPr>
          <p:nvPr>
            <p:ph type="body" sz="quarter" idx="20"/>
          </p:nvPr>
        </p:nvSpPr>
        <p:spPr>
          <a:xfrm>
            <a:off x="4650960" y="1325880"/>
            <a:ext cx="4023360" cy="438912"/>
          </a:xfrm>
          <a:solidFill>
            <a:schemeClr val="bg1"/>
          </a:solidFill>
          <a:effectLst>
            <a:outerShdw dist="38100" dir="5400000" algn="t" rotWithShape="0">
              <a:srgbClr val="00215B"/>
            </a:outerShdw>
          </a:effectLst>
        </p:spPr>
        <p:txBody>
          <a:bodyPr anchor="b" anchorCtr="0">
            <a:noAutofit/>
          </a:bodyPr>
          <a:lstStyle>
            <a:lvl1pPr>
              <a:defRPr sz="1600" b="1"/>
            </a:lvl1pPr>
          </a:lstStyle>
          <a:p>
            <a:pPr lvl="0"/>
            <a:r>
              <a:rPr lang="en-US" smtClean="0"/>
              <a:t>Click to edit Master text styles</a:t>
            </a:r>
          </a:p>
        </p:txBody>
      </p:sp>
      <p:sp>
        <p:nvSpPr>
          <p:cNvPr id="27" name="Text Placeholder 11"/>
          <p:cNvSpPr>
            <a:spLocks noGrp="1"/>
          </p:cNvSpPr>
          <p:nvPr>
            <p:ph type="body" sz="quarter" idx="21"/>
          </p:nvPr>
        </p:nvSpPr>
        <p:spPr>
          <a:xfrm>
            <a:off x="4650960" y="3969688"/>
            <a:ext cx="4023360" cy="438912"/>
          </a:xfrm>
          <a:solidFill>
            <a:schemeClr val="bg1"/>
          </a:solidFill>
          <a:effectLst>
            <a:outerShdw dist="38100" dir="5400000" algn="t" rotWithShape="0">
              <a:srgbClr val="97C550"/>
            </a:outerShdw>
          </a:effectLst>
        </p:spPr>
        <p:txBody>
          <a:bodyPr anchor="b" anchorCtr="0">
            <a:noAutofit/>
          </a:bodyPr>
          <a:lstStyle>
            <a:lvl1pPr>
              <a:defRPr sz="1600" b="1"/>
            </a:lvl1pPr>
          </a:lstStyle>
          <a:p>
            <a:pPr lvl="0"/>
            <a:r>
              <a:rPr lang="en-US" smtClean="0"/>
              <a:t>Click to edit Master text styles</a:t>
            </a:r>
          </a:p>
        </p:txBody>
      </p:sp>
      <p:sp>
        <p:nvSpPr>
          <p:cNvPr id="17" name="Date Placeholder 16"/>
          <p:cNvSpPr>
            <a:spLocks noGrp="1"/>
          </p:cNvSpPr>
          <p:nvPr>
            <p:ph type="dt" sz="half" idx="23"/>
          </p:nvPr>
        </p:nvSpPr>
        <p:spPr/>
        <p:txBody>
          <a:bodyPr/>
          <a:lstStyle/>
          <a:p>
            <a:fld id="{E42C57E4-D097-4689-B127-F911A870631C}" type="datetime4">
              <a:rPr lang="en-US" smtClean="0"/>
              <a:pPr/>
              <a:t>October 7, 2013</a:t>
            </a:fld>
            <a:endParaRPr lang="en-US" dirty="0"/>
          </a:p>
        </p:txBody>
      </p:sp>
      <p:sp>
        <p:nvSpPr>
          <p:cNvPr id="18" name="Slide Number Placeholder 17"/>
          <p:cNvSpPr>
            <a:spLocks noGrp="1"/>
          </p:cNvSpPr>
          <p:nvPr>
            <p:ph type="sldNum" sz="quarter" idx="24"/>
          </p:nvPr>
        </p:nvSpPr>
        <p:spPr/>
        <p:txBody>
          <a:bodyPr/>
          <a:lstStyle/>
          <a:p>
            <a:fld id="{E95D9087-60FE-ED43-B7E4-1DE39A33D433}" type="slidenum">
              <a:rPr lang="en-US" smtClean="0"/>
              <a:pPr/>
              <a:t>‹#›</a:t>
            </a:fld>
            <a:endParaRPr lang="en-US" dirty="0"/>
          </a:p>
        </p:txBody>
      </p:sp>
    </p:spTree>
    <p:extLst>
      <p:ext uri="{BB962C8B-B14F-4D97-AF65-F5344CB8AC3E}">
        <p14:creationId xmlns="" xmlns:p14="http://schemas.microsoft.com/office/powerpoint/2010/main" val="2683300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Left &amp; 1 Right quadrants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13"/>
          <p:cNvSpPr>
            <a:spLocks noGrp="1"/>
          </p:cNvSpPr>
          <p:nvPr>
            <p:ph sz="quarter" idx="11"/>
          </p:nvPr>
        </p:nvSpPr>
        <p:spPr>
          <a:xfrm>
            <a:off x="457200" y="1854201"/>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3"/>
          <p:cNvSpPr>
            <a:spLocks noGrp="1"/>
          </p:cNvSpPr>
          <p:nvPr>
            <p:ph sz="quarter" idx="15"/>
          </p:nvPr>
        </p:nvSpPr>
        <p:spPr>
          <a:xfrm>
            <a:off x="4650960" y="1854201"/>
            <a:ext cx="4023360" cy="4584699"/>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3"/>
          <p:cNvSpPr>
            <a:spLocks noGrp="1"/>
          </p:cNvSpPr>
          <p:nvPr>
            <p:ph sz="quarter" idx="16"/>
          </p:nvPr>
        </p:nvSpPr>
        <p:spPr>
          <a:xfrm>
            <a:off x="457200" y="4490870"/>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11"/>
          <p:cNvSpPr>
            <a:spLocks noGrp="1"/>
          </p:cNvSpPr>
          <p:nvPr>
            <p:ph type="body" sz="quarter" idx="13"/>
          </p:nvPr>
        </p:nvSpPr>
        <p:spPr>
          <a:xfrm>
            <a:off x="457199" y="1325880"/>
            <a:ext cx="4023360" cy="438912"/>
          </a:xfrm>
          <a:solidFill>
            <a:schemeClr val="bg1"/>
          </a:solidFill>
          <a:effectLst>
            <a:outerShdw dist="38100" dir="5400000" algn="t" rotWithShape="0">
              <a:srgbClr val="97C550"/>
            </a:outerShdw>
          </a:effectLst>
        </p:spPr>
        <p:txBody>
          <a:bodyPr anchor="b" anchorCtr="0">
            <a:noAutofit/>
          </a:bodyPr>
          <a:lstStyle>
            <a:lvl1pPr>
              <a:defRPr sz="1600" b="1"/>
            </a:lvl1pPr>
          </a:lstStyle>
          <a:p>
            <a:pPr lvl="0"/>
            <a:r>
              <a:rPr lang="en-US" smtClean="0"/>
              <a:t>Click to edit Master text styles</a:t>
            </a:r>
          </a:p>
        </p:txBody>
      </p:sp>
      <p:sp>
        <p:nvSpPr>
          <p:cNvPr id="26" name="Text Placeholder 11"/>
          <p:cNvSpPr>
            <a:spLocks noGrp="1"/>
          </p:cNvSpPr>
          <p:nvPr>
            <p:ph type="body" sz="quarter" idx="20"/>
          </p:nvPr>
        </p:nvSpPr>
        <p:spPr>
          <a:xfrm>
            <a:off x="4650960" y="1325880"/>
            <a:ext cx="4023360" cy="438912"/>
          </a:xfrm>
          <a:solidFill>
            <a:schemeClr val="bg1"/>
          </a:solidFill>
          <a:effectLst>
            <a:outerShdw dist="38100" dir="5400000" algn="t" rotWithShape="0">
              <a:srgbClr val="00215B"/>
            </a:outerShdw>
          </a:effectLst>
        </p:spPr>
        <p:txBody>
          <a:bodyPr anchor="b" anchorCtr="0">
            <a:noAutofit/>
          </a:bodyPr>
          <a:lstStyle>
            <a:lvl1pPr>
              <a:defRPr sz="1600" b="1"/>
            </a:lvl1pPr>
          </a:lstStyle>
          <a:p>
            <a:pPr lvl="0"/>
            <a:r>
              <a:rPr lang="en-US" smtClean="0"/>
              <a:t>Click to edit Master text styles</a:t>
            </a:r>
          </a:p>
        </p:txBody>
      </p:sp>
      <p:sp>
        <p:nvSpPr>
          <p:cNvPr id="29" name="Text Placeholder 11"/>
          <p:cNvSpPr>
            <a:spLocks noGrp="1"/>
          </p:cNvSpPr>
          <p:nvPr>
            <p:ph type="body" sz="quarter" idx="22"/>
          </p:nvPr>
        </p:nvSpPr>
        <p:spPr>
          <a:xfrm>
            <a:off x="457199" y="3969688"/>
            <a:ext cx="4023360" cy="438912"/>
          </a:xfrm>
          <a:solidFill>
            <a:schemeClr val="bg1"/>
          </a:solidFill>
          <a:effectLst>
            <a:outerShdw dist="38100" dir="5400000" algn="t" rotWithShape="0">
              <a:schemeClr val="accent3"/>
            </a:outerShdw>
          </a:effectLst>
        </p:spPr>
        <p:txBody>
          <a:bodyPr anchor="b" anchorCtr="0">
            <a:noAutofit/>
          </a:bodyPr>
          <a:lstStyle>
            <a:lvl1pPr>
              <a:defRPr sz="1600" b="1"/>
            </a:lvl1pPr>
          </a:lstStyle>
          <a:p>
            <a:pPr lvl="0"/>
            <a:r>
              <a:rPr lang="en-US" smtClean="0"/>
              <a:t>Click to edit Master text styles</a:t>
            </a:r>
          </a:p>
        </p:txBody>
      </p:sp>
      <p:sp>
        <p:nvSpPr>
          <p:cNvPr id="17" name="Date Placeholder 16"/>
          <p:cNvSpPr>
            <a:spLocks noGrp="1"/>
          </p:cNvSpPr>
          <p:nvPr>
            <p:ph type="dt" sz="half" idx="23"/>
          </p:nvPr>
        </p:nvSpPr>
        <p:spPr/>
        <p:txBody>
          <a:bodyPr/>
          <a:lstStyle/>
          <a:p>
            <a:fld id="{46C9634E-65CD-42F6-8496-14E2ED240EF5}" type="datetime4">
              <a:rPr lang="en-US" smtClean="0"/>
              <a:pPr/>
              <a:t>October 7, 2013</a:t>
            </a:fld>
            <a:endParaRPr lang="en-US" dirty="0"/>
          </a:p>
        </p:txBody>
      </p:sp>
      <p:sp>
        <p:nvSpPr>
          <p:cNvPr id="18" name="Slide Number Placeholder 17"/>
          <p:cNvSpPr>
            <a:spLocks noGrp="1"/>
          </p:cNvSpPr>
          <p:nvPr>
            <p:ph type="sldNum" sz="quarter" idx="24"/>
          </p:nvPr>
        </p:nvSpPr>
        <p:spPr/>
        <p:txBody>
          <a:bodyPr/>
          <a:lstStyle/>
          <a:p>
            <a:fld id="{E95D9087-60FE-ED43-B7E4-1DE39A33D433}" type="slidenum">
              <a:rPr lang="en-US" smtClean="0"/>
              <a:pPr/>
              <a:t>‹#›</a:t>
            </a:fld>
            <a:endParaRPr lang="en-US" dirty="0"/>
          </a:p>
        </p:txBody>
      </p:sp>
    </p:spTree>
    <p:extLst>
      <p:ext uri="{BB962C8B-B14F-4D97-AF65-F5344CB8AC3E}">
        <p14:creationId xmlns="" xmlns:p14="http://schemas.microsoft.com/office/powerpoint/2010/main" val="2683300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Top &amp; 2 Bottom quadrants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13"/>
          <p:cNvSpPr>
            <a:spLocks noGrp="1"/>
          </p:cNvSpPr>
          <p:nvPr>
            <p:ph sz="quarter" idx="11"/>
          </p:nvPr>
        </p:nvSpPr>
        <p:spPr>
          <a:xfrm>
            <a:off x="457200" y="1854201"/>
            <a:ext cx="824230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3"/>
          <p:cNvSpPr>
            <a:spLocks noGrp="1"/>
          </p:cNvSpPr>
          <p:nvPr>
            <p:ph sz="quarter" idx="16"/>
          </p:nvPr>
        </p:nvSpPr>
        <p:spPr>
          <a:xfrm>
            <a:off x="457200" y="4490870"/>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13"/>
          <p:cNvSpPr>
            <a:spLocks noGrp="1"/>
          </p:cNvSpPr>
          <p:nvPr>
            <p:ph sz="quarter" idx="19"/>
          </p:nvPr>
        </p:nvSpPr>
        <p:spPr>
          <a:xfrm>
            <a:off x="4650960" y="4490870"/>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11"/>
          <p:cNvSpPr>
            <a:spLocks noGrp="1"/>
          </p:cNvSpPr>
          <p:nvPr>
            <p:ph type="body" sz="quarter" idx="13"/>
          </p:nvPr>
        </p:nvSpPr>
        <p:spPr>
          <a:xfrm>
            <a:off x="457199" y="1325880"/>
            <a:ext cx="8242300" cy="438912"/>
          </a:xfrm>
          <a:solidFill>
            <a:schemeClr val="bg1"/>
          </a:solidFill>
          <a:effectLst>
            <a:outerShdw dist="38100" dir="5400000" algn="t" rotWithShape="0">
              <a:srgbClr val="97C550"/>
            </a:outerShdw>
          </a:effectLst>
        </p:spPr>
        <p:txBody>
          <a:bodyPr anchor="b" anchorCtr="0">
            <a:noAutofit/>
          </a:bodyPr>
          <a:lstStyle>
            <a:lvl1pPr>
              <a:defRPr sz="1600" b="1"/>
            </a:lvl1pPr>
          </a:lstStyle>
          <a:p>
            <a:pPr lvl="0"/>
            <a:r>
              <a:rPr lang="en-US" smtClean="0"/>
              <a:t>Click to edit Master text styles</a:t>
            </a:r>
          </a:p>
        </p:txBody>
      </p:sp>
      <p:sp>
        <p:nvSpPr>
          <p:cNvPr id="27" name="Text Placeholder 11"/>
          <p:cNvSpPr>
            <a:spLocks noGrp="1"/>
          </p:cNvSpPr>
          <p:nvPr>
            <p:ph type="body" sz="quarter" idx="21"/>
          </p:nvPr>
        </p:nvSpPr>
        <p:spPr>
          <a:xfrm>
            <a:off x="4650960" y="3969688"/>
            <a:ext cx="4023360" cy="438912"/>
          </a:xfrm>
          <a:solidFill>
            <a:schemeClr val="bg1"/>
          </a:solidFill>
          <a:effectLst>
            <a:outerShdw dist="38100" dir="5400000" algn="t" rotWithShape="0">
              <a:schemeClr val="accent3"/>
            </a:outerShdw>
          </a:effectLst>
        </p:spPr>
        <p:txBody>
          <a:bodyPr anchor="b" anchorCtr="0">
            <a:noAutofit/>
          </a:bodyPr>
          <a:lstStyle>
            <a:lvl1pPr>
              <a:defRPr sz="1600" b="1"/>
            </a:lvl1pPr>
          </a:lstStyle>
          <a:p>
            <a:pPr lvl="0"/>
            <a:r>
              <a:rPr lang="en-US" smtClean="0"/>
              <a:t>Click to edit Master text styles</a:t>
            </a:r>
          </a:p>
        </p:txBody>
      </p:sp>
      <p:sp>
        <p:nvSpPr>
          <p:cNvPr id="29" name="Text Placeholder 11"/>
          <p:cNvSpPr>
            <a:spLocks noGrp="1"/>
          </p:cNvSpPr>
          <p:nvPr>
            <p:ph type="body" sz="quarter" idx="22"/>
          </p:nvPr>
        </p:nvSpPr>
        <p:spPr>
          <a:xfrm>
            <a:off x="457199" y="3969688"/>
            <a:ext cx="4023360" cy="438912"/>
          </a:xfrm>
          <a:solidFill>
            <a:schemeClr val="bg1"/>
          </a:solidFill>
          <a:effectLst>
            <a:outerShdw dist="38100" dir="5400000" algn="t" rotWithShape="0">
              <a:srgbClr val="00215B"/>
            </a:outerShdw>
          </a:effectLst>
        </p:spPr>
        <p:txBody>
          <a:bodyPr anchor="b" anchorCtr="0">
            <a:noAutofit/>
          </a:bodyPr>
          <a:lstStyle>
            <a:lvl1pPr>
              <a:defRPr sz="1600" b="1"/>
            </a:lvl1pPr>
          </a:lstStyle>
          <a:p>
            <a:pPr lvl="0"/>
            <a:r>
              <a:rPr lang="en-US" smtClean="0"/>
              <a:t>Click to edit Master text styles</a:t>
            </a:r>
          </a:p>
        </p:txBody>
      </p:sp>
      <p:sp>
        <p:nvSpPr>
          <p:cNvPr id="17" name="Date Placeholder 16"/>
          <p:cNvSpPr>
            <a:spLocks noGrp="1"/>
          </p:cNvSpPr>
          <p:nvPr>
            <p:ph type="dt" sz="half" idx="23"/>
          </p:nvPr>
        </p:nvSpPr>
        <p:spPr/>
        <p:txBody>
          <a:bodyPr/>
          <a:lstStyle/>
          <a:p>
            <a:fld id="{E42C57E4-D097-4689-B127-F911A870631C}" type="datetime4">
              <a:rPr lang="en-US" smtClean="0"/>
              <a:pPr/>
              <a:t>October 7, 2013</a:t>
            </a:fld>
            <a:endParaRPr lang="en-US" dirty="0"/>
          </a:p>
        </p:txBody>
      </p:sp>
      <p:sp>
        <p:nvSpPr>
          <p:cNvPr id="18" name="Slide Number Placeholder 17"/>
          <p:cNvSpPr>
            <a:spLocks noGrp="1"/>
          </p:cNvSpPr>
          <p:nvPr>
            <p:ph type="sldNum" sz="quarter" idx="24"/>
          </p:nvPr>
        </p:nvSpPr>
        <p:spPr/>
        <p:txBody>
          <a:bodyPr/>
          <a:lstStyle/>
          <a:p>
            <a:fld id="{E95D9087-60FE-ED43-B7E4-1DE39A33D433}" type="slidenum">
              <a:rPr lang="en-US" smtClean="0"/>
              <a:pPr/>
              <a:t>‹#›</a:t>
            </a:fld>
            <a:endParaRPr lang="en-US" dirty="0"/>
          </a:p>
        </p:txBody>
      </p:sp>
    </p:spTree>
    <p:extLst>
      <p:ext uri="{BB962C8B-B14F-4D97-AF65-F5344CB8AC3E}">
        <p14:creationId xmlns="" xmlns:p14="http://schemas.microsoft.com/office/powerpoint/2010/main" val="2683300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Top &amp; 1 Bottom quadrants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13"/>
          <p:cNvSpPr>
            <a:spLocks noGrp="1"/>
          </p:cNvSpPr>
          <p:nvPr>
            <p:ph sz="quarter" idx="11"/>
          </p:nvPr>
        </p:nvSpPr>
        <p:spPr>
          <a:xfrm>
            <a:off x="457200" y="1854201"/>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3"/>
          <p:cNvSpPr>
            <a:spLocks noGrp="1"/>
          </p:cNvSpPr>
          <p:nvPr>
            <p:ph sz="quarter" idx="15"/>
          </p:nvPr>
        </p:nvSpPr>
        <p:spPr>
          <a:xfrm>
            <a:off x="4650960" y="1854201"/>
            <a:ext cx="402336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3"/>
          <p:cNvSpPr>
            <a:spLocks noGrp="1"/>
          </p:cNvSpPr>
          <p:nvPr>
            <p:ph sz="quarter" idx="16"/>
          </p:nvPr>
        </p:nvSpPr>
        <p:spPr>
          <a:xfrm>
            <a:off x="457200" y="4490870"/>
            <a:ext cx="824230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11"/>
          <p:cNvSpPr>
            <a:spLocks noGrp="1"/>
          </p:cNvSpPr>
          <p:nvPr>
            <p:ph type="body" sz="quarter" idx="13"/>
          </p:nvPr>
        </p:nvSpPr>
        <p:spPr>
          <a:xfrm>
            <a:off x="457199" y="1325880"/>
            <a:ext cx="4023360" cy="438912"/>
          </a:xfrm>
          <a:solidFill>
            <a:schemeClr val="bg1"/>
          </a:solidFill>
          <a:effectLst>
            <a:outerShdw dist="38100" dir="5400000" algn="t" rotWithShape="0">
              <a:srgbClr val="97C550"/>
            </a:outerShdw>
          </a:effectLst>
        </p:spPr>
        <p:txBody>
          <a:bodyPr anchor="b" anchorCtr="0">
            <a:noAutofit/>
          </a:bodyPr>
          <a:lstStyle>
            <a:lvl1pPr>
              <a:defRPr sz="1600" b="1"/>
            </a:lvl1pPr>
          </a:lstStyle>
          <a:p>
            <a:pPr lvl="0"/>
            <a:r>
              <a:rPr lang="en-US" smtClean="0"/>
              <a:t>Click to edit Master text styles</a:t>
            </a:r>
          </a:p>
        </p:txBody>
      </p:sp>
      <p:sp>
        <p:nvSpPr>
          <p:cNvPr id="26" name="Text Placeholder 11"/>
          <p:cNvSpPr>
            <a:spLocks noGrp="1"/>
          </p:cNvSpPr>
          <p:nvPr>
            <p:ph type="body" sz="quarter" idx="20"/>
          </p:nvPr>
        </p:nvSpPr>
        <p:spPr>
          <a:xfrm>
            <a:off x="4650960" y="1325880"/>
            <a:ext cx="4023360" cy="438912"/>
          </a:xfrm>
          <a:solidFill>
            <a:schemeClr val="bg1"/>
          </a:solidFill>
          <a:effectLst>
            <a:outerShdw dist="38100" dir="5400000" algn="t" rotWithShape="0">
              <a:srgbClr val="00215B"/>
            </a:outerShdw>
          </a:effectLst>
        </p:spPr>
        <p:txBody>
          <a:bodyPr anchor="b" anchorCtr="0">
            <a:noAutofit/>
          </a:bodyPr>
          <a:lstStyle>
            <a:lvl1pPr>
              <a:defRPr sz="1600" b="1"/>
            </a:lvl1pPr>
          </a:lstStyle>
          <a:p>
            <a:pPr lvl="0"/>
            <a:r>
              <a:rPr lang="en-US" smtClean="0"/>
              <a:t>Click to edit Master text styles</a:t>
            </a:r>
          </a:p>
        </p:txBody>
      </p:sp>
      <p:sp>
        <p:nvSpPr>
          <p:cNvPr id="29" name="Text Placeholder 11"/>
          <p:cNvSpPr>
            <a:spLocks noGrp="1"/>
          </p:cNvSpPr>
          <p:nvPr>
            <p:ph type="body" sz="quarter" idx="22"/>
          </p:nvPr>
        </p:nvSpPr>
        <p:spPr>
          <a:xfrm>
            <a:off x="457199" y="3969688"/>
            <a:ext cx="8242300" cy="438912"/>
          </a:xfrm>
          <a:solidFill>
            <a:schemeClr val="bg1"/>
          </a:solidFill>
          <a:effectLst>
            <a:outerShdw dist="38100" dir="5400000" algn="t" rotWithShape="0">
              <a:schemeClr val="accent3"/>
            </a:outerShdw>
          </a:effectLst>
        </p:spPr>
        <p:txBody>
          <a:bodyPr anchor="b" anchorCtr="0">
            <a:noAutofit/>
          </a:bodyPr>
          <a:lstStyle>
            <a:lvl1pPr>
              <a:defRPr sz="1600" b="1"/>
            </a:lvl1pPr>
          </a:lstStyle>
          <a:p>
            <a:pPr lvl="0"/>
            <a:r>
              <a:rPr lang="en-US" smtClean="0"/>
              <a:t>Click to edit Master text styles</a:t>
            </a:r>
          </a:p>
        </p:txBody>
      </p:sp>
      <p:sp>
        <p:nvSpPr>
          <p:cNvPr id="17" name="Date Placeholder 16"/>
          <p:cNvSpPr>
            <a:spLocks noGrp="1"/>
          </p:cNvSpPr>
          <p:nvPr>
            <p:ph type="dt" sz="half" idx="23"/>
          </p:nvPr>
        </p:nvSpPr>
        <p:spPr/>
        <p:txBody>
          <a:bodyPr/>
          <a:lstStyle/>
          <a:p>
            <a:fld id="{E42C57E4-D097-4689-B127-F911A870631C}" type="datetime4">
              <a:rPr lang="en-US" smtClean="0"/>
              <a:pPr/>
              <a:t>October 7, 2013</a:t>
            </a:fld>
            <a:endParaRPr lang="en-US" dirty="0"/>
          </a:p>
        </p:txBody>
      </p:sp>
      <p:sp>
        <p:nvSpPr>
          <p:cNvPr id="18" name="Slide Number Placeholder 17"/>
          <p:cNvSpPr>
            <a:spLocks noGrp="1"/>
          </p:cNvSpPr>
          <p:nvPr>
            <p:ph type="sldNum" sz="quarter" idx="24"/>
          </p:nvPr>
        </p:nvSpPr>
        <p:spPr/>
        <p:txBody>
          <a:bodyPr/>
          <a:lstStyle/>
          <a:p>
            <a:fld id="{E95D9087-60FE-ED43-B7E4-1DE39A33D433}" type="slidenum">
              <a:rPr lang="en-US" smtClean="0"/>
              <a:pPr/>
              <a:t>‹#›</a:t>
            </a:fld>
            <a:endParaRPr lang="en-US" dirty="0"/>
          </a:p>
        </p:txBody>
      </p:sp>
    </p:spTree>
    <p:extLst>
      <p:ext uri="{BB962C8B-B14F-4D97-AF65-F5344CB8AC3E}">
        <p14:creationId xmlns="" xmlns:p14="http://schemas.microsoft.com/office/powerpoint/2010/main" val="268330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5" name="Content Placeholder 14"/>
          <p:cNvSpPr>
            <a:spLocks noGrp="1" noChangeAspect="1"/>
          </p:cNvSpPr>
          <p:nvPr>
            <p:ph sz="quarter" idx="10"/>
          </p:nvPr>
        </p:nvSpPr>
        <p:spPr>
          <a:xfrm>
            <a:off x="464943" y="1407159"/>
            <a:ext cx="8218800" cy="4939200"/>
          </a:xfrm>
        </p:spPr>
        <p:txBody>
          <a:bodyPr/>
          <a:lstStyle>
            <a:lvl1pPr>
              <a:spcAft>
                <a:spcPts val="720"/>
              </a:spcAft>
              <a:defRPr sz="2000"/>
            </a:lvl1pPr>
            <a:lvl2pPr>
              <a:spcBef>
                <a:spcPts val="500"/>
              </a:spcBef>
              <a:defRPr/>
            </a:lvl2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Date Placeholder 9"/>
          <p:cNvSpPr>
            <a:spLocks noGrp="1"/>
          </p:cNvSpPr>
          <p:nvPr>
            <p:ph type="dt" sz="half" idx="11"/>
          </p:nvPr>
        </p:nvSpPr>
        <p:spPr/>
        <p:txBody>
          <a:bodyPr/>
          <a:lstStyle/>
          <a:p>
            <a:fld id="{237CE2F9-B3A0-403F-89CF-CAB46C2B4054}" type="datetime4">
              <a:rPr lang="en-US" smtClean="0"/>
              <a:pPr/>
              <a:t>October 7, 2013</a:t>
            </a:fld>
            <a:endParaRPr lang="en-US" dirty="0"/>
          </a:p>
        </p:txBody>
      </p:sp>
      <p:sp>
        <p:nvSpPr>
          <p:cNvPr id="11" name="Slide Number Placeholder 10"/>
          <p:cNvSpPr>
            <a:spLocks noGrp="1"/>
          </p:cNvSpPr>
          <p:nvPr>
            <p:ph type="sldNum" sz="quarter" idx="12"/>
          </p:nvPr>
        </p:nvSpPr>
        <p:spPr/>
        <p:txBody>
          <a:bodyPr/>
          <a:lstStyle/>
          <a:p>
            <a:fld id="{E95D9087-60FE-ED43-B7E4-1DE39A33D433}" type="slidenum">
              <a:rPr lang="en-US" smtClean="0"/>
              <a:pPr/>
              <a:t>‹#›</a:t>
            </a:fld>
            <a:endParaRPr lang="en-US" dirty="0"/>
          </a:p>
        </p:txBody>
      </p:sp>
    </p:spTree>
    <p:extLst>
      <p:ext uri="{BB962C8B-B14F-4D97-AF65-F5344CB8AC3E}">
        <p14:creationId xmlns:p14="http://schemas.microsoft.com/office/powerpoint/2010/main" xmlns="" val="1124351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Wide Half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4" name="Content Placeholder 13"/>
          <p:cNvSpPr>
            <a:spLocks noGrp="1"/>
          </p:cNvSpPr>
          <p:nvPr>
            <p:ph sz="quarter" idx="11" hasCustomPrompt="1"/>
          </p:nvPr>
        </p:nvSpPr>
        <p:spPr>
          <a:xfrm>
            <a:off x="466530" y="1408674"/>
            <a:ext cx="8199950" cy="2289566"/>
          </a:xfrm>
        </p:spPr>
        <p:txBody>
          <a:bodyPr/>
          <a:lstStyle>
            <a:lvl1pPr>
              <a:spcAft>
                <a:spcPts val="710"/>
              </a:spcAft>
              <a:defRPr sz="1800">
                <a:solidFill>
                  <a:schemeClr val="tx1"/>
                </a:solidFill>
              </a:defRPr>
            </a:lvl1pPr>
            <a:lvl2pPr>
              <a:spcBef>
                <a:spcPts val="500"/>
              </a:spcBef>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GB" noProof="0" dirty="0" smtClean="0"/>
              <a:t>Click to edit Title</a:t>
            </a:r>
          </a:p>
          <a:p>
            <a:pPr lvl="1"/>
            <a:r>
              <a:rPr lang="en-GB" noProof="0" dirty="0" smtClean="0"/>
              <a:t>First level</a:t>
            </a:r>
          </a:p>
          <a:p>
            <a:pPr lvl="2"/>
            <a:r>
              <a:rPr lang="en-GB" noProof="0" dirty="0" smtClean="0"/>
              <a:t>Second level</a:t>
            </a:r>
          </a:p>
          <a:p>
            <a:pPr lvl="3"/>
            <a:r>
              <a:rPr lang="en-GB" noProof="0" dirty="0" smtClean="0"/>
              <a:t>Third level</a:t>
            </a:r>
          </a:p>
          <a:p>
            <a:pPr lvl="4"/>
            <a:r>
              <a:rPr lang="en-GB" noProof="0" dirty="0" smtClean="0"/>
              <a:t>Fourth level</a:t>
            </a:r>
            <a:endParaRPr lang="en-GB" noProof="0" dirty="0"/>
          </a:p>
        </p:txBody>
      </p:sp>
      <p:sp>
        <p:nvSpPr>
          <p:cNvPr id="15" name="Content Placeholder 13"/>
          <p:cNvSpPr>
            <a:spLocks noGrp="1"/>
          </p:cNvSpPr>
          <p:nvPr>
            <p:ph sz="quarter" idx="12" hasCustomPrompt="1"/>
          </p:nvPr>
        </p:nvSpPr>
        <p:spPr>
          <a:xfrm>
            <a:off x="466530" y="4090914"/>
            <a:ext cx="8199949" cy="2289566"/>
          </a:xfrm>
        </p:spPr>
        <p:txBody>
          <a:bodyPr/>
          <a:lstStyle>
            <a:lvl1pPr>
              <a:spcAft>
                <a:spcPts val="710"/>
              </a:spcAft>
              <a:defRPr sz="1800">
                <a:solidFill>
                  <a:schemeClr val="tx1"/>
                </a:solidFill>
              </a:defRPr>
            </a:lvl1pPr>
            <a:lvl2pPr>
              <a:spcBef>
                <a:spcPts val="500"/>
              </a:spcBef>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GB" noProof="0" dirty="0" smtClean="0"/>
              <a:t>Click to edit Title</a:t>
            </a:r>
          </a:p>
          <a:p>
            <a:pPr lvl="1"/>
            <a:r>
              <a:rPr lang="en-GB" noProof="0" dirty="0" smtClean="0"/>
              <a:t>First level</a:t>
            </a:r>
          </a:p>
          <a:p>
            <a:pPr lvl="2"/>
            <a:r>
              <a:rPr lang="en-GB" noProof="0" dirty="0" smtClean="0"/>
              <a:t>Second level</a:t>
            </a:r>
          </a:p>
          <a:p>
            <a:pPr lvl="3"/>
            <a:r>
              <a:rPr lang="en-GB" noProof="0" dirty="0" smtClean="0"/>
              <a:t>Third level</a:t>
            </a:r>
          </a:p>
          <a:p>
            <a:pPr lvl="4"/>
            <a:r>
              <a:rPr lang="en-GB" noProof="0" dirty="0" smtClean="0"/>
              <a:t>Fourth level</a:t>
            </a:r>
            <a:endParaRPr lang="en-GB" noProof="0" dirty="0"/>
          </a:p>
        </p:txBody>
      </p:sp>
      <p:sp>
        <p:nvSpPr>
          <p:cNvPr id="11" name="Date Placeholder 10"/>
          <p:cNvSpPr>
            <a:spLocks noGrp="1"/>
          </p:cNvSpPr>
          <p:nvPr>
            <p:ph type="dt" sz="half" idx="13"/>
          </p:nvPr>
        </p:nvSpPr>
        <p:spPr/>
        <p:txBody>
          <a:bodyPr/>
          <a:lstStyle/>
          <a:p>
            <a:fld id="{9FC6E9D2-3184-4810-A69D-39BA378E3902}" type="datetime4">
              <a:rPr lang="en-US" smtClean="0"/>
              <a:pPr/>
              <a:t>October 7, 2013</a:t>
            </a:fld>
            <a:endParaRPr lang="en-US" dirty="0"/>
          </a:p>
        </p:txBody>
      </p:sp>
      <p:sp>
        <p:nvSpPr>
          <p:cNvPr id="12" name="Slide Number Placeholder 11"/>
          <p:cNvSpPr>
            <a:spLocks noGrp="1"/>
          </p:cNvSpPr>
          <p:nvPr>
            <p:ph type="sldNum" sz="quarter" idx="14"/>
          </p:nvPr>
        </p:nvSpPr>
        <p:spPr/>
        <p:txBody>
          <a:bodyPr/>
          <a:lstStyle/>
          <a:p>
            <a:fld id="{E95D9087-60FE-ED43-B7E4-1DE39A33D433}" type="slidenum">
              <a:rPr lang="en-US" smtClean="0"/>
              <a:pPr/>
              <a:t>‹#›</a:t>
            </a:fld>
            <a:endParaRPr lang="en-US" dirty="0"/>
          </a:p>
        </p:txBody>
      </p:sp>
    </p:spTree>
    <p:extLst>
      <p:ext uri="{BB962C8B-B14F-4D97-AF65-F5344CB8AC3E}">
        <p14:creationId xmlns:p14="http://schemas.microsoft.com/office/powerpoint/2010/main" xmlns="" val="2683300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half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13"/>
          <p:cNvSpPr>
            <a:spLocks noGrp="1"/>
          </p:cNvSpPr>
          <p:nvPr>
            <p:ph sz="quarter" idx="11"/>
          </p:nvPr>
        </p:nvSpPr>
        <p:spPr>
          <a:xfrm>
            <a:off x="457200" y="1856232"/>
            <a:ext cx="821944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3"/>
          <p:cNvSpPr>
            <a:spLocks noGrp="1"/>
          </p:cNvSpPr>
          <p:nvPr>
            <p:ph sz="quarter" idx="16"/>
          </p:nvPr>
        </p:nvSpPr>
        <p:spPr>
          <a:xfrm>
            <a:off x="457200" y="4489704"/>
            <a:ext cx="821944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11"/>
          <p:cNvSpPr>
            <a:spLocks noGrp="1"/>
          </p:cNvSpPr>
          <p:nvPr>
            <p:ph type="body" sz="quarter" idx="13"/>
          </p:nvPr>
        </p:nvSpPr>
        <p:spPr>
          <a:xfrm>
            <a:off x="457199" y="1325880"/>
            <a:ext cx="8219440" cy="438912"/>
          </a:xfrm>
          <a:solidFill>
            <a:schemeClr val="bg1"/>
          </a:solidFill>
          <a:effectLst>
            <a:outerShdw dist="38100" dir="5400000" algn="t" rotWithShape="0">
              <a:srgbClr val="97C550"/>
            </a:outerShdw>
          </a:effectLst>
        </p:spPr>
        <p:txBody>
          <a:bodyPr anchor="b" anchorCtr="0">
            <a:noAutofit/>
          </a:bodyPr>
          <a:lstStyle>
            <a:lvl1pPr>
              <a:defRPr sz="1600" b="1"/>
            </a:lvl1pPr>
          </a:lstStyle>
          <a:p>
            <a:pPr lvl="0"/>
            <a:r>
              <a:rPr lang="en-US" smtClean="0"/>
              <a:t>Click to edit Master text styles</a:t>
            </a:r>
          </a:p>
        </p:txBody>
      </p:sp>
      <p:sp>
        <p:nvSpPr>
          <p:cNvPr id="29" name="Text Placeholder 11"/>
          <p:cNvSpPr>
            <a:spLocks noGrp="1"/>
          </p:cNvSpPr>
          <p:nvPr>
            <p:ph type="body" sz="quarter" idx="22"/>
          </p:nvPr>
        </p:nvSpPr>
        <p:spPr>
          <a:xfrm>
            <a:off x="457199" y="3968496"/>
            <a:ext cx="8219440" cy="438912"/>
          </a:xfrm>
          <a:solidFill>
            <a:schemeClr val="bg1"/>
          </a:solidFill>
          <a:effectLst>
            <a:outerShdw dist="38100" dir="5400000" algn="t" rotWithShape="0">
              <a:srgbClr val="00215B"/>
            </a:outerShdw>
          </a:effectLst>
        </p:spPr>
        <p:txBody>
          <a:bodyPr anchor="b" anchorCtr="0">
            <a:noAutofit/>
          </a:bodyPr>
          <a:lstStyle>
            <a:lvl1pPr>
              <a:defRPr sz="1600" b="1"/>
            </a:lvl1pPr>
          </a:lstStyle>
          <a:p>
            <a:pPr lvl="0"/>
            <a:r>
              <a:rPr lang="en-US" smtClean="0"/>
              <a:t>Click to edit Master text styles</a:t>
            </a:r>
          </a:p>
        </p:txBody>
      </p:sp>
      <p:sp>
        <p:nvSpPr>
          <p:cNvPr id="11" name="Date Placeholder 10"/>
          <p:cNvSpPr>
            <a:spLocks noGrp="1"/>
          </p:cNvSpPr>
          <p:nvPr>
            <p:ph type="dt" sz="half" idx="23"/>
          </p:nvPr>
        </p:nvSpPr>
        <p:spPr/>
        <p:txBody>
          <a:bodyPr/>
          <a:lstStyle/>
          <a:p>
            <a:fld id="{D248A028-AA6A-4413-8C6D-B42599BE7EAC}" type="datetime4">
              <a:rPr lang="en-US" smtClean="0"/>
              <a:pPr/>
              <a:t>October 7, 2013</a:t>
            </a:fld>
            <a:endParaRPr lang="en-US" dirty="0"/>
          </a:p>
        </p:txBody>
      </p:sp>
      <p:sp>
        <p:nvSpPr>
          <p:cNvPr id="12" name="Slide Number Placeholder 11"/>
          <p:cNvSpPr>
            <a:spLocks noGrp="1"/>
          </p:cNvSpPr>
          <p:nvPr>
            <p:ph type="sldNum" sz="quarter" idx="24"/>
          </p:nvPr>
        </p:nvSpPr>
        <p:spPr/>
        <p:txBody>
          <a:bodyPr/>
          <a:lstStyle/>
          <a:p>
            <a:fld id="{E95D9087-60FE-ED43-B7E4-1DE39A33D433}" type="slidenum">
              <a:rPr lang="en-US" smtClean="0"/>
              <a:pPr/>
              <a:t>‹#›</a:t>
            </a:fld>
            <a:endParaRPr lang="en-US" dirty="0"/>
          </a:p>
        </p:txBody>
      </p:sp>
    </p:spTree>
    <p:extLst>
      <p:ext uri="{BB962C8B-B14F-4D97-AF65-F5344CB8AC3E}">
        <p14:creationId xmlns="" xmlns:p14="http://schemas.microsoft.com/office/powerpoint/2010/main" val="2683300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 Wide half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Content Placeholder 13"/>
          <p:cNvSpPr>
            <a:spLocks noGrp="1"/>
          </p:cNvSpPr>
          <p:nvPr>
            <p:ph sz="quarter" idx="16"/>
          </p:nvPr>
        </p:nvSpPr>
        <p:spPr>
          <a:xfrm>
            <a:off x="457200" y="1856232"/>
            <a:ext cx="8219440" cy="1947861"/>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Text Placeholder 11"/>
          <p:cNvSpPr>
            <a:spLocks noGrp="1"/>
          </p:cNvSpPr>
          <p:nvPr>
            <p:ph type="body" sz="quarter" idx="22"/>
          </p:nvPr>
        </p:nvSpPr>
        <p:spPr>
          <a:xfrm>
            <a:off x="457199" y="1325880"/>
            <a:ext cx="8219440" cy="438912"/>
          </a:xfrm>
          <a:solidFill>
            <a:schemeClr val="bg1"/>
          </a:solidFill>
          <a:effectLst>
            <a:outerShdw dist="38100" dir="5400000" algn="t" rotWithShape="0">
              <a:srgbClr val="97C550"/>
            </a:outerShdw>
          </a:effectLst>
        </p:spPr>
        <p:txBody>
          <a:bodyPr anchor="b" anchorCtr="0">
            <a:noAutofit/>
          </a:bodyPr>
          <a:lstStyle>
            <a:lvl1pPr>
              <a:defRPr sz="1600" b="1"/>
            </a:lvl1pPr>
          </a:lstStyle>
          <a:p>
            <a:pPr lvl="0"/>
            <a:r>
              <a:rPr lang="en-US" smtClean="0"/>
              <a:t>Click to edit Master text styles</a:t>
            </a:r>
          </a:p>
        </p:txBody>
      </p:sp>
      <p:sp>
        <p:nvSpPr>
          <p:cNvPr id="11" name="Date Placeholder 10"/>
          <p:cNvSpPr>
            <a:spLocks noGrp="1"/>
          </p:cNvSpPr>
          <p:nvPr>
            <p:ph type="dt" sz="half" idx="23"/>
          </p:nvPr>
        </p:nvSpPr>
        <p:spPr/>
        <p:txBody>
          <a:bodyPr/>
          <a:lstStyle/>
          <a:p>
            <a:fld id="{0537F7C6-BDD5-412A-A18F-A6015BCE952E}" type="datetime4">
              <a:rPr lang="en-US" smtClean="0"/>
              <a:pPr/>
              <a:t>October 7, 2013</a:t>
            </a:fld>
            <a:endParaRPr lang="en-US" dirty="0"/>
          </a:p>
        </p:txBody>
      </p:sp>
      <p:sp>
        <p:nvSpPr>
          <p:cNvPr id="12" name="Slide Number Placeholder 11"/>
          <p:cNvSpPr>
            <a:spLocks noGrp="1"/>
          </p:cNvSpPr>
          <p:nvPr>
            <p:ph type="sldNum" sz="quarter" idx="24"/>
          </p:nvPr>
        </p:nvSpPr>
        <p:spPr/>
        <p:txBody>
          <a:bodyPr/>
          <a:lstStyle/>
          <a:p>
            <a:fld id="{E95D9087-60FE-ED43-B7E4-1DE39A33D433}" type="slidenum">
              <a:rPr lang="en-US" smtClean="0"/>
              <a:pPr/>
              <a:t>‹#›</a:t>
            </a:fld>
            <a:endParaRPr lang="en-US" dirty="0"/>
          </a:p>
        </p:txBody>
      </p:sp>
    </p:spTree>
    <p:extLst>
      <p:ext uri="{BB962C8B-B14F-4D97-AF65-F5344CB8AC3E}">
        <p14:creationId xmlns="" xmlns:p14="http://schemas.microsoft.com/office/powerpoint/2010/main" val="2683300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ttom Wide half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Content Placeholder 13"/>
          <p:cNvSpPr>
            <a:spLocks noGrp="1"/>
          </p:cNvSpPr>
          <p:nvPr>
            <p:ph sz="quarter" idx="16"/>
          </p:nvPr>
        </p:nvSpPr>
        <p:spPr>
          <a:xfrm>
            <a:off x="457200" y="4489704"/>
            <a:ext cx="8219440" cy="1947861"/>
          </a:xfrm>
        </p:spPr>
        <p:txBody>
          <a:bodyPr>
            <a:noAutofit/>
          </a:bodyPr>
          <a:lstStyle>
            <a:lvl1pPr>
              <a:spcAft>
                <a:spcPts val="300"/>
              </a:spcAft>
              <a:defRPr sz="1600">
                <a:solidFill>
                  <a:schemeClr val="tx1"/>
                </a:solidFill>
              </a:defRPr>
            </a:lvl1pPr>
            <a:lvl2pPr>
              <a:defRPr sz="1200">
                <a:solidFill>
                  <a:schemeClr val="tx1"/>
                </a:solidFill>
              </a:defRPr>
            </a:lvl2pPr>
            <a:lvl3pPr>
              <a:defRPr sz="1100">
                <a:solidFill>
                  <a:schemeClr val="tx1"/>
                </a:solidFill>
              </a:defRPr>
            </a:lvl3pPr>
            <a:lvl4pPr>
              <a:defRPr sz="1050">
                <a:solidFill>
                  <a:schemeClr val="tx1"/>
                </a:solidFill>
              </a:defRPr>
            </a:lvl4pPr>
            <a:lvl5pPr>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Text Placeholder 11"/>
          <p:cNvSpPr>
            <a:spLocks noGrp="1"/>
          </p:cNvSpPr>
          <p:nvPr>
            <p:ph type="body" sz="quarter" idx="22"/>
          </p:nvPr>
        </p:nvSpPr>
        <p:spPr>
          <a:xfrm>
            <a:off x="457199" y="3968496"/>
            <a:ext cx="8219440" cy="438912"/>
          </a:xfrm>
          <a:solidFill>
            <a:schemeClr val="bg1"/>
          </a:solidFill>
          <a:effectLst>
            <a:outerShdw dist="38100" dir="5400000" algn="t" rotWithShape="0">
              <a:srgbClr val="00215B"/>
            </a:outerShdw>
          </a:effectLst>
        </p:spPr>
        <p:txBody>
          <a:bodyPr anchor="b" anchorCtr="0">
            <a:noAutofit/>
          </a:bodyPr>
          <a:lstStyle>
            <a:lvl1pPr>
              <a:defRPr sz="1600" b="1"/>
            </a:lvl1pPr>
          </a:lstStyle>
          <a:p>
            <a:pPr lvl="0"/>
            <a:r>
              <a:rPr lang="en-US" smtClean="0"/>
              <a:t>Click to edit Master text styles</a:t>
            </a:r>
          </a:p>
        </p:txBody>
      </p:sp>
      <p:sp>
        <p:nvSpPr>
          <p:cNvPr id="11" name="Date Placeholder 10"/>
          <p:cNvSpPr>
            <a:spLocks noGrp="1"/>
          </p:cNvSpPr>
          <p:nvPr>
            <p:ph type="dt" sz="half" idx="23"/>
          </p:nvPr>
        </p:nvSpPr>
        <p:spPr/>
        <p:txBody>
          <a:bodyPr/>
          <a:lstStyle/>
          <a:p>
            <a:fld id="{D248A028-AA6A-4413-8C6D-B42599BE7EAC}" type="datetime4">
              <a:rPr lang="en-US" smtClean="0"/>
              <a:pPr/>
              <a:t>October 7, 2013</a:t>
            </a:fld>
            <a:endParaRPr lang="en-US" dirty="0"/>
          </a:p>
        </p:txBody>
      </p:sp>
      <p:sp>
        <p:nvSpPr>
          <p:cNvPr id="12" name="Slide Number Placeholder 11"/>
          <p:cNvSpPr>
            <a:spLocks noGrp="1"/>
          </p:cNvSpPr>
          <p:nvPr>
            <p:ph type="sldNum" sz="quarter" idx="24"/>
          </p:nvPr>
        </p:nvSpPr>
        <p:spPr/>
        <p:txBody>
          <a:bodyPr/>
          <a:lstStyle/>
          <a:p>
            <a:fld id="{E95D9087-60FE-ED43-B7E4-1DE39A33D433}" type="slidenum">
              <a:rPr lang="en-US" smtClean="0"/>
              <a:pPr/>
              <a:t>‹#›</a:t>
            </a:fld>
            <a:endParaRPr lang="en-US" dirty="0"/>
          </a:p>
        </p:txBody>
      </p:sp>
    </p:spTree>
    <p:extLst>
      <p:ext uri="{BB962C8B-B14F-4D97-AF65-F5344CB8AC3E}">
        <p14:creationId xmlns="" xmlns:p14="http://schemas.microsoft.com/office/powerpoint/2010/main" val="2683300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6_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897" y="125766"/>
            <a:ext cx="8229600" cy="1362075"/>
          </a:xfrm>
        </p:spPr>
        <p:txBody>
          <a:bodyPr anchor="b" anchorCtr="0">
            <a:normAutofit/>
          </a:bodyPr>
          <a:lstStyle>
            <a:lvl1pPr algn="l">
              <a:defRPr sz="2800" b="1" cap="all">
                <a:solidFill>
                  <a:schemeClr val="bg1"/>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48897" y="1797333"/>
            <a:ext cx="8229600" cy="94586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9" name="Date Placeholder 8"/>
          <p:cNvSpPr>
            <a:spLocks noGrp="1"/>
          </p:cNvSpPr>
          <p:nvPr>
            <p:ph type="dt" sz="half" idx="10"/>
          </p:nvPr>
        </p:nvSpPr>
        <p:spPr>
          <a:xfrm>
            <a:off x="470004" y="6519789"/>
            <a:ext cx="1266693" cy="230832"/>
          </a:xfrm>
        </p:spPr>
        <p:txBody>
          <a:bodyPr/>
          <a:lstStyle>
            <a:lvl1pPr>
              <a:defRPr>
                <a:solidFill>
                  <a:schemeClr val="bg1"/>
                </a:solidFill>
              </a:defRPr>
            </a:lvl1pPr>
          </a:lstStyle>
          <a:p>
            <a:fld id="{4EEE41B6-6487-452B-AC31-AAFCE8330027}" type="datetime4">
              <a:rPr lang="en-US" smtClean="0"/>
              <a:pPr/>
              <a:t>October 7, 2013</a:t>
            </a:fld>
            <a:endParaRPr lang="en-US" dirty="0"/>
          </a:p>
        </p:txBody>
      </p:sp>
      <p:sp>
        <p:nvSpPr>
          <p:cNvPr id="14" name="Slide Number Placeholder 13"/>
          <p:cNvSpPr>
            <a:spLocks noGrp="1"/>
          </p:cNvSpPr>
          <p:nvPr>
            <p:ph type="sldNum" sz="quarter" idx="11"/>
          </p:nvPr>
        </p:nvSpPr>
        <p:spPr/>
        <p:txBody>
          <a:bodyPr/>
          <a:lstStyle>
            <a:lvl1pPr>
              <a:defRPr>
                <a:solidFill>
                  <a:schemeClr val="bg1"/>
                </a:solidFill>
              </a:defRPr>
            </a:lvl1pPr>
          </a:lstStyle>
          <a:p>
            <a:fld id="{E95D9087-60FE-ED43-B7E4-1DE39A33D433}" type="slidenum">
              <a:rPr lang="en-US" smtClean="0"/>
              <a:pPr/>
              <a:t>‹#›</a:t>
            </a:fld>
            <a:endParaRPr lang="en-US" dirty="0"/>
          </a:p>
        </p:txBody>
      </p:sp>
      <p:cxnSp>
        <p:nvCxnSpPr>
          <p:cNvPr id="8" name="Straight Connector 7"/>
          <p:cNvCxnSpPr/>
          <p:nvPr userDrawn="1"/>
        </p:nvCxnSpPr>
        <p:spPr>
          <a:xfrm>
            <a:off x="463550" y="1583900"/>
            <a:ext cx="8214947"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7442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Section Header">
    <p:bg>
      <p:bgPr>
        <a:solidFill>
          <a:schemeClr val="accent2"/>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70004" y="6519789"/>
            <a:ext cx="1018227" cy="230832"/>
          </a:xfrm>
        </p:spPr>
        <p:txBody>
          <a:bodyPr/>
          <a:lstStyle>
            <a:lvl1pPr>
              <a:defRPr>
                <a:solidFill>
                  <a:schemeClr val="bg1"/>
                </a:solidFill>
              </a:defRPr>
            </a:lvl1pPr>
          </a:lstStyle>
          <a:p>
            <a:fld id="{CDB2FA0D-240D-4EBA-BA2B-C0E8E7451026}" type="datetime4">
              <a:rPr lang="en-US" smtClean="0"/>
              <a:pPr/>
              <a:t>October 7, 2013</a:t>
            </a:fld>
            <a:endParaRPr lang="en-US" dirty="0"/>
          </a:p>
        </p:txBody>
      </p:sp>
      <p:sp>
        <p:nvSpPr>
          <p:cNvPr id="14" name="Slide Number Placeholder 13"/>
          <p:cNvSpPr>
            <a:spLocks noGrp="1"/>
          </p:cNvSpPr>
          <p:nvPr>
            <p:ph type="sldNum" sz="quarter" idx="11"/>
          </p:nvPr>
        </p:nvSpPr>
        <p:spPr/>
        <p:txBody>
          <a:bodyPr/>
          <a:lstStyle>
            <a:lvl1pPr>
              <a:defRPr>
                <a:solidFill>
                  <a:schemeClr val="bg1"/>
                </a:solidFill>
              </a:defRPr>
            </a:lvl1pPr>
          </a:lstStyle>
          <a:p>
            <a:fld id="{E95D9087-60FE-ED43-B7E4-1DE39A33D433}" type="slidenum">
              <a:rPr lang="en-US" smtClean="0"/>
              <a:pPr/>
              <a:t>‹#›</a:t>
            </a:fld>
            <a:endParaRPr lang="en-US" dirty="0"/>
          </a:p>
        </p:txBody>
      </p:sp>
      <p:sp>
        <p:nvSpPr>
          <p:cNvPr id="7" name="Title 1"/>
          <p:cNvSpPr>
            <a:spLocks noGrp="1"/>
          </p:cNvSpPr>
          <p:nvPr>
            <p:ph type="title"/>
          </p:nvPr>
        </p:nvSpPr>
        <p:spPr>
          <a:xfrm>
            <a:off x="448897" y="125766"/>
            <a:ext cx="8229600" cy="1362075"/>
          </a:xfrm>
        </p:spPr>
        <p:txBody>
          <a:bodyPr anchor="b" anchorCtr="0">
            <a:normAutofit/>
          </a:bodyPr>
          <a:lstStyle>
            <a:lvl1pPr algn="l">
              <a:defRPr sz="2800" b="1" cap="all">
                <a:solidFill>
                  <a:schemeClr val="bg1"/>
                </a:solidFill>
              </a:defRPr>
            </a:lvl1pPr>
          </a:lstStyle>
          <a:p>
            <a:r>
              <a:rPr lang="en-US" noProof="0" smtClean="0"/>
              <a:t>Click to edit Master title style</a:t>
            </a:r>
            <a:endParaRPr lang="en-GB" noProof="0" dirty="0"/>
          </a:p>
        </p:txBody>
      </p:sp>
      <p:sp>
        <p:nvSpPr>
          <p:cNvPr id="8" name="Text Placeholder 2"/>
          <p:cNvSpPr>
            <a:spLocks noGrp="1"/>
          </p:cNvSpPr>
          <p:nvPr>
            <p:ph type="body" idx="1"/>
          </p:nvPr>
        </p:nvSpPr>
        <p:spPr>
          <a:xfrm>
            <a:off x="448897" y="1797332"/>
            <a:ext cx="8229600" cy="94586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cxnSp>
        <p:nvCxnSpPr>
          <p:cNvPr id="11" name="Straight Connector 10"/>
          <p:cNvCxnSpPr/>
          <p:nvPr userDrawn="1"/>
        </p:nvCxnSpPr>
        <p:spPr>
          <a:xfrm>
            <a:off x="463550" y="1583900"/>
            <a:ext cx="8214947"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7442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8_Section Header">
    <p:bg>
      <p:bgPr>
        <a:solidFill>
          <a:schemeClr val="accent3"/>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solidFill>
              </a:defRPr>
            </a:lvl1pPr>
          </a:lstStyle>
          <a:p>
            <a:fld id="{24D66232-64F0-40BF-9EC1-4632BDC91062}" type="datetime4">
              <a:rPr lang="en-US" smtClean="0"/>
              <a:pPr/>
              <a:t>October 7, 2013</a:t>
            </a:fld>
            <a:endParaRPr lang="en-US" dirty="0"/>
          </a:p>
        </p:txBody>
      </p:sp>
      <p:sp>
        <p:nvSpPr>
          <p:cNvPr id="14" name="Slide Number Placeholder 13"/>
          <p:cNvSpPr>
            <a:spLocks noGrp="1"/>
          </p:cNvSpPr>
          <p:nvPr>
            <p:ph type="sldNum" sz="quarter" idx="11"/>
          </p:nvPr>
        </p:nvSpPr>
        <p:spPr/>
        <p:txBody>
          <a:bodyPr/>
          <a:lstStyle>
            <a:lvl1pPr>
              <a:defRPr>
                <a:solidFill>
                  <a:schemeClr val="bg1"/>
                </a:solidFill>
              </a:defRPr>
            </a:lvl1pPr>
          </a:lstStyle>
          <a:p>
            <a:fld id="{E95D9087-60FE-ED43-B7E4-1DE39A33D433}" type="slidenum">
              <a:rPr lang="en-US" smtClean="0"/>
              <a:pPr/>
              <a:t>‹#›</a:t>
            </a:fld>
            <a:endParaRPr lang="en-US" dirty="0"/>
          </a:p>
        </p:txBody>
      </p:sp>
      <p:sp>
        <p:nvSpPr>
          <p:cNvPr id="7" name="Title 1"/>
          <p:cNvSpPr>
            <a:spLocks noGrp="1"/>
          </p:cNvSpPr>
          <p:nvPr>
            <p:ph type="title"/>
          </p:nvPr>
        </p:nvSpPr>
        <p:spPr>
          <a:xfrm>
            <a:off x="448897" y="125766"/>
            <a:ext cx="8229600" cy="1362075"/>
          </a:xfrm>
        </p:spPr>
        <p:txBody>
          <a:bodyPr anchor="b" anchorCtr="0">
            <a:normAutofit/>
          </a:bodyPr>
          <a:lstStyle>
            <a:lvl1pPr algn="l">
              <a:defRPr sz="2800" b="1" cap="all">
                <a:solidFill>
                  <a:schemeClr val="bg1"/>
                </a:solidFill>
              </a:defRPr>
            </a:lvl1pPr>
          </a:lstStyle>
          <a:p>
            <a:r>
              <a:rPr lang="en-US" noProof="0" smtClean="0"/>
              <a:t>Click to edit Master title style</a:t>
            </a:r>
            <a:endParaRPr lang="en-GB" noProof="0" dirty="0"/>
          </a:p>
        </p:txBody>
      </p:sp>
      <p:sp>
        <p:nvSpPr>
          <p:cNvPr id="8" name="Text Placeholder 2"/>
          <p:cNvSpPr>
            <a:spLocks noGrp="1"/>
          </p:cNvSpPr>
          <p:nvPr>
            <p:ph type="body" idx="1"/>
          </p:nvPr>
        </p:nvSpPr>
        <p:spPr>
          <a:xfrm>
            <a:off x="448897" y="1797332"/>
            <a:ext cx="8229600" cy="94586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cxnSp>
        <p:nvCxnSpPr>
          <p:cNvPr id="11" name="Straight Connector 10"/>
          <p:cNvCxnSpPr/>
          <p:nvPr userDrawn="1"/>
        </p:nvCxnSpPr>
        <p:spPr>
          <a:xfrm>
            <a:off x="463550" y="1583900"/>
            <a:ext cx="8214947"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7442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9_Section Header">
    <p:bg>
      <p:bgPr>
        <a:solidFill>
          <a:schemeClr val="accent4"/>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solidFill>
              </a:defRPr>
            </a:lvl1pPr>
          </a:lstStyle>
          <a:p>
            <a:fld id="{E72563EE-68D2-4FCB-A148-03E5EFD8BD3D}" type="datetime4">
              <a:rPr lang="en-US" smtClean="0"/>
              <a:pPr/>
              <a:t>October 7, 2013</a:t>
            </a:fld>
            <a:endParaRPr lang="en-US" dirty="0"/>
          </a:p>
        </p:txBody>
      </p:sp>
      <p:sp>
        <p:nvSpPr>
          <p:cNvPr id="14" name="Slide Number Placeholder 13"/>
          <p:cNvSpPr>
            <a:spLocks noGrp="1"/>
          </p:cNvSpPr>
          <p:nvPr>
            <p:ph type="sldNum" sz="quarter" idx="11"/>
          </p:nvPr>
        </p:nvSpPr>
        <p:spPr/>
        <p:txBody>
          <a:bodyPr/>
          <a:lstStyle>
            <a:lvl1pPr>
              <a:defRPr>
                <a:solidFill>
                  <a:schemeClr val="bg1"/>
                </a:solidFill>
              </a:defRPr>
            </a:lvl1pPr>
          </a:lstStyle>
          <a:p>
            <a:fld id="{E95D9087-60FE-ED43-B7E4-1DE39A33D433}" type="slidenum">
              <a:rPr lang="en-US" smtClean="0"/>
              <a:pPr/>
              <a:t>‹#›</a:t>
            </a:fld>
            <a:endParaRPr lang="en-US" dirty="0"/>
          </a:p>
        </p:txBody>
      </p:sp>
      <p:sp>
        <p:nvSpPr>
          <p:cNvPr id="7" name="Title 1"/>
          <p:cNvSpPr>
            <a:spLocks noGrp="1"/>
          </p:cNvSpPr>
          <p:nvPr>
            <p:ph type="title"/>
          </p:nvPr>
        </p:nvSpPr>
        <p:spPr>
          <a:xfrm>
            <a:off x="448897" y="125766"/>
            <a:ext cx="8229600" cy="1362075"/>
          </a:xfrm>
        </p:spPr>
        <p:txBody>
          <a:bodyPr anchor="b" anchorCtr="0">
            <a:normAutofit/>
          </a:bodyPr>
          <a:lstStyle>
            <a:lvl1pPr algn="l">
              <a:defRPr sz="2800" b="1" cap="all">
                <a:solidFill>
                  <a:schemeClr val="bg1"/>
                </a:solidFill>
              </a:defRPr>
            </a:lvl1pPr>
          </a:lstStyle>
          <a:p>
            <a:r>
              <a:rPr lang="en-US" noProof="0" smtClean="0"/>
              <a:t>Click to edit Master title style</a:t>
            </a:r>
            <a:endParaRPr lang="en-GB" noProof="0" dirty="0"/>
          </a:p>
        </p:txBody>
      </p:sp>
      <p:sp>
        <p:nvSpPr>
          <p:cNvPr id="8" name="Text Placeholder 2"/>
          <p:cNvSpPr>
            <a:spLocks noGrp="1"/>
          </p:cNvSpPr>
          <p:nvPr>
            <p:ph type="body" idx="1"/>
          </p:nvPr>
        </p:nvSpPr>
        <p:spPr>
          <a:xfrm>
            <a:off x="448897" y="1797332"/>
            <a:ext cx="8229600" cy="94586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cxnSp>
        <p:nvCxnSpPr>
          <p:cNvPr id="11" name="Straight Connector 10"/>
          <p:cNvCxnSpPr/>
          <p:nvPr userDrawn="1"/>
        </p:nvCxnSpPr>
        <p:spPr>
          <a:xfrm>
            <a:off x="463550" y="1583900"/>
            <a:ext cx="8214947"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7442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bg>
      <p:bgPr>
        <a:solidFill>
          <a:schemeClr val="accent5"/>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solidFill>
              </a:defRPr>
            </a:lvl1pPr>
          </a:lstStyle>
          <a:p>
            <a:fld id="{E72563EE-68D2-4FCB-A148-03E5EFD8BD3D}" type="datetime4">
              <a:rPr lang="en-US" smtClean="0"/>
              <a:pPr/>
              <a:t>October 7, 2013</a:t>
            </a:fld>
            <a:endParaRPr lang="en-US" dirty="0"/>
          </a:p>
        </p:txBody>
      </p:sp>
      <p:sp>
        <p:nvSpPr>
          <p:cNvPr id="14" name="Slide Number Placeholder 13"/>
          <p:cNvSpPr>
            <a:spLocks noGrp="1"/>
          </p:cNvSpPr>
          <p:nvPr>
            <p:ph type="sldNum" sz="quarter" idx="11"/>
          </p:nvPr>
        </p:nvSpPr>
        <p:spPr/>
        <p:txBody>
          <a:bodyPr/>
          <a:lstStyle>
            <a:lvl1pPr>
              <a:defRPr>
                <a:solidFill>
                  <a:schemeClr val="bg1"/>
                </a:solidFill>
              </a:defRPr>
            </a:lvl1pPr>
          </a:lstStyle>
          <a:p>
            <a:fld id="{E95D9087-60FE-ED43-B7E4-1DE39A33D433}" type="slidenum">
              <a:rPr lang="en-US" smtClean="0"/>
              <a:pPr/>
              <a:t>‹#›</a:t>
            </a:fld>
            <a:endParaRPr lang="en-US" dirty="0"/>
          </a:p>
        </p:txBody>
      </p:sp>
      <p:sp>
        <p:nvSpPr>
          <p:cNvPr id="7" name="Title 1"/>
          <p:cNvSpPr>
            <a:spLocks noGrp="1"/>
          </p:cNvSpPr>
          <p:nvPr>
            <p:ph type="title"/>
          </p:nvPr>
        </p:nvSpPr>
        <p:spPr>
          <a:xfrm>
            <a:off x="448897" y="125766"/>
            <a:ext cx="8229600" cy="1362075"/>
          </a:xfrm>
        </p:spPr>
        <p:txBody>
          <a:bodyPr anchor="b" anchorCtr="0">
            <a:normAutofit/>
          </a:bodyPr>
          <a:lstStyle>
            <a:lvl1pPr algn="l">
              <a:defRPr sz="2800" b="1" cap="all">
                <a:solidFill>
                  <a:schemeClr val="bg1"/>
                </a:solidFill>
              </a:defRPr>
            </a:lvl1pPr>
          </a:lstStyle>
          <a:p>
            <a:r>
              <a:rPr lang="en-US" noProof="0" smtClean="0"/>
              <a:t>Click to edit Master title style</a:t>
            </a:r>
            <a:endParaRPr lang="en-GB" noProof="0" dirty="0"/>
          </a:p>
        </p:txBody>
      </p:sp>
      <p:sp>
        <p:nvSpPr>
          <p:cNvPr id="8" name="Text Placeholder 2"/>
          <p:cNvSpPr>
            <a:spLocks noGrp="1"/>
          </p:cNvSpPr>
          <p:nvPr>
            <p:ph type="body" idx="1"/>
          </p:nvPr>
        </p:nvSpPr>
        <p:spPr>
          <a:xfrm>
            <a:off x="448897" y="1797332"/>
            <a:ext cx="8229600" cy="94586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cxnSp>
        <p:nvCxnSpPr>
          <p:cNvPr id="10" name="Straight Connector 9"/>
          <p:cNvCxnSpPr/>
          <p:nvPr userDrawn="1"/>
        </p:nvCxnSpPr>
        <p:spPr>
          <a:xfrm>
            <a:off x="463550" y="1583900"/>
            <a:ext cx="8214947"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7442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Thank You P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03029"/>
            <a:ext cx="7772400" cy="1362075"/>
          </a:xfrm>
        </p:spPr>
        <p:txBody>
          <a:bodyPr anchor="b" anchorCtr="0">
            <a:normAutofit/>
          </a:bodyPr>
          <a:lstStyle>
            <a:lvl1pPr algn="l">
              <a:defRPr sz="2800" b="1" cap="all">
                <a:solidFill>
                  <a:schemeClr val="tx1"/>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722313" y="4469413"/>
            <a:ext cx="7772400" cy="945867"/>
          </a:xfrm>
        </p:spPr>
        <p:txBody>
          <a:bodyPr anchor="t"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pic>
        <p:nvPicPr>
          <p:cNvPr id="10" name="Picture 9"/>
          <p:cNvPicPr>
            <a:picLocks noChangeAspect="1"/>
          </p:cNvPicPr>
          <p:nvPr/>
        </p:nvPicPr>
        <p:blipFill>
          <a:blip r:embed="rId2" cstate="screen"/>
          <a:stretch>
            <a:fillRect/>
          </a:stretch>
        </p:blipFill>
        <p:spPr>
          <a:xfrm>
            <a:off x="466165" y="4399012"/>
            <a:ext cx="8229600" cy="38100"/>
          </a:xfrm>
          <a:prstGeom prst="rect">
            <a:avLst/>
          </a:prstGeom>
        </p:spPr>
      </p:pic>
      <p:pic>
        <p:nvPicPr>
          <p:cNvPr id="11" name="Picture 10" descr="Best Resolution DAMCO logo_with punch line.jpg"/>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5664200" y="4495800"/>
            <a:ext cx="3031565" cy="848587"/>
          </a:xfrm>
          <a:prstGeom prst="rect">
            <a:avLst/>
          </a:prstGeom>
        </p:spPr>
      </p:pic>
    </p:spTree>
    <p:extLst>
      <p:ext uri="{BB962C8B-B14F-4D97-AF65-F5344CB8AC3E}">
        <p14:creationId xmlns="" xmlns:p14="http://schemas.microsoft.com/office/powerpoint/2010/main" val="1974428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Content Placeholder 13"/>
          <p:cNvSpPr>
            <a:spLocks noGrp="1"/>
          </p:cNvSpPr>
          <p:nvPr>
            <p:ph sz="quarter" idx="16"/>
          </p:nvPr>
        </p:nvSpPr>
        <p:spPr>
          <a:xfrm>
            <a:off x="457200" y="1856232"/>
            <a:ext cx="8219440" cy="4524248"/>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Text Placeholder 11"/>
          <p:cNvSpPr>
            <a:spLocks noGrp="1"/>
          </p:cNvSpPr>
          <p:nvPr>
            <p:ph type="body" sz="quarter" idx="22"/>
          </p:nvPr>
        </p:nvSpPr>
        <p:spPr>
          <a:xfrm>
            <a:off x="457199" y="1325880"/>
            <a:ext cx="8219440" cy="438912"/>
          </a:xfrm>
          <a:solidFill>
            <a:schemeClr val="bg1"/>
          </a:solidFill>
          <a:effectLst>
            <a:outerShdw dist="38100" dir="5400000" algn="t" rotWithShape="0">
              <a:srgbClr val="97C550"/>
            </a:outerShdw>
          </a:effectLst>
        </p:spPr>
        <p:txBody>
          <a:bodyPr anchor="b" anchorCtr="0">
            <a:noAutofit/>
          </a:bodyPr>
          <a:lstStyle>
            <a:lvl1pPr>
              <a:defRPr sz="1600" b="1"/>
            </a:lvl1pPr>
          </a:lstStyle>
          <a:p>
            <a:pPr lvl="0"/>
            <a:r>
              <a:rPr lang="en-US" smtClean="0"/>
              <a:t>Click to edit Master text styles</a:t>
            </a:r>
          </a:p>
        </p:txBody>
      </p:sp>
      <p:sp>
        <p:nvSpPr>
          <p:cNvPr id="11" name="Date Placeholder 10"/>
          <p:cNvSpPr>
            <a:spLocks noGrp="1"/>
          </p:cNvSpPr>
          <p:nvPr>
            <p:ph type="dt" sz="half" idx="23"/>
          </p:nvPr>
        </p:nvSpPr>
        <p:spPr/>
        <p:txBody>
          <a:bodyPr/>
          <a:lstStyle/>
          <a:p>
            <a:fld id="{0A6469C1-27E8-4D01-8D62-6E50F537009C}" type="datetime4">
              <a:rPr lang="en-US" smtClean="0"/>
              <a:pPr/>
              <a:t>October 7, 2013</a:t>
            </a:fld>
            <a:endParaRPr lang="en-US" dirty="0"/>
          </a:p>
        </p:txBody>
      </p:sp>
      <p:sp>
        <p:nvSpPr>
          <p:cNvPr id="12" name="Slide Number Placeholder 11"/>
          <p:cNvSpPr>
            <a:spLocks noGrp="1"/>
          </p:cNvSpPr>
          <p:nvPr>
            <p:ph type="sldNum" sz="quarter" idx="24"/>
          </p:nvPr>
        </p:nvSpPr>
        <p:spPr/>
        <p:txBody>
          <a:bodyPr/>
          <a:lstStyle/>
          <a:p>
            <a:fld id="{E95D9087-60FE-ED43-B7E4-1DE39A33D433}" type="slidenum">
              <a:rPr lang="en-US" smtClean="0"/>
              <a:pPr/>
              <a:t>‹#›</a:t>
            </a:fld>
            <a:endParaRPr lang="en-US" dirty="0"/>
          </a:p>
        </p:txBody>
      </p:sp>
    </p:spTree>
    <p:extLst>
      <p:ext uri="{BB962C8B-B14F-4D97-AF65-F5344CB8AC3E}">
        <p14:creationId xmlns="" xmlns:p14="http://schemas.microsoft.com/office/powerpoint/2010/main" val="2683300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371675-5E9B-4786-A81B-E7623D15AD58}" type="datetime4">
              <a:rPr lang="en-US" smtClean="0"/>
              <a:pPr/>
              <a:t>October 7, 2013</a:t>
            </a:fld>
            <a:endParaRPr lang="en-US" dirty="0"/>
          </a:p>
        </p:txBody>
      </p:sp>
      <p:sp>
        <p:nvSpPr>
          <p:cNvPr id="4" name="Slide Number Placeholder 3"/>
          <p:cNvSpPr>
            <a:spLocks noGrp="1"/>
          </p:cNvSpPr>
          <p:nvPr>
            <p:ph type="sldNum" sz="quarter" idx="11"/>
          </p:nvPr>
        </p:nvSpPr>
        <p:spPr/>
        <p:txBody>
          <a:bodyPr/>
          <a:lstStyle/>
          <a:p>
            <a:fld id="{E95D9087-60FE-ED43-B7E4-1DE39A33D433}"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D23D36E-91A8-4127-8B65-2B0A9008E626}" type="datetime4">
              <a:rPr lang="en-US" smtClean="0"/>
              <a:pPr/>
              <a:t>October 7, 2013</a:t>
            </a:fld>
            <a:endParaRPr lang="en-US" dirty="0"/>
          </a:p>
        </p:txBody>
      </p:sp>
      <p:sp>
        <p:nvSpPr>
          <p:cNvPr id="9" name="Slide Number Placeholder 8"/>
          <p:cNvSpPr>
            <a:spLocks noGrp="1"/>
          </p:cNvSpPr>
          <p:nvPr>
            <p:ph type="sldNum" sz="quarter" idx="11"/>
          </p:nvPr>
        </p:nvSpPr>
        <p:spPr/>
        <p:txBody>
          <a:bodyPr/>
          <a:lstStyle/>
          <a:p>
            <a:fld id="{E95D9087-60FE-ED43-B7E4-1DE39A33D433}" type="slidenum">
              <a:rPr lang="en-US" smtClean="0"/>
              <a:pPr/>
              <a:t>‹#›</a:t>
            </a:fld>
            <a:endParaRPr lang="en-US" dirty="0"/>
          </a:p>
        </p:txBody>
      </p:sp>
    </p:spTree>
    <p:extLst>
      <p:ext uri="{BB962C8B-B14F-4D97-AF65-F5344CB8AC3E}">
        <p14:creationId xmlns:p14="http://schemas.microsoft.com/office/powerpoint/2010/main" xmlns="" val="2639222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3922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29" name="Text Placeholder 11"/>
          <p:cNvSpPr>
            <a:spLocks noGrp="1"/>
          </p:cNvSpPr>
          <p:nvPr>
            <p:ph type="body" sz="quarter" idx="22"/>
          </p:nvPr>
        </p:nvSpPr>
        <p:spPr>
          <a:xfrm>
            <a:off x="457199" y="1325880"/>
            <a:ext cx="8219440" cy="438912"/>
          </a:xfrm>
          <a:solidFill>
            <a:schemeClr val="bg1"/>
          </a:solidFill>
          <a:effectLst>
            <a:outerShdw dist="38100" dir="5400000" algn="t" rotWithShape="0">
              <a:srgbClr val="97C550"/>
            </a:outerShdw>
          </a:effectLst>
        </p:spPr>
        <p:txBody>
          <a:bodyPr anchor="b" anchorCtr="0">
            <a:noAutofit/>
          </a:bodyPr>
          <a:lstStyle>
            <a:lvl1pPr>
              <a:defRPr sz="1600" b="1"/>
            </a:lvl1pPr>
          </a:lstStyle>
          <a:p>
            <a:pPr lvl="0"/>
            <a:r>
              <a:rPr lang="en-US" smtClean="0"/>
              <a:t>Click to edit Master text styles</a:t>
            </a:r>
          </a:p>
        </p:txBody>
      </p:sp>
      <p:sp>
        <p:nvSpPr>
          <p:cNvPr id="11" name="Date Placeholder 10"/>
          <p:cNvSpPr>
            <a:spLocks noGrp="1"/>
          </p:cNvSpPr>
          <p:nvPr>
            <p:ph type="dt" sz="half" idx="23"/>
          </p:nvPr>
        </p:nvSpPr>
        <p:spPr/>
        <p:txBody>
          <a:bodyPr/>
          <a:lstStyle/>
          <a:p>
            <a:fld id="{0A6469C1-27E8-4D01-8D62-6E50F537009C}" type="datetime4">
              <a:rPr lang="en-US" smtClean="0"/>
              <a:pPr/>
              <a:t>October 7, 2013</a:t>
            </a:fld>
            <a:endParaRPr lang="en-US" dirty="0"/>
          </a:p>
        </p:txBody>
      </p:sp>
      <p:sp>
        <p:nvSpPr>
          <p:cNvPr id="12" name="Slide Number Placeholder 11"/>
          <p:cNvSpPr>
            <a:spLocks noGrp="1"/>
          </p:cNvSpPr>
          <p:nvPr>
            <p:ph type="sldNum" sz="quarter" idx="24"/>
          </p:nvPr>
        </p:nvSpPr>
        <p:spPr/>
        <p:txBody>
          <a:bodyPr/>
          <a:lstStyle/>
          <a:p>
            <a:fld id="{E95D9087-60FE-ED43-B7E4-1DE39A33D433}" type="slidenum">
              <a:rPr lang="en-US" smtClean="0"/>
              <a:pPr/>
              <a:t>‹#›</a:t>
            </a:fld>
            <a:endParaRPr lang="en-US" dirty="0"/>
          </a:p>
        </p:txBody>
      </p:sp>
    </p:spTree>
    <p:extLst>
      <p:ext uri="{BB962C8B-B14F-4D97-AF65-F5344CB8AC3E}">
        <p14:creationId xmlns="" xmlns:p14="http://schemas.microsoft.com/office/powerpoint/2010/main" val="268330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Tall Half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4" name="Content Placeholder 13"/>
          <p:cNvSpPr>
            <a:spLocks noGrp="1"/>
          </p:cNvSpPr>
          <p:nvPr>
            <p:ph sz="quarter" idx="11" hasCustomPrompt="1"/>
          </p:nvPr>
        </p:nvSpPr>
        <p:spPr>
          <a:xfrm>
            <a:off x="466531" y="1408674"/>
            <a:ext cx="4023360" cy="4936686"/>
          </a:xfrm>
        </p:spPr>
        <p:txBody>
          <a:bodyPr/>
          <a:lstStyle>
            <a:lvl1pPr>
              <a:spcAft>
                <a:spcPts val="710"/>
              </a:spcAft>
              <a:defRPr>
                <a:solidFill>
                  <a:schemeClr val="tx1"/>
                </a:solidFill>
              </a:defRPr>
            </a:lvl1pPr>
            <a:lvl2pPr>
              <a:spcBef>
                <a:spcPts val="500"/>
              </a:spcBef>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smtClean="0"/>
              <a:t>Click to edit Title</a:t>
            </a:r>
          </a:p>
          <a:p>
            <a:pPr lvl="1"/>
            <a:r>
              <a:rPr lang="en-GB" noProof="0" dirty="0" smtClean="0"/>
              <a:t>First level</a:t>
            </a:r>
          </a:p>
          <a:p>
            <a:pPr lvl="2"/>
            <a:r>
              <a:rPr lang="en-GB" noProof="0" dirty="0" smtClean="0"/>
              <a:t>Second level</a:t>
            </a:r>
          </a:p>
          <a:p>
            <a:pPr lvl="3"/>
            <a:r>
              <a:rPr lang="en-GB" noProof="0" dirty="0" smtClean="0"/>
              <a:t>Third level</a:t>
            </a:r>
          </a:p>
          <a:p>
            <a:pPr lvl="4"/>
            <a:r>
              <a:rPr lang="en-GB" noProof="0" dirty="0" smtClean="0"/>
              <a:t>Fourth level</a:t>
            </a:r>
            <a:endParaRPr lang="en-GB" noProof="0" dirty="0"/>
          </a:p>
        </p:txBody>
      </p:sp>
      <p:sp>
        <p:nvSpPr>
          <p:cNvPr id="11" name="Date Placeholder 10"/>
          <p:cNvSpPr>
            <a:spLocks noGrp="1"/>
          </p:cNvSpPr>
          <p:nvPr>
            <p:ph type="dt" sz="half" idx="13"/>
          </p:nvPr>
        </p:nvSpPr>
        <p:spPr/>
        <p:txBody>
          <a:bodyPr/>
          <a:lstStyle/>
          <a:p>
            <a:fld id="{05B117D5-8DDE-4FDF-BD93-8EA7315AC5DD}" type="datetime4">
              <a:rPr lang="en-US" smtClean="0"/>
              <a:pPr/>
              <a:t>October 7, 2013</a:t>
            </a:fld>
            <a:endParaRPr lang="en-US" dirty="0"/>
          </a:p>
        </p:txBody>
      </p:sp>
      <p:sp>
        <p:nvSpPr>
          <p:cNvPr id="12" name="Slide Number Placeholder 11"/>
          <p:cNvSpPr>
            <a:spLocks noGrp="1"/>
          </p:cNvSpPr>
          <p:nvPr>
            <p:ph type="sldNum" sz="quarter" idx="14"/>
          </p:nvPr>
        </p:nvSpPr>
        <p:spPr/>
        <p:txBody>
          <a:bodyPr/>
          <a:lstStyle/>
          <a:p>
            <a:fld id="{E95D9087-60FE-ED43-B7E4-1DE39A33D433}" type="slidenum">
              <a:rPr lang="en-US" smtClean="0"/>
              <a:pPr/>
              <a:t>‹#›</a:t>
            </a:fld>
            <a:endParaRPr lang="en-US" dirty="0"/>
          </a:p>
        </p:txBody>
      </p:sp>
      <p:sp>
        <p:nvSpPr>
          <p:cNvPr id="6" name="Content Placeholder 13"/>
          <p:cNvSpPr>
            <a:spLocks noGrp="1"/>
          </p:cNvSpPr>
          <p:nvPr>
            <p:ph sz="quarter" idx="15" hasCustomPrompt="1"/>
          </p:nvPr>
        </p:nvSpPr>
        <p:spPr>
          <a:xfrm>
            <a:off x="4663499" y="1408673"/>
            <a:ext cx="4023360" cy="4936686"/>
          </a:xfrm>
        </p:spPr>
        <p:txBody>
          <a:bodyPr/>
          <a:lstStyle>
            <a:lvl1pPr>
              <a:spcAft>
                <a:spcPts val="710"/>
              </a:spcAft>
              <a:defRPr>
                <a:solidFill>
                  <a:schemeClr val="tx1"/>
                </a:solidFill>
              </a:defRPr>
            </a:lvl1pPr>
            <a:lvl2pPr>
              <a:spcBef>
                <a:spcPts val="500"/>
              </a:spcBef>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smtClean="0"/>
              <a:t>Click to edit Title</a:t>
            </a:r>
          </a:p>
          <a:p>
            <a:pPr lvl="1"/>
            <a:r>
              <a:rPr lang="en-GB" noProof="0" dirty="0" smtClean="0"/>
              <a:t>First level</a:t>
            </a:r>
          </a:p>
          <a:p>
            <a:pPr lvl="2"/>
            <a:r>
              <a:rPr lang="en-GB" noProof="0" dirty="0" smtClean="0"/>
              <a:t>Second level</a:t>
            </a:r>
          </a:p>
          <a:p>
            <a:pPr lvl="3"/>
            <a:r>
              <a:rPr lang="en-GB" noProof="0" dirty="0" smtClean="0"/>
              <a:t>Third level</a:t>
            </a:r>
          </a:p>
          <a:p>
            <a:pPr lvl="4"/>
            <a:r>
              <a:rPr lang="en-GB" noProof="0" dirty="0" smtClean="0"/>
              <a:t>Fourth level</a:t>
            </a:r>
            <a:endParaRPr lang="en-GB" noProof="0" dirty="0"/>
          </a:p>
        </p:txBody>
      </p:sp>
    </p:spTree>
    <p:extLst>
      <p:ext uri="{BB962C8B-B14F-4D97-AF65-F5344CB8AC3E}">
        <p14:creationId xmlns:p14="http://schemas.microsoft.com/office/powerpoint/2010/main" xmlns="" val="2683300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Left T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4" name="Content Placeholder 13"/>
          <p:cNvSpPr>
            <a:spLocks noGrp="1"/>
          </p:cNvSpPr>
          <p:nvPr>
            <p:ph sz="quarter" idx="11" hasCustomPrompt="1"/>
          </p:nvPr>
        </p:nvSpPr>
        <p:spPr>
          <a:xfrm>
            <a:off x="466531" y="1408674"/>
            <a:ext cx="4023360" cy="4936686"/>
          </a:xfrm>
        </p:spPr>
        <p:txBody>
          <a:bodyPr/>
          <a:lstStyle>
            <a:lvl1pPr>
              <a:spcAft>
                <a:spcPts val="710"/>
              </a:spcAft>
              <a:defRPr>
                <a:solidFill>
                  <a:schemeClr val="tx1"/>
                </a:solidFill>
              </a:defRPr>
            </a:lvl1pPr>
            <a:lvl2pPr>
              <a:spcBef>
                <a:spcPts val="500"/>
              </a:spcBef>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smtClean="0"/>
              <a:t>Click to edit Title</a:t>
            </a:r>
          </a:p>
          <a:p>
            <a:pPr lvl="1"/>
            <a:r>
              <a:rPr lang="en-GB" noProof="0" dirty="0" smtClean="0"/>
              <a:t>First level</a:t>
            </a:r>
          </a:p>
          <a:p>
            <a:pPr lvl="2"/>
            <a:r>
              <a:rPr lang="en-GB" noProof="0" dirty="0" smtClean="0"/>
              <a:t>Second level</a:t>
            </a:r>
          </a:p>
          <a:p>
            <a:pPr lvl="3"/>
            <a:r>
              <a:rPr lang="en-GB" noProof="0" dirty="0" smtClean="0"/>
              <a:t>Third level</a:t>
            </a:r>
          </a:p>
          <a:p>
            <a:pPr lvl="4"/>
            <a:r>
              <a:rPr lang="en-GB" noProof="0" dirty="0" smtClean="0"/>
              <a:t>Fourth level</a:t>
            </a:r>
            <a:endParaRPr lang="en-GB" noProof="0" dirty="0"/>
          </a:p>
        </p:txBody>
      </p:sp>
      <p:sp>
        <p:nvSpPr>
          <p:cNvPr id="11" name="Date Placeholder 10"/>
          <p:cNvSpPr>
            <a:spLocks noGrp="1"/>
          </p:cNvSpPr>
          <p:nvPr>
            <p:ph type="dt" sz="half" idx="13"/>
          </p:nvPr>
        </p:nvSpPr>
        <p:spPr/>
        <p:txBody>
          <a:bodyPr/>
          <a:lstStyle/>
          <a:p>
            <a:fld id="{767A4A21-028D-40A2-BBC5-61A1E90D9FF9}" type="datetime4">
              <a:rPr lang="en-US" smtClean="0"/>
              <a:pPr/>
              <a:t>October 7, 2013</a:t>
            </a:fld>
            <a:endParaRPr lang="en-US" dirty="0"/>
          </a:p>
        </p:txBody>
      </p:sp>
      <p:sp>
        <p:nvSpPr>
          <p:cNvPr id="12" name="Slide Number Placeholder 11"/>
          <p:cNvSpPr>
            <a:spLocks noGrp="1"/>
          </p:cNvSpPr>
          <p:nvPr>
            <p:ph type="sldNum" sz="quarter" idx="14"/>
          </p:nvPr>
        </p:nvSpPr>
        <p:spPr/>
        <p:txBody>
          <a:bodyPr/>
          <a:lstStyle/>
          <a:p>
            <a:fld id="{E95D9087-60FE-ED43-B7E4-1DE39A33D433}" type="slidenum">
              <a:rPr lang="en-US" smtClean="0"/>
              <a:pPr/>
              <a:t>‹#›</a:t>
            </a:fld>
            <a:endParaRPr lang="en-US" dirty="0"/>
          </a:p>
        </p:txBody>
      </p:sp>
    </p:spTree>
    <p:extLst>
      <p:ext uri="{BB962C8B-B14F-4D97-AF65-F5344CB8AC3E}">
        <p14:creationId xmlns:p14="http://schemas.microsoft.com/office/powerpoint/2010/main" xmlns="" val="268330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T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5" name="Content Placeholder 13"/>
          <p:cNvSpPr>
            <a:spLocks noGrp="1"/>
          </p:cNvSpPr>
          <p:nvPr>
            <p:ph sz="quarter" idx="12" hasCustomPrompt="1"/>
          </p:nvPr>
        </p:nvSpPr>
        <p:spPr>
          <a:xfrm>
            <a:off x="4663499" y="1408674"/>
            <a:ext cx="4023360" cy="4936686"/>
          </a:xfrm>
        </p:spPr>
        <p:txBody>
          <a:bodyPr/>
          <a:lstStyle>
            <a:lvl1pPr>
              <a:spcAft>
                <a:spcPts val="710"/>
              </a:spcAft>
              <a:defRPr/>
            </a:lvl1pPr>
            <a:lvl2pPr>
              <a:spcBef>
                <a:spcPts val="500"/>
              </a:spcBef>
              <a:defRPr/>
            </a:lvl2pPr>
          </a:lstStyle>
          <a:p>
            <a:pPr lvl="0"/>
            <a:r>
              <a:rPr lang="en-GB" noProof="0" dirty="0" smtClean="0"/>
              <a:t>Click to edit Title</a:t>
            </a:r>
          </a:p>
          <a:p>
            <a:pPr lvl="1"/>
            <a:r>
              <a:rPr lang="en-GB" noProof="0" dirty="0" smtClean="0"/>
              <a:t>First level</a:t>
            </a:r>
          </a:p>
          <a:p>
            <a:pPr lvl="2"/>
            <a:r>
              <a:rPr lang="en-GB" noProof="0" dirty="0" smtClean="0"/>
              <a:t>Second level</a:t>
            </a:r>
          </a:p>
          <a:p>
            <a:pPr lvl="3"/>
            <a:r>
              <a:rPr lang="en-GB" noProof="0" dirty="0" smtClean="0"/>
              <a:t>Third level</a:t>
            </a:r>
          </a:p>
          <a:p>
            <a:pPr lvl="4"/>
            <a:r>
              <a:rPr lang="en-GB" noProof="0" dirty="0" smtClean="0"/>
              <a:t>Fourth level</a:t>
            </a:r>
            <a:endParaRPr lang="en-GB" noProof="0" dirty="0"/>
          </a:p>
        </p:txBody>
      </p:sp>
      <p:sp>
        <p:nvSpPr>
          <p:cNvPr id="11" name="Date Placeholder 10"/>
          <p:cNvSpPr>
            <a:spLocks noGrp="1"/>
          </p:cNvSpPr>
          <p:nvPr>
            <p:ph type="dt" sz="half" idx="13"/>
          </p:nvPr>
        </p:nvSpPr>
        <p:spPr/>
        <p:txBody>
          <a:bodyPr/>
          <a:lstStyle/>
          <a:p>
            <a:fld id="{E0752EF0-EA1D-4E39-9E99-883032C8F20D}" type="datetime4">
              <a:rPr lang="en-US" smtClean="0"/>
              <a:pPr/>
              <a:t>October 7, 2013</a:t>
            </a:fld>
            <a:endParaRPr lang="en-US" dirty="0"/>
          </a:p>
        </p:txBody>
      </p:sp>
      <p:sp>
        <p:nvSpPr>
          <p:cNvPr id="12" name="Slide Number Placeholder 11"/>
          <p:cNvSpPr>
            <a:spLocks noGrp="1"/>
          </p:cNvSpPr>
          <p:nvPr>
            <p:ph type="sldNum" sz="quarter" idx="14"/>
          </p:nvPr>
        </p:nvSpPr>
        <p:spPr/>
        <p:txBody>
          <a:bodyPr/>
          <a:lstStyle/>
          <a:p>
            <a:fld id="{E95D9087-60FE-ED43-B7E4-1DE39A33D433}" type="slidenum">
              <a:rPr lang="en-US" smtClean="0"/>
              <a:pPr/>
              <a:t>‹#›</a:t>
            </a:fld>
            <a:endParaRPr lang="en-US" dirty="0"/>
          </a:p>
        </p:txBody>
      </p:sp>
    </p:spTree>
    <p:extLst>
      <p:ext uri="{BB962C8B-B14F-4D97-AF65-F5344CB8AC3E}">
        <p14:creationId xmlns:p14="http://schemas.microsoft.com/office/powerpoint/2010/main" xmlns="" val="268330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ht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13"/>
          <p:cNvSpPr>
            <a:spLocks noGrp="1"/>
          </p:cNvSpPr>
          <p:nvPr>
            <p:ph sz="quarter" idx="11"/>
          </p:nvPr>
        </p:nvSpPr>
        <p:spPr>
          <a:xfrm>
            <a:off x="457200" y="1854201"/>
            <a:ext cx="4023360" cy="4526280"/>
          </a:xfrm>
        </p:spPr>
        <p:txBody>
          <a:bodyPr>
            <a:noAutofit/>
          </a:bodyPr>
          <a:lstStyle>
            <a:lvl1pPr>
              <a:spcAft>
                <a:spcPts val="300"/>
              </a:spcAft>
              <a:defRPr sz="1600">
                <a:solidFill>
                  <a:schemeClr val="tx1"/>
                </a:solidFill>
              </a:defRPr>
            </a:lvl1pPr>
            <a:lvl2pPr>
              <a:defRPr sz="1200">
                <a:solidFill>
                  <a:schemeClr val="tx1"/>
                </a:solidFill>
              </a:defRPr>
            </a:lvl2pPr>
            <a:lvl3pPr>
              <a:defRPr sz="1100">
                <a:solidFill>
                  <a:schemeClr val="tx1"/>
                </a:solidFill>
              </a:defRPr>
            </a:lvl3pPr>
            <a:lvl4pPr>
              <a:defRPr sz="1050">
                <a:solidFill>
                  <a:schemeClr val="tx1"/>
                </a:solidFill>
              </a:defRPr>
            </a:lvl4pPr>
            <a:lvl5pPr>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57199" y="1326198"/>
            <a:ext cx="4023360" cy="438912"/>
          </a:xfrm>
          <a:solidFill>
            <a:schemeClr val="bg1"/>
          </a:solidFill>
          <a:effectLst>
            <a:outerShdw dist="38100" dir="5400000" algn="t" rotWithShape="0">
              <a:srgbClr val="97C550"/>
            </a:outerShdw>
          </a:effectLst>
        </p:spPr>
        <p:txBody>
          <a:bodyPr anchor="b" anchorCtr="0">
            <a:noAutofit/>
          </a:bodyPr>
          <a:lstStyle>
            <a:lvl1pPr>
              <a:defRPr sz="1600" b="1"/>
            </a:lvl1pPr>
          </a:lstStyle>
          <a:p>
            <a:pPr lvl="0"/>
            <a:r>
              <a:rPr lang="en-US" smtClean="0"/>
              <a:t>Click to edit Master text styles</a:t>
            </a:r>
          </a:p>
        </p:txBody>
      </p:sp>
      <p:sp>
        <p:nvSpPr>
          <p:cNvPr id="16" name="Content Placeholder 13"/>
          <p:cNvSpPr>
            <a:spLocks noGrp="1"/>
          </p:cNvSpPr>
          <p:nvPr>
            <p:ph sz="quarter" idx="15"/>
          </p:nvPr>
        </p:nvSpPr>
        <p:spPr>
          <a:xfrm>
            <a:off x="4650960" y="1854201"/>
            <a:ext cx="4023360" cy="4526280"/>
          </a:xfrm>
        </p:spPr>
        <p:txBody>
          <a:bodyPr>
            <a:noAutofit/>
          </a:bodyPr>
          <a:lstStyle>
            <a:lvl1pPr>
              <a:spcAft>
                <a:spcPts val="300"/>
              </a:spcAft>
              <a:defRPr sz="16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11"/>
          <p:cNvSpPr>
            <a:spLocks noGrp="1"/>
          </p:cNvSpPr>
          <p:nvPr>
            <p:ph type="body" sz="quarter" idx="16"/>
          </p:nvPr>
        </p:nvSpPr>
        <p:spPr>
          <a:xfrm>
            <a:off x="4650960" y="1326198"/>
            <a:ext cx="4023360" cy="438912"/>
          </a:xfrm>
          <a:solidFill>
            <a:schemeClr val="bg1"/>
          </a:solidFill>
          <a:effectLst>
            <a:outerShdw dist="38100" dir="5400000" algn="t" rotWithShape="0">
              <a:srgbClr val="00215B"/>
            </a:outerShdw>
          </a:effectLst>
        </p:spPr>
        <p:txBody>
          <a:bodyPr anchor="b" anchorCtr="0">
            <a:noAutofit/>
          </a:bodyPr>
          <a:lstStyle>
            <a:lvl1pPr>
              <a:defRPr sz="1600" b="1"/>
            </a:lvl1pPr>
          </a:lstStyle>
          <a:p>
            <a:pPr lvl="0"/>
            <a:r>
              <a:rPr lang="en-US" smtClean="0"/>
              <a:t>Click to edit Master text styles</a:t>
            </a:r>
          </a:p>
        </p:txBody>
      </p:sp>
      <p:sp>
        <p:nvSpPr>
          <p:cNvPr id="13" name="Slide Number Placeholder 12"/>
          <p:cNvSpPr>
            <a:spLocks noGrp="1"/>
          </p:cNvSpPr>
          <p:nvPr>
            <p:ph type="sldNum" sz="quarter" idx="18"/>
          </p:nvPr>
        </p:nvSpPr>
        <p:spPr/>
        <p:txBody>
          <a:bodyPr/>
          <a:lstStyle/>
          <a:p>
            <a:fld id="{E95D9087-60FE-ED43-B7E4-1DE39A33D433}" type="slidenum">
              <a:rPr lang="en-US" smtClean="0"/>
              <a:pPr/>
              <a:t>‹#›</a:t>
            </a:fld>
            <a:endParaRPr lang="en-US" dirty="0"/>
          </a:p>
        </p:txBody>
      </p:sp>
      <p:sp>
        <p:nvSpPr>
          <p:cNvPr id="11" name="Date Placeholder 10"/>
          <p:cNvSpPr>
            <a:spLocks noGrp="1"/>
          </p:cNvSpPr>
          <p:nvPr>
            <p:ph type="dt" sz="half" idx="19"/>
          </p:nvPr>
        </p:nvSpPr>
        <p:spPr>
          <a:xfrm>
            <a:off x="470004" y="6519789"/>
            <a:ext cx="1146468" cy="230832"/>
          </a:xfrm>
        </p:spPr>
        <p:txBody>
          <a:bodyPr/>
          <a:lstStyle/>
          <a:p>
            <a:fld id="{9E9AD84C-CE8B-4C36-8E60-D59996F20233}" type="datetime4">
              <a:rPr lang="en-US" smtClean="0"/>
              <a:pPr/>
              <a:t>October 7, 2013</a:t>
            </a:fld>
            <a:endParaRPr lang="en-US" dirty="0"/>
          </a:p>
        </p:txBody>
      </p:sp>
    </p:spTree>
    <p:extLst>
      <p:ext uri="{BB962C8B-B14F-4D97-AF65-F5344CB8AC3E}">
        <p14:creationId xmlns="" xmlns:p14="http://schemas.microsoft.com/office/powerpoint/2010/main" val="268330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Content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13"/>
          <p:cNvSpPr>
            <a:spLocks noGrp="1"/>
          </p:cNvSpPr>
          <p:nvPr>
            <p:ph sz="quarter" idx="11"/>
          </p:nvPr>
        </p:nvSpPr>
        <p:spPr>
          <a:xfrm>
            <a:off x="457200" y="1854201"/>
            <a:ext cx="4023360" cy="4526280"/>
          </a:xfrm>
        </p:spPr>
        <p:txBody>
          <a:bodyPr>
            <a:noAutofit/>
          </a:bodyPr>
          <a:lstStyle>
            <a:lvl1pPr>
              <a:spcAft>
                <a:spcPts val="300"/>
              </a:spcAft>
              <a:defRPr sz="1600">
                <a:solidFill>
                  <a:schemeClr val="tx1"/>
                </a:solidFill>
              </a:defRPr>
            </a:lvl1pPr>
            <a:lvl2pPr>
              <a:defRPr sz="1200">
                <a:solidFill>
                  <a:schemeClr val="tx1"/>
                </a:solidFill>
              </a:defRPr>
            </a:lvl2pPr>
            <a:lvl3pPr>
              <a:defRPr sz="1100">
                <a:solidFill>
                  <a:schemeClr val="tx1"/>
                </a:solidFill>
              </a:defRPr>
            </a:lvl3pPr>
            <a:lvl4pPr>
              <a:defRPr sz="1050">
                <a:solidFill>
                  <a:schemeClr val="tx1"/>
                </a:solidFill>
              </a:defRPr>
            </a:lvl4pPr>
            <a:lvl5pPr>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57199" y="1326198"/>
            <a:ext cx="4023360" cy="438912"/>
          </a:xfrm>
          <a:solidFill>
            <a:schemeClr val="bg1"/>
          </a:solidFill>
          <a:effectLst>
            <a:outerShdw dist="38100" dir="5400000" algn="t" rotWithShape="0">
              <a:srgbClr val="97C550"/>
            </a:outerShdw>
          </a:effectLst>
        </p:spPr>
        <p:txBody>
          <a:bodyPr anchor="b" anchorCtr="0">
            <a:noAutofit/>
          </a:bodyPr>
          <a:lstStyle>
            <a:lvl1pPr>
              <a:defRPr sz="1600" b="1"/>
            </a:lvl1pPr>
          </a:lstStyle>
          <a:p>
            <a:pPr lvl="0"/>
            <a:r>
              <a:rPr lang="en-US" smtClean="0"/>
              <a:t>Click to edit Master text styles</a:t>
            </a:r>
          </a:p>
        </p:txBody>
      </p:sp>
      <p:sp>
        <p:nvSpPr>
          <p:cNvPr id="11" name="Date Placeholder 10"/>
          <p:cNvSpPr>
            <a:spLocks noGrp="1"/>
          </p:cNvSpPr>
          <p:nvPr>
            <p:ph type="dt" sz="half" idx="17"/>
          </p:nvPr>
        </p:nvSpPr>
        <p:spPr/>
        <p:txBody>
          <a:bodyPr/>
          <a:lstStyle/>
          <a:p>
            <a:fld id="{77132F54-5AB9-41C9-AA39-EA050F623F66}" type="datetime4">
              <a:rPr lang="en-US" smtClean="0"/>
              <a:pPr/>
              <a:t>October 7, 2013</a:t>
            </a:fld>
            <a:endParaRPr lang="en-US" dirty="0"/>
          </a:p>
        </p:txBody>
      </p:sp>
      <p:sp>
        <p:nvSpPr>
          <p:cNvPr id="13" name="Slide Number Placeholder 12"/>
          <p:cNvSpPr>
            <a:spLocks noGrp="1"/>
          </p:cNvSpPr>
          <p:nvPr>
            <p:ph type="sldNum" sz="quarter" idx="18"/>
          </p:nvPr>
        </p:nvSpPr>
        <p:spPr/>
        <p:txBody>
          <a:bodyPr/>
          <a:lstStyle/>
          <a:p>
            <a:fld id="{E95D9087-60FE-ED43-B7E4-1DE39A33D433}" type="slidenum">
              <a:rPr lang="en-US" smtClean="0"/>
              <a:pPr/>
              <a:t>‹#›</a:t>
            </a:fld>
            <a:endParaRPr lang="en-US" dirty="0"/>
          </a:p>
        </p:txBody>
      </p:sp>
    </p:spTree>
    <p:extLst>
      <p:ext uri="{BB962C8B-B14F-4D97-AF65-F5344CB8AC3E}">
        <p14:creationId xmlns="" xmlns:p14="http://schemas.microsoft.com/office/powerpoint/2010/main" val="268330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531" y="247743"/>
            <a:ext cx="8229600" cy="863282"/>
          </a:xfrm>
          <a:prstGeom prst="rect">
            <a:avLst/>
          </a:prstGeom>
        </p:spPr>
        <p:txBody>
          <a:bodyPr vert="horz" lIns="91440" tIns="45720" rIns="91440" bIns="4572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66531" y="1408176"/>
            <a:ext cx="8219440" cy="4937224"/>
          </a:xfrm>
          <a:prstGeom prst="rect">
            <a:avLst/>
          </a:prstGeom>
        </p:spPr>
        <p:txBody>
          <a:bodyPr vert="horz" lIns="91440" tIns="45720" rIns="91440" bIns="45720" rtlCol="0">
            <a:noAutofit/>
          </a:bodyPr>
          <a:lstStyle/>
          <a:p>
            <a:pPr lvl="0"/>
            <a:r>
              <a:rPr lang="en-GB" noProof="0" dirty="0" smtClean="0"/>
              <a:t>Click to edit Master text styles</a:t>
            </a:r>
          </a:p>
          <a:p>
            <a:pPr lvl="1"/>
            <a:r>
              <a:rPr lang="en-GB" noProof="0" dirty="0" smtClean="0"/>
              <a:t>First level</a:t>
            </a:r>
          </a:p>
          <a:p>
            <a:pPr lvl="2"/>
            <a:r>
              <a:rPr lang="en-GB" noProof="0" dirty="0" smtClean="0"/>
              <a:t>Second level</a:t>
            </a:r>
          </a:p>
          <a:p>
            <a:pPr lvl="3"/>
            <a:r>
              <a:rPr lang="en-GB" noProof="0" dirty="0" smtClean="0"/>
              <a:t>Third level</a:t>
            </a:r>
          </a:p>
          <a:p>
            <a:pPr lvl="4"/>
            <a:r>
              <a:rPr lang="en-GB" noProof="0" dirty="0" smtClean="0"/>
              <a:t>Fourth level</a:t>
            </a:r>
            <a:endParaRPr lang="en-GB" noProof="0" dirty="0"/>
          </a:p>
        </p:txBody>
      </p:sp>
      <p:sp>
        <p:nvSpPr>
          <p:cNvPr id="4" name="Date Placeholder 3"/>
          <p:cNvSpPr>
            <a:spLocks noGrp="1"/>
          </p:cNvSpPr>
          <p:nvPr>
            <p:ph type="dt" sz="half" idx="2"/>
          </p:nvPr>
        </p:nvSpPr>
        <p:spPr>
          <a:xfrm>
            <a:off x="470004" y="6519789"/>
            <a:ext cx="1266693" cy="230832"/>
          </a:xfrm>
          <a:prstGeom prst="rect">
            <a:avLst/>
          </a:prstGeom>
        </p:spPr>
        <p:txBody>
          <a:bodyPr vert="horz" wrap="none" lIns="91440" tIns="45720" rIns="91440" bIns="45720" rtlCol="0" anchor="ctr">
            <a:spAutoFit/>
          </a:bodyPr>
          <a:lstStyle>
            <a:lvl1pPr algn="l">
              <a:defRPr sz="900">
                <a:solidFill>
                  <a:schemeClr val="tx1"/>
                </a:solidFill>
              </a:defRPr>
            </a:lvl1pPr>
          </a:lstStyle>
          <a:p>
            <a:fld id="{31DCEC25-552B-4AEA-8384-AD868C6EE3FE}" type="datetime4">
              <a:rPr lang="en-US" smtClean="0"/>
              <a:pPr/>
              <a:t>October 7, 2013</a:t>
            </a:fld>
            <a:endParaRPr lang="en-US" dirty="0"/>
          </a:p>
        </p:txBody>
      </p:sp>
      <p:sp>
        <p:nvSpPr>
          <p:cNvPr id="6" name="Slide Number Placeholder 5"/>
          <p:cNvSpPr>
            <a:spLocks noGrp="1"/>
          </p:cNvSpPr>
          <p:nvPr>
            <p:ph type="sldNum" sz="quarter" idx="4"/>
          </p:nvPr>
        </p:nvSpPr>
        <p:spPr>
          <a:xfrm>
            <a:off x="83924" y="6519789"/>
            <a:ext cx="385042" cy="230832"/>
          </a:xfrm>
          <a:prstGeom prst="rect">
            <a:avLst/>
          </a:prstGeom>
        </p:spPr>
        <p:txBody>
          <a:bodyPr vert="horz" wrap="none" lIns="91440" tIns="45720" rIns="91440" bIns="45720" rtlCol="0" anchor="ctr">
            <a:spAutoFit/>
          </a:bodyPr>
          <a:lstStyle>
            <a:lvl1pPr algn="l">
              <a:defRPr sz="900">
                <a:solidFill>
                  <a:schemeClr val="tx1"/>
                </a:solidFill>
              </a:defRPr>
            </a:lvl1pPr>
          </a:lstStyle>
          <a:p>
            <a:fld id="{E95D9087-60FE-ED43-B7E4-1DE39A33D433}" type="slidenum">
              <a:rPr lang="en-US" smtClean="0"/>
              <a:pPr/>
              <a:t>‹#›</a:t>
            </a:fld>
            <a:endParaRPr lang="en-US" dirty="0"/>
          </a:p>
        </p:txBody>
      </p:sp>
      <p:pic>
        <p:nvPicPr>
          <p:cNvPr id="10" name="Picture 9"/>
          <p:cNvPicPr>
            <a:picLocks noChangeAspect="1"/>
          </p:cNvPicPr>
          <p:nvPr/>
        </p:nvPicPr>
        <p:blipFill>
          <a:blip r:embed="rId34" cstate="screen"/>
          <a:stretch>
            <a:fillRect/>
          </a:stretch>
        </p:blipFill>
        <p:spPr>
          <a:xfrm>
            <a:off x="457200" y="1119057"/>
            <a:ext cx="8229600" cy="38100"/>
          </a:xfrm>
          <a:prstGeom prst="rect">
            <a:avLst/>
          </a:prstGeom>
        </p:spPr>
      </p:pic>
      <p:pic>
        <p:nvPicPr>
          <p:cNvPr id="12" name="Picture 11" descr="Best Resolution DAMCO logo.jpg"/>
          <p:cNvPicPr>
            <a:picLocks noChangeAspect="1"/>
          </p:cNvPicPr>
          <p:nvPr/>
        </p:nvPicPr>
        <p:blipFill>
          <a:blip r:embed="rId35" cstate="print"/>
          <a:stretch>
            <a:fillRect/>
          </a:stretch>
        </p:blipFill>
        <p:spPr>
          <a:xfrm>
            <a:off x="7791317" y="6521663"/>
            <a:ext cx="885139" cy="246887"/>
          </a:xfrm>
          <a:prstGeom prst="rect">
            <a:avLst/>
          </a:prstGeom>
        </p:spPr>
      </p:pic>
    </p:spTree>
    <p:extLst>
      <p:ext uri="{BB962C8B-B14F-4D97-AF65-F5344CB8AC3E}">
        <p14:creationId xmlns="" xmlns:p14="http://schemas.microsoft.com/office/powerpoint/2010/main" val="302810795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31" r:id="rId4"/>
    <p:sldLayoutId id="2147483701" r:id="rId5"/>
    <p:sldLayoutId id="2147483702" r:id="rId6"/>
    <p:sldLayoutId id="2147483704" r:id="rId7"/>
    <p:sldLayoutId id="2147483703" r:id="rId8"/>
    <p:sldLayoutId id="2147483705" r:id="rId9"/>
    <p:sldLayoutId id="2147483724" r:id="rId10"/>
    <p:sldLayoutId id="2147483706" r:id="rId11"/>
    <p:sldLayoutId id="2147483725" r:id="rId12"/>
    <p:sldLayoutId id="2147483726" r:id="rId13"/>
    <p:sldLayoutId id="2147483727" r:id="rId14"/>
    <p:sldLayoutId id="2147483721" r:id="rId15"/>
    <p:sldLayoutId id="2147483728" r:id="rId16"/>
    <p:sldLayoutId id="2147483707" r:id="rId17"/>
    <p:sldLayoutId id="2147483722" r:id="rId18"/>
    <p:sldLayoutId id="2147483723" r:id="rId19"/>
    <p:sldLayoutId id="2147483708" r:id="rId20"/>
    <p:sldLayoutId id="2147483709" r:id="rId21"/>
    <p:sldLayoutId id="2147483710" r:id="rId22"/>
    <p:sldLayoutId id="2147483729" r:id="rId23"/>
    <p:sldLayoutId id="2147483733" r:id="rId24"/>
    <p:sldLayoutId id="2147483734" r:id="rId25"/>
    <p:sldLayoutId id="2147483735" r:id="rId26"/>
    <p:sldLayoutId id="2147483736" r:id="rId27"/>
    <p:sldLayoutId id="2147483737" r:id="rId28"/>
    <p:sldLayoutId id="2147483716" r:id="rId29"/>
    <p:sldLayoutId id="2147483717" r:id="rId30"/>
    <p:sldLayoutId id="2147483718" r:id="rId31"/>
    <p:sldLayoutId id="2147483730" r:id="rId32"/>
  </p:sldLayoutIdLst>
  <p:hf hdr="0" ftr="0"/>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0" indent="0" algn="l" defTabSz="457200" rtl="0" eaLnBrk="1" latinLnBrk="0" hangingPunct="1">
        <a:spcBef>
          <a:spcPts val="600"/>
        </a:spcBef>
        <a:spcAft>
          <a:spcPts val="600"/>
        </a:spcAft>
        <a:buFont typeface="Arial"/>
        <a:buNone/>
        <a:defRPr sz="2000" kern="1200">
          <a:solidFill>
            <a:schemeClr val="tx1"/>
          </a:solidFill>
          <a:latin typeface="+mn-lt"/>
          <a:ea typeface="+mn-ea"/>
          <a:cs typeface="+mn-cs"/>
        </a:defRPr>
      </a:lvl1pPr>
      <a:lvl2pPr marL="228600" indent="-228600" algn="l" defTabSz="457200" rtl="0" eaLnBrk="1" latinLnBrk="0" hangingPunct="1">
        <a:spcBef>
          <a:spcPts val="500"/>
        </a:spcBef>
        <a:buClr>
          <a:schemeClr val="accent1"/>
        </a:buClr>
        <a:buFont typeface="Verdana" pitchFamily="34" charset="0"/>
        <a:buChar char="●"/>
        <a:defRPr sz="1800" kern="1200">
          <a:solidFill>
            <a:schemeClr val="tx1"/>
          </a:solidFill>
          <a:latin typeface="+mn-lt"/>
          <a:ea typeface="+mn-ea"/>
          <a:cs typeface="+mn-cs"/>
        </a:defRPr>
      </a:lvl2pPr>
      <a:lvl3pPr marL="571500" indent="-287338" algn="l" defTabSz="457200" rtl="0" eaLnBrk="1" latinLnBrk="0" hangingPunct="1">
        <a:spcBef>
          <a:spcPts val="600"/>
        </a:spcBef>
        <a:buClr>
          <a:schemeClr val="accent3"/>
        </a:buClr>
        <a:buFont typeface="Verdana" pitchFamily="34" charset="0"/>
        <a:buChar char="●"/>
        <a:defRPr sz="1600" kern="1200">
          <a:solidFill>
            <a:schemeClr val="tx1"/>
          </a:solidFill>
          <a:latin typeface="+mn-lt"/>
          <a:ea typeface="+mn-ea"/>
          <a:cs typeface="+mn-cs"/>
        </a:defRPr>
      </a:lvl3pPr>
      <a:lvl4pPr marL="803275" indent="-182563" algn="l" defTabSz="457200" rtl="0" eaLnBrk="1" latinLnBrk="0" hangingPunct="1">
        <a:spcBef>
          <a:spcPts val="600"/>
        </a:spcBef>
        <a:buClr>
          <a:schemeClr val="accent2"/>
        </a:buClr>
        <a:buFont typeface="Verdana" pitchFamily="34" charset="0"/>
        <a:buChar char="●"/>
        <a:defRPr sz="1400" kern="1200">
          <a:solidFill>
            <a:schemeClr val="tx1"/>
          </a:solidFill>
          <a:latin typeface="+mn-lt"/>
          <a:ea typeface="+mn-ea"/>
          <a:cs typeface="+mn-cs"/>
        </a:defRPr>
      </a:lvl4pPr>
      <a:lvl5pPr marL="1087438" indent="-173038" algn="l" defTabSz="457200" rtl="0" eaLnBrk="1" latinLnBrk="0" hangingPunct="1">
        <a:spcBef>
          <a:spcPts val="600"/>
        </a:spcBef>
        <a:buClr>
          <a:schemeClr val="bg2">
            <a:lumMod val="75000"/>
          </a:schemeClr>
        </a:buClr>
        <a:buFont typeface="Verdana"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emf"/><Relationship Id="rId2" Type="http://schemas.openxmlformats.org/officeDocument/2006/relationships/image" Target="../media/image32.emf"/><Relationship Id="rId1" Type="http://schemas.openxmlformats.org/officeDocument/2006/relationships/slideLayout" Target="../slideLayouts/slideLayout30.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emf"/></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26" Type="http://schemas.openxmlformats.org/officeDocument/2006/relationships/image" Target="../media/image67.jpeg"/><Relationship Id="rId3" Type="http://schemas.openxmlformats.org/officeDocument/2006/relationships/image" Target="../media/image44.png"/><Relationship Id="rId21" Type="http://schemas.openxmlformats.org/officeDocument/2006/relationships/image" Target="../media/image62.png"/><Relationship Id="rId34" Type="http://schemas.openxmlformats.org/officeDocument/2006/relationships/image" Target="../media/image75.png"/><Relationship Id="rId7" Type="http://schemas.openxmlformats.org/officeDocument/2006/relationships/image" Target="../media/image48.png"/><Relationship Id="rId12" Type="http://schemas.openxmlformats.org/officeDocument/2006/relationships/image" Target="../media/image53.gif"/><Relationship Id="rId17" Type="http://schemas.openxmlformats.org/officeDocument/2006/relationships/image" Target="../media/image58.png"/><Relationship Id="rId25" Type="http://schemas.openxmlformats.org/officeDocument/2006/relationships/image" Target="../media/image66.png"/><Relationship Id="rId33" Type="http://schemas.openxmlformats.org/officeDocument/2006/relationships/image" Target="../media/image74.png"/><Relationship Id="rId2" Type="http://schemas.openxmlformats.org/officeDocument/2006/relationships/image" Target="../media/image43.jpeg"/><Relationship Id="rId16" Type="http://schemas.openxmlformats.org/officeDocument/2006/relationships/image" Target="../media/image57.jpeg"/><Relationship Id="rId20" Type="http://schemas.openxmlformats.org/officeDocument/2006/relationships/image" Target="../media/image61.png"/><Relationship Id="rId29" Type="http://schemas.openxmlformats.org/officeDocument/2006/relationships/image" Target="../media/image70.png"/><Relationship Id="rId1" Type="http://schemas.openxmlformats.org/officeDocument/2006/relationships/slideLayout" Target="../slideLayouts/slideLayout30.xml"/><Relationship Id="rId6" Type="http://schemas.openxmlformats.org/officeDocument/2006/relationships/image" Target="../media/image47.png"/><Relationship Id="rId11" Type="http://schemas.openxmlformats.org/officeDocument/2006/relationships/image" Target="../media/image52.jpeg"/><Relationship Id="rId24" Type="http://schemas.openxmlformats.org/officeDocument/2006/relationships/image" Target="../media/image65.jpeg"/><Relationship Id="rId32" Type="http://schemas.openxmlformats.org/officeDocument/2006/relationships/image" Target="../media/image73.png"/><Relationship Id="rId5" Type="http://schemas.openxmlformats.org/officeDocument/2006/relationships/image" Target="../media/image46.png"/><Relationship Id="rId15" Type="http://schemas.openxmlformats.org/officeDocument/2006/relationships/image" Target="../media/image56.jpeg"/><Relationship Id="rId23" Type="http://schemas.openxmlformats.org/officeDocument/2006/relationships/image" Target="../media/image64.png"/><Relationship Id="rId28" Type="http://schemas.openxmlformats.org/officeDocument/2006/relationships/image" Target="../media/image69.png"/><Relationship Id="rId10" Type="http://schemas.openxmlformats.org/officeDocument/2006/relationships/image" Target="../media/image51.png"/><Relationship Id="rId19" Type="http://schemas.openxmlformats.org/officeDocument/2006/relationships/image" Target="../media/image60.png"/><Relationship Id="rId31" Type="http://schemas.openxmlformats.org/officeDocument/2006/relationships/image" Target="../media/image72.png"/><Relationship Id="rId4" Type="http://schemas.openxmlformats.org/officeDocument/2006/relationships/image" Target="../media/image45.jpeg"/><Relationship Id="rId9" Type="http://schemas.openxmlformats.org/officeDocument/2006/relationships/image" Target="../media/image50.png"/><Relationship Id="rId14" Type="http://schemas.openxmlformats.org/officeDocument/2006/relationships/image" Target="../media/image55.wmf"/><Relationship Id="rId22" Type="http://schemas.openxmlformats.org/officeDocument/2006/relationships/image" Target="../media/image63.jpeg"/><Relationship Id="rId27" Type="http://schemas.openxmlformats.org/officeDocument/2006/relationships/image" Target="../media/image68.png"/><Relationship Id="rId30" Type="http://schemas.openxmlformats.org/officeDocument/2006/relationships/image" Target="../media/image71.png"/></Relationships>
</file>

<file path=ppt/slides/_rels/slide1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30.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0.xml"/><Relationship Id="rId5" Type="http://schemas.openxmlformats.org/officeDocument/2006/relationships/image" Target="../media/image28.emf"/><Relationship Id="rId4" Type="http://schemas.openxmlformats.org/officeDocument/2006/relationships/image" Target="../media/image27.wmf"/></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31.gif"/><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Looking Forward</a:t>
            </a:r>
            <a:br>
              <a:rPr lang="en-US" dirty="0" smtClean="0"/>
            </a:br>
            <a:r>
              <a:rPr lang="en-US" dirty="0" smtClean="0"/>
              <a:t>- The Latest Trends in Logistics</a:t>
            </a:r>
            <a:endParaRPr lang="en-US" dirty="0"/>
          </a:p>
        </p:txBody>
      </p:sp>
      <p:sp>
        <p:nvSpPr>
          <p:cNvPr id="5" name="Text Placeholder 4"/>
          <p:cNvSpPr>
            <a:spLocks noGrp="1"/>
          </p:cNvSpPr>
          <p:nvPr>
            <p:ph type="body" sz="quarter" idx="12"/>
          </p:nvPr>
        </p:nvSpPr>
        <p:spPr/>
        <p:txBody>
          <a:bodyPr/>
          <a:lstStyle/>
          <a:p>
            <a:r>
              <a:rPr lang="en-US" dirty="0" smtClean="0"/>
              <a:t>Hong Kong, November 6th 2013</a:t>
            </a:r>
          </a:p>
          <a:p>
            <a:r>
              <a:rPr lang="en-US" dirty="0" smtClean="0"/>
              <a:t>Martin Holme, Chief Operating Officer, North Asia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Straight Connector 106"/>
          <p:cNvCxnSpPr>
            <a:stCxn id="168" idx="3"/>
            <a:endCxn id="179" idx="1"/>
          </p:cNvCxnSpPr>
          <p:nvPr/>
        </p:nvCxnSpPr>
        <p:spPr>
          <a:xfrm>
            <a:off x="1714500" y="3143250"/>
            <a:ext cx="3143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169" idx="3"/>
            <a:endCxn id="47" idx="1"/>
          </p:cNvCxnSpPr>
          <p:nvPr/>
        </p:nvCxnSpPr>
        <p:spPr>
          <a:xfrm>
            <a:off x="1714500" y="3876675"/>
            <a:ext cx="3143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170" idx="3"/>
            <a:endCxn id="55" idx="1"/>
          </p:cNvCxnSpPr>
          <p:nvPr/>
        </p:nvCxnSpPr>
        <p:spPr>
          <a:xfrm>
            <a:off x="1714500" y="4610100"/>
            <a:ext cx="3143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70" idx="3"/>
            <a:endCxn id="72" idx="1"/>
          </p:cNvCxnSpPr>
          <p:nvPr/>
        </p:nvCxnSpPr>
        <p:spPr>
          <a:xfrm>
            <a:off x="1714500" y="5343525"/>
            <a:ext cx="3143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171" idx="3"/>
            <a:endCxn id="63" idx="1"/>
          </p:cNvCxnSpPr>
          <p:nvPr/>
        </p:nvCxnSpPr>
        <p:spPr>
          <a:xfrm>
            <a:off x="1714500" y="6076950"/>
            <a:ext cx="3143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7" name="Striped Right Arrow 166"/>
          <p:cNvSpPr/>
          <p:nvPr/>
        </p:nvSpPr>
        <p:spPr>
          <a:xfrm>
            <a:off x="465803" y="2429765"/>
            <a:ext cx="8201947" cy="399966"/>
          </a:xfrm>
          <a:prstGeom prst="stripedRightArrow">
            <a:avLst>
              <a:gd name="adj1" fmla="val 59526"/>
              <a:gd name="adj2" fmla="val 50000"/>
            </a:avLst>
          </a:prstGeom>
          <a:solidFill>
            <a:schemeClr val="tx1"/>
          </a:solidFill>
          <a:ln w="9525">
            <a:solidFill>
              <a:schemeClr val="tx2"/>
            </a:solidFill>
            <a:miter lim="800000"/>
            <a:headEnd/>
            <a:tailEnd/>
          </a:ln>
          <a:effectLst/>
        </p:spPr>
        <p:txBody>
          <a:bodyPr anchor="ctr" anchorCtr="0"/>
          <a:lstStyle/>
          <a:p>
            <a:pPr algn="ctr">
              <a:spcBef>
                <a:spcPct val="50000"/>
              </a:spcBef>
            </a:pPr>
            <a:r>
              <a:rPr lang="en-US" sz="1400" b="1" dirty="0" smtClean="0">
                <a:solidFill>
                  <a:schemeClr val="bg1"/>
                </a:solidFill>
              </a:rPr>
              <a:t>Damco Customised End-to-end Solutions</a:t>
            </a:r>
            <a:endParaRPr lang="en-US" sz="1400" b="1" dirty="0">
              <a:solidFill>
                <a:schemeClr val="bg1"/>
              </a:solidFill>
            </a:endParaRPr>
          </a:p>
        </p:txBody>
      </p:sp>
      <p:sp>
        <p:nvSpPr>
          <p:cNvPr id="6" name="Title 5"/>
          <p:cNvSpPr>
            <a:spLocks noGrp="1"/>
          </p:cNvSpPr>
          <p:nvPr>
            <p:ph type="title"/>
          </p:nvPr>
        </p:nvSpPr>
        <p:spPr/>
        <p:txBody>
          <a:bodyPr/>
          <a:lstStyle/>
          <a:p>
            <a:r>
              <a:rPr lang="en-US" dirty="0" smtClean="0"/>
              <a:t>Our Service Offerings</a:t>
            </a:r>
            <a:endParaRPr lang="en-US" dirty="0"/>
          </a:p>
        </p:txBody>
      </p:sp>
      <p:sp>
        <p:nvSpPr>
          <p:cNvPr id="2" name="Date Placeholder 1"/>
          <p:cNvSpPr>
            <a:spLocks noGrp="1"/>
          </p:cNvSpPr>
          <p:nvPr>
            <p:ph type="dt" sz="half" idx="10"/>
          </p:nvPr>
        </p:nvSpPr>
        <p:spPr/>
        <p:txBody>
          <a:bodyPr/>
          <a:lstStyle/>
          <a:p>
            <a:fld id="{24D66232-64F0-40BF-9EC1-4632BDC91062}" type="datetime4">
              <a:rPr lang="en-US" smtClean="0"/>
              <a:pPr/>
              <a:t>October 7, 2013</a:t>
            </a:fld>
            <a:endParaRPr lang="en-US" dirty="0"/>
          </a:p>
        </p:txBody>
      </p:sp>
      <p:sp>
        <p:nvSpPr>
          <p:cNvPr id="3" name="Slide Number Placeholder 2"/>
          <p:cNvSpPr>
            <a:spLocks noGrp="1"/>
          </p:cNvSpPr>
          <p:nvPr>
            <p:ph type="sldNum" sz="quarter" idx="11"/>
          </p:nvPr>
        </p:nvSpPr>
        <p:spPr/>
        <p:txBody>
          <a:bodyPr/>
          <a:lstStyle/>
          <a:p>
            <a:fld id="{E95D9087-60FE-ED43-B7E4-1DE39A33D433}" type="slidenum">
              <a:rPr lang="en-US" smtClean="0"/>
              <a:pPr/>
              <a:t>9</a:t>
            </a:fld>
            <a:endParaRPr lang="en-US" dirty="0"/>
          </a:p>
        </p:txBody>
      </p:sp>
      <p:sp>
        <p:nvSpPr>
          <p:cNvPr id="91" name="Rectangle 90"/>
          <p:cNvSpPr/>
          <p:nvPr/>
        </p:nvSpPr>
        <p:spPr>
          <a:xfrm>
            <a:off x="594870" y="2201165"/>
            <a:ext cx="589905" cy="161583"/>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rtlCol="0" anchor="ctr">
            <a:spAutoFit/>
          </a:bodyPr>
          <a:lstStyle/>
          <a:p>
            <a:pPr algn="ctr"/>
            <a:r>
              <a:rPr lang="en-US" sz="1050" b="1" dirty="0" smtClean="0">
                <a:solidFill>
                  <a:schemeClr val="tx1"/>
                </a:solidFill>
              </a:rPr>
              <a:t> Vendor</a:t>
            </a:r>
            <a:endParaRPr lang="en-US" sz="1050" b="1" dirty="0">
              <a:solidFill>
                <a:schemeClr val="tx1"/>
              </a:solidFill>
            </a:endParaRPr>
          </a:p>
        </p:txBody>
      </p:sp>
      <p:sp>
        <p:nvSpPr>
          <p:cNvPr id="92" name="Rectangle 91"/>
          <p:cNvSpPr/>
          <p:nvPr/>
        </p:nvSpPr>
        <p:spPr>
          <a:xfrm>
            <a:off x="8211069" y="2201165"/>
            <a:ext cx="407163" cy="161583"/>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rtlCol="0" anchor="ctr">
            <a:spAutoFit/>
          </a:bodyPr>
          <a:lstStyle/>
          <a:p>
            <a:pPr algn="ctr"/>
            <a:r>
              <a:rPr lang="en-US" sz="1050" b="1" dirty="0" smtClean="0">
                <a:solidFill>
                  <a:schemeClr val="tx1"/>
                </a:solidFill>
              </a:rPr>
              <a:t>Store</a:t>
            </a:r>
            <a:endParaRPr lang="en-US" sz="1050" b="1" dirty="0">
              <a:solidFill>
                <a:schemeClr val="tx1"/>
              </a:solidFill>
            </a:endParaRPr>
          </a:p>
        </p:txBody>
      </p:sp>
      <p:sp>
        <p:nvSpPr>
          <p:cNvPr id="93" name="Rectangle 92"/>
          <p:cNvSpPr/>
          <p:nvPr/>
        </p:nvSpPr>
        <p:spPr>
          <a:xfrm>
            <a:off x="2632476" y="2201165"/>
            <a:ext cx="328616" cy="161583"/>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rtlCol="0" anchor="ctr">
            <a:spAutoFit/>
          </a:bodyPr>
          <a:lstStyle/>
          <a:p>
            <a:pPr algn="ctr"/>
            <a:r>
              <a:rPr lang="en-US" sz="1050" b="1" dirty="0" smtClean="0">
                <a:solidFill>
                  <a:schemeClr val="tx1"/>
                </a:solidFill>
              </a:rPr>
              <a:t> CFS</a:t>
            </a:r>
            <a:endParaRPr lang="en-US" sz="1050" b="1" dirty="0">
              <a:solidFill>
                <a:schemeClr val="tx1"/>
              </a:solidFill>
            </a:endParaRPr>
          </a:p>
        </p:txBody>
      </p:sp>
      <p:sp>
        <p:nvSpPr>
          <p:cNvPr id="94" name="Rectangle 93"/>
          <p:cNvSpPr/>
          <p:nvPr/>
        </p:nvSpPr>
        <p:spPr>
          <a:xfrm>
            <a:off x="7071533" y="2201165"/>
            <a:ext cx="209994" cy="161583"/>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rtlCol="0" anchor="ctr">
            <a:spAutoFit/>
          </a:bodyPr>
          <a:lstStyle/>
          <a:p>
            <a:pPr algn="ctr"/>
            <a:r>
              <a:rPr lang="en-US" sz="1050" b="1" dirty="0" smtClean="0">
                <a:solidFill>
                  <a:schemeClr val="tx1"/>
                </a:solidFill>
              </a:rPr>
              <a:t>DC</a:t>
            </a:r>
            <a:endParaRPr lang="en-US" sz="1050" b="1" dirty="0">
              <a:solidFill>
                <a:schemeClr val="tx1"/>
              </a:solidFill>
            </a:endParaRPr>
          </a:p>
        </p:txBody>
      </p:sp>
      <p:pic>
        <p:nvPicPr>
          <p:cNvPr id="95" name="Picture 3"/>
          <p:cNvPicPr>
            <a:picLocks noChangeAspect="1" noChangeArrowheads="1"/>
          </p:cNvPicPr>
          <p:nvPr/>
        </p:nvPicPr>
        <p:blipFill>
          <a:blip r:embed="rId2" cstate="screen"/>
          <a:srcRect/>
          <a:stretch>
            <a:fillRect/>
          </a:stretch>
        </p:blipFill>
        <p:spPr bwMode="auto">
          <a:xfrm>
            <a:off x="586409" y="1632205"/>
            <a:ext cx="606829" cy="556260"/>
          </a:xfrm>
          <a:prstGeom prst="rect">
            <a:avLst/>
          </a:prstGeom>
          <a:noFill/>
          <a:ln w="9525">
            <a:noFill/>
            <a:miter lim="800000"/>
            <a:headEnd/>
            <a:tailEnd/>
          </a:ln>
          <a:effectLst/>
        </p:spPr>
      </p:pic>
      <p:pic>
        <p:nvPicPr>
          <p:cNvPr id="130" name="Picture 27" descr="Crane_sky blue"/>
          <p:cNvPicPr>
            <a:picLocks noChangeAspect="1" noChangeArrowheads="1"/>
          </p:cNvPicPr>
          <p:nvPr/>
        </p:nvPicPr>
        <p:blipFill>
          <a:blip r:embed="rId3" cstate="screen"/>
          <a:srcRect/>
          <a:stretch>
            <a:fillRect/>
          </a:stretch>
        </p:blipFill>
        <p:spPr bwMode="auto">
          <a:xfrm>
            <a:off x="3734496" y="1747112"/>
            <a:ext cx="234835" cy="441353"/>
          </a:xfrm>
          <a:prstGeom prst="rect">
            <a:avLst/>
          </a:prstGeom>
          <a:noFill/>
        </p:spPr>
      </p:pic>
      <p:pic>
        <p:nvPicPr>
          <p:cNvPr id="131" name="Picture 27" descr="Crane_sky blue"/>
          <p:cNvPicPr>
            <a:picLocks noChangeAspect="1" noChangeArrowheads="1"/>
          </p:cNvPicPr>
          <p:nvPr/>
        </p:nvPicPr>
        <p:blipFill>
          <a:blip r:embed="rId3" cstate="screen"/>
          <a:srcRect/>
          <a:stretch>
            <a:fillRect/>
          </a:stretch>
        </p:blipFill>
        <p:spPr bwMode="auto">
          <a:xfrm flipH="1">
            <a:off x="4778052" y="1747112"/>
            <a:ext cx="234835" cy="441353"/>
          </a:xfrm>
          <a:prstGeom prst="rect">
            <a:avLst/>
          </a:prstGeom>
          <a:noFill/>
        </p:spPr>
      </p:pic>
      <p:grpSp>
        <p:nvGrpSpPr>
          <p:cNvPr id="4" name="Group 161"/>
          <p:cNvGrpSpPr/>
          <p:nvPr/>
        </p:nvGrpSpPr>
        <p:grpSpPr>
          <a:xfrm>
            <a:off x="4019411" y="1405499"/>
            <a:ext cx="708561" cy="782966"/>
            <a:chOff x="3977738" y="3560434"/>
            <a:chExt cx="708561" cy="782966"/>
          </a:xfrm>
        </p:grpSpPr>
        <p:pic>
          <p:nvPicPr>
            <p:cNvPr id="132" name="Picture 47" descr="Ship_royal blue"/>
            <p:cNvPicPr>
              <a:picLocks noChangeAspect="1" noChangeArrowheads="1"/>
            </p:cNvPicPr>
            <p:nvPr/>
          </p:nvPicPr>
          <p:blipFill>
            <a:blip r:embed="rId4" cstate="screen"/>
            <a:srcRect/>
            <a:stretch>
              <a:fillRect/>
            </a:stretch>
          </p:blipFill>
          <p:spPr bwMode="auto">
            <a:xfrm>
              <a:off x="3977738" y="3987969"/>
              <a:ext cx="708561" cy="355431"/>
            </a:xfrm>
            <a:prstGeom prst="rect">
              <a:avLst/>
            </a:prstGeom>
            <a:noFill/>
          </p:spPr>
        </p:pic>
        <p:pic>
          <p:nvPicPr>
            <p:cNvPr id="133" name="Picture 7" descr="Airplane_royal blue"/>
            <p:cNvPicPr>
              <a:picLocks noChangeAspect="1" noChangeArrowheads="1"/>
            </p:cNvPicPr>
            <p:nvPr/>
          </p:nvPicPr>
          <p:blipFill>
            <a:blip r:embed="rId5" cstate="screen"/>
            <a:srcRect/>
            <a:stretch>
              <a:fillRect/>
            </a:stretch>
          </p:blipFill>
          <p:spPr bwMode="auto">
            <a:xfrm>
              <a:off x="4080604" y="3560434"/>
              <a:ext cx="502828" cy="249566"/>
            </a:xfrm>
            <a:prstGeom prst="rect">
              <a:avLst/>
            </a:prstGeom>
            <a:noFill/>
          </p:spPr>
        </p:pic>
      </p:grpSp>
      <p:pic>
        <p:nvPicPr>
          <p:cNvPr id="134" name="Picture 59" descr="Truck_leaf green"/>
          <p:cNvPicPr>
            <a:picLocks noChangeAspect="1" noChangeArrowheads="1"/>
          </p:cNvPicPr>
          <p:nvPr/>
        </p:nvPicPr>
        <p:blipFill>
          <a:blip r:embed="rId6" cstate="screen"/>
          <a:srcRect/>
          <a:stretch>
            <a:fillRect/>
          </a:stretch>
        </p:blipFill>
        <p:spPr bwMode="auto">
          <a:xfrm>
            <a:off x="5062967" y="1938899"/>
            <a:ext cx="507254" cy="249566"/>
          </a:xfrm>
          <a:prstGeom prst="rect">
            <a:avLst/>
          </a:prstGeom>
          <a:noFill/>
        </p:spPr>
      </p:pic>
      <p:pic>
        <p:nvPicPr>
          <p:cNvPr id="135" name="Picture 59" descr="Truck_leaf green"/>
          <p:cNvPicPr>
            <a:picLocks noChangeAspect="1" noChangeArrowheads="1"/>
          </p:cNvPicPr>
          <p:nvPr/>
        </p:nvPicPr>
        <p:blipFill>
          <a:blip r:embed="rId6" cstate="screen"/>
          <a:srcRect/>
          <a:stretch>
            <a:fillRect/>
          </a:stretch>
        </p:blipFill>
        <p:spPr bwMode="auto">
          <a:xfrm>
            <a:off x="6308556" y="1938899"/>
            <a:ext cx="507254" cy="249566"/>
          </a:xfrm>
          <a:prstGeom prst="rect">
            <a:avLst/>
          </a:prstGeom>
          <a:noFill/>
        </p:spPr>
      </p:pic>
      <p:pic>
        <p:nvPicPr>
          <p:cNvPr id="136" name="Picture 59" descr="Truck_leaf green"/>
          <p:cNvPicPr>
            <a:picLocks noChangeAspect="1" noChangeArrowheads="1"/>
          </p:cNvPicPr>
          <p:nvPr/>
        </p:nvPicPr>
        <p:blipFill>
          <a:blip r:embed="rId6" cstate="screen"/>
          <a:srcRect/>
          <a:stretch>
            <a:fillRect/>
          </a:stretch>
        </p:blipFill>
        <p:spPr bwMode="auto">
          <a:xfrm>
            <a:off x="7554145" y="1938899"/>
            <a:ext cx="507254" cy="249566"/>
          </a:xfrm>
          <a:prstGeom prst="rect">
            <a:avLst/>
          </a:prstGeom>
          <a:noFill/>
        </p:spPr>
      </p:pic>
      <p:pic>
        <p:nvPicPr>
          <p:cNvPr id="142" name="Picture 57" descr="Truck_cobalt blue"/>
          <p:cNvPicPr>
            <a:picLocks noChangeAspect="1" noChangeArrowheads="1"/>
          </p:cNvPicPr>
          <p:nvPr/>
        </p:nvPicPr>
        <p:blipFill>
          <a:blip r:embed="rId7" cstate="screen"/>
          <a:srcRect/>
          <a:stretch>
            <a:fillRect/>
          </a:stretch>
        </p:blipFill>
        <p:spPr bwMode="auto">
          <a:xfrm>
            <a:off x="1931573" y="1938899"/>
            <a:ext cx="507254" cy="249566"/>
          </a:xfrm>
          <a:prstGeom prst="rect">
            <a:avLst/>
          </a:prstGeom>
          <a:noFill/>
        </p:spPr>
      </p:pic>
      <p:pic>
        <p:nvPicPr>
          <p:cNvPr id="144" name="Picture 57" descr="Truck_cobalt blue"/>
          <p:cNvPicPr>
            <a:picLocks noChangeAspect="1" noChangeArrowheads="1"/>
          </p:cNvPicPr>
          <p:nvPr/>
        </p:nvPicPr>
        <p:blipFill>
          <a:blip r:embed="rId7" cstate="screen"/>
          <a:srcRect/>
          <a:stretch>
            <a:fillRect/>
          </a:stretch>
        </p:blipFill>
        <p:spPr bwMode="auto">
          <a:xfrm>
            <a:off x="3177162" y="1938899"/>
            <a:ext cx="507254" cy="249566"/>
          </a:xfrm>
          <a:prstGeom prst="rect">
            <a:avLst/>
          </a:prstGeom>
          <a:noFill/>
        </p:spPr>
      </p:pic>
      <p:pic>
        <p:nvPicPr>
          <p:cNvPr id="147" name="Picture 54" descr="Shop_royal blue"/>
          <p:cNvPicPr>
            <a:picLocks noChangeAspect="1" noChangeArrowheads="1"/>
          </p:cNvPicPr>
          <p:nvPr/>
        </p:nvPicPr>
        <p:blipFill>
          <a:blip r:embed="rId8" cstate="screen"/>
          <a:srcRect/>
          <a:stretch>
            <a:fillRect/>
          </a:stretch>
        </p:blipFill>
        <p:spPr bwMode="auto">
          <a:xfrm>
            <a:off x="8111473" y="1734146"/>
            <a:ext cx="575327" cy="454319"/>
          </a:xfrm>
          <a:prstGeom prst="rect">
            <a:avLst/>
          </a:prstGeom>
          <a:noFill/>
        </p:spPr>
      </p:pic>
      <p:pic>
        <p:nvPicPr>
          <p:cNvPr id="3074" name="Picture 2"/>
          <p:cNvPicPr>
            <a:picLocks noChangeAspect="1" noChangeArrowheads="1"/>
          </p:cNvPicPr>
          <p:nvPr/>
        </p:nvPicPr>
        <p:blipFill>
          <a:blip r:embed="rId9" cstate="screen"/>
          <a:srcRect/>
          <a:stretch>
            <a:fillRect/>
          </a:stretch>
        </p:blipFill>
        <p:spPr bwMode="auto">
          <a:xfrm>
            <a:off x="1243318" y="1750315"/>
            <a:ext cx="638175" cy="438150"/>
          </a:xfrm>
          <a:prstGeom prst="rect">
            <a:avLst/>
          </a:prstGeom>
          <a:noFill/>
          <a:ln w="9525">
            <a:noFill/>
            <a:miter lim="800000"/>
            <a:headEnd/>
            <a:tailEnd/>
          </a:ln>
          <a:effectLst/>
        </p:spPr>
      </p:pic>
      <p:grpSp>
        <p:nvGrpSpPr>
          <p:cNvPr id="5" name="Group 162"/>
          <p:cNvGrpSpPr/>
          <p:nvPr/>
        </p:nvGrpSpPr>
        <p:grpSpPr>
          <a:xfrm>
            <a:off x="2488907" y="1354136"/>
            <a:ext cx="638175" cy="834329"/>
            <a:chOff x="2420682" y="3523360"/>
            <a:chExt cx="638175" cy="834329"/>
          </a:xfrm>
        </p:grpSpPr>
        <p:grpSp>
          <p:nvGrpSpPr>
            <p:cNvPr id="7" name="Group 147"/>
            <p:cNvGrpSpPr/>
            <p:nvPr/>
          </p:nvGrpSpPr>
          <p:grpSpPr>
            <a:xfrm>
              <a:off x="2590887" y="3523360"/>
              <a:ext cx="297765" cy="421260"/>
              <a:chOff x="1073317" y="5030535"/>
              <a:chExt cx="411994" cy="582865"/>
            </a:xfrm>
          </p:grpSpPr>
          <p:pic>
            <p:nvPicPr>
              <p:cNvPr id="149" name="Picture 29" descr="Document_cobalt blue"/>
              <p:cNvPicPr>
                <a:picLocks noChangeAspect="1" noChangeArrowheads="1"/>
              </p:cNvPicPr>
              <p:nvPr/>
            </p:nvPicPr>
            <p:blipFill>
              <a:blip r:embed="rId10" cstate="screen"/>
              <a:srcRect/>
              <a:stretch>
                <a:fillRect/>
              </a:stretch>
            </p:blipFill>
            <p:spPr bwMode="auto">
              <a:xfrm>
                <a:off x="1073317" y="5030535"/>
                <a:ext cx="349250" cy="431800"/>
              </a:xfrm>
              <a:prstGeom prst="rect">
                <a:avLst/>
              </a:prstGeom>
              <a:noFill/>
            </p:spPr>
          </p:pic>
          <p:pic>
            <p:nvPicPr>
              <p:cNvPr id="150" name="Picture 15" descr="Certificate_cobalt blue"/>
              <p:cNvPicPr>
                <a:picLocks noChangeAspect="1" noChangeArrowheads="1"/>
              </p:cNvPicPr>
              <p:nvPr/>
            </p:nvPicPr>
            <p:blipFill>
              <a:blip r:embed="rId11" cstate="screen"/>
              <a:srcRect/>
              <a:stretch>
                <a:fillRect/>
              </a:stretch>
            </p:blipFill>
            <p:spPr bwMode="auto">
              <a:xfrm>
                <a:off x="1199561" y="5181600"/>
                <a:ext cx="285750" cy="431800"/>
              </a:xfrm>
              <a:prstGeom prst="rect">
                <a:avLst/>
              </a:prstGeom>
              <a:noFill/>
            </p:spPr>
          </p:pic>
        </p:grpSp>
        <p:pic>
          <p:nvPicPr>
            <p:cNvPr id="157" name="Picture 2"/>
            <p:cNvPicPr>
              <a:picLocks noChangeAspect="1" noChangeArrowheads="1"/>
            </p:cNvPicPr>
            <p:nvPr/>
          </p:nvPicPr>
          <p:blipFill>
            <a:blip r:embed="rId9" cstate="screen"/>
            <a:srcRect/>
            <a:stretch>
              <a:fillRect/>
            </a:stretch>
          </p:blipFill>
          <p:spPr bwMode="auto">
            <a:xfrm>
              <a:off x="2420682" y="3919539"/>
              <a:ext cx="638175" cy="438150"/>
            </a:xfrm>
            <a:prstGeom prst="rect">
              <a:avLst/>
            </a:prstGeom>
            <a:solidFill>
              <a:schemeClr val="bg1"/>
            </a:solidFill>
            <a:ln w="9525">
              <a:noFill/>
              <a:miter lim="800000"/>
              <a:headEnd/>
              <a:tailEnd/>
            </a:ln>
            <a:effectLst/>
          </p:spPr>
        </p:pic>
      </p:grpSp>
      <p:grpSp>
        <p:nvGrpSpPr>
          <p:cNvPr id="8" name="Group 163"/>
          <p:cNvGrpSpPr/>
          <p:nvPr/>
        </p:nvGrpSpPr>
        <p:grpSpPr>
          <a:xfrm>
            <a:off x="5620301" y="1295400"/>
            <a:ext cx="638175" cy="893065"/>
            <a:chOff x="5551488" y="3523360"/>
            <a:chExt cx="638175" cy="893065"/>
          </a:xfrm>
        </p:grpSpPr>
        <p:grpSp>
          <p:nvGrpSpPr>
            <p:cNvPr id="9" name="Group 150"/>
            <p:cNvGrpSpPr/>
            <p:nvPr/>
          </p:nvGrpSpPr>
          <p:grpSpPr>
            <a:xfrm>
              <a:off x="5721693" y="3523360"/>
              <a:ext cx="297765" cy="421260"/>
              <a:chOff x="1073317" y="5030535"/>
              <a:chExt cx="411994" cy="582865"/>
            </a:xfrm>
          </p:grpSpPr>
          <p:pic>
            <p:nvPicPr>
              <p:cNvPr id="152" name="Picture 29" descr="Document_cobalt blue"/>
              <p:cNvPicPr>
                <a:picLocks noChangeAspect="1" noChangeArrowheads="1"/>
              </p:cNvPicPr>
              <p:nvPr/>
            </p:nvPicPr>
            <p:blipFill>
              <a:blip r:embed="rId10" cstate="screen"/>
              <a:srcRect/>
              <a:stretch>
                <a:fillRect/>
              </a:stretch>
            </p:blipFill>
            <p:spPr bwMode="auto">
              <a:xfrm>
                <a:off x="1073317" y="5030535"/>
                <a:ext cx="349250" cy="431800"/>
              </a:xfrm>
              <a:prstGeom prst="rect">
                <a:avLst/>
              </a:prstGeom>
              <a:noFill/>
            </p:spPr>
          </p:pic>
          <p:pic>
            <p:nvPicPr>
              <p:cNvPr id="153" name="Picture 15" descr="Certificate_cobalt blue"/>
              <p:cNvPicPr>
                <a:picLocks noChangeAspect="1" noChangeArrowheads="1"/>
              </p:cNvPicPr>
              <p:nvPr/>
            </p:nvPicPr>
            <p:blipFill>
              <a:blip r:embed="rId11" cstate="screen"/>
              <a:srcRect/>
              <a:stretch>
                <a:fillRect/>
              </a:stretch>
            </p:blipFill>
            <p:spPr bwMode="auto">
              <a:xfrm>
                <a:off x="1199561" y="5181600"/>
                <a:ext cx="285750" cy="431800"/>
              </a:xfrm>
              <a:prstGeom prst="rect">
                <a:avLst/>
              </a:prstGeom>
              <a:noFill/>
            </p:spPr>
          </p:pic>
        </p:grpSp>
        <p:pic>
          <p:nvPicPr>
            <p:cNvPr id="3075" name="Picture 3"/>
            <p:cNvPicPr>
              <a:picLocks noChangeAspect="1" noChangeArrowheads="1"/>
            </p:cNvPicPr>
            <p:nvPr/>
          </p:nvPicPr>
          <p:blipFill>
            <a:blip r:embed="rId12" cstate="screen"/>
            <a:srcRect/>
            <a:stretch>
              <a:fillRect/>
            </a:stretch>
          </p:blipFill>
          <p:spPr bwMode="auto">
            <a:xfrm>
              <a:off x="5551488" y="3978275"/>
              <a:ext cx="638175" cy="438150"/>
            </a:xfrm>
            <a:prstGeom prst="rect">
              <a:avLst/>
            </a:prstGeom>
            <a:noFill/>
            <a:ln w="9525">
              <a:noFill/>
              <a:miter lim="800000"/>
              <a:headEnd/>
              <a:tailEnd/>
            </a:ln>
            <a:effectLst/>
          </p:spPr>
        </p:pic>
      </p:grpSp>
      <p:pic>
        <p:nvPicPr>
          <p:cNvPr id="161" name="Picture 3"/>
          <p:cNvPicPr>
            <a:picLocks noChangeAspect="1" noChangeArrowheads="1"/>
          </p:cNvPicPr>
          <p:nvPr/>
        </p:nvPicPr>
        <p:blipFill>
          <a:blip r:embed="rId12" cstate="screen"/>
          <a:srcRect/>
          <a:stretch>
            <a:fillRect/>
          </a:stretch>
        </p:blipFill>
        <p:spPr bwMode="auto">
          <a:xfrm>
            <a:off x="6865890" y="1750315"/>
            <a:ext cx="638175" cy="438150"/>
          </a:xfrm>
          <a:prstGeom prst="rect">
            <a:avLst/>
          </a:prstGeom>
          <a:noFill/>
          <a:ln w="9525">
            <a:noFill/>
            <a:miter lim="800000"/>
            <a:headEnd/>
            <a:tailEnd/>
          </a:ln>
          <a:effectLst/>
        </p:spPr>
      </p:pic>
      <p:sp>
        <p:nvSpPr>
          <p:cNvPr id="168" name="Rectangle 118">
            <a:hlinkClick r:id="" action="ppaction://noaction"/>
          </p:cNvPr>
          <p:cNvSpPr>
            <a:spLocks noChangeArrowheads="1"/>
          </p:cNvSpPr>
          <p:nvPr/>
        </p:nvSpPr>
        <p:spPr bwMode="auto">
          <a:xfrm>
            <a:off x="457202" y="2819400"/>
            <a:ext cx="1257298" cy="647700"/>
          </a:xfrm>
          <a:prstGeom prst="rect">
            <a:avLst/>
          </a:prstGeom>
          <a:solidFill>
            <a:schemeClr val="bg1"/>
          </a:solidFill>
          <a:ln w="9525">
            <a:solidFill>
              <a:schemeClr val="tx2"/>
            </a:solidFill>
            <a:miter lim="800000"/>
            <a:headEnd/>
            <a:tailEnd/>
          </a:ln>
          <a:effectLst>
            <a:outerShdw dist="50800" algn="l" rotWithShape="0">
              <a:schemeClr val="accent3"/>
            </a:outerShdw>
          </a:effectLst>
        </p:spPr>
        <p:txBody>
          <a:bodyPr anchor="ctr" anchorCtr="0"/>
          <a:lstStyle/>
          <a:p>
            <a:pPr>
              <a:spcBef>
                <a:spcPct val="50000"/>
              </a:spcBef>
              <a:defRPr/>
            </a:pPr>
            <a:r>
              <a:rPr lang="en-US" sz="1100" b="1" dirty="0"/>
              <a:t>Freight Forwarding Services</a:t>
            </a:r>
          </a:p>
        </p:txBody>
      </p:sp>
      <p:sp>
        <p:nvSpPr>
          <p:cNvPr id="179" name="Rectangle 178"/>
          <p:cNvSpPr/>
          <p:nvPr/>
        </p:nvSpPr>
        <p:spPr>
          <a:xfrm>
            <a:off x="2028825" y="2819400"/>
            <a:ext cx="6629400" cy="647700"/>
          </a:xfrm>
          <a:prstGeom prst="rect">
            <a:avLst/>
          </a:prstGeom>
          <a:solidFill>
            <a:schemeClr val="bg2">
              <a:lumMod val="20000"/>
              <a:lumOff val="80000"/>
            </a:schemeClr>
          </a:solidFill>
          <a:ln w="12700">
            <a:solidFill>
              <a:schemeClr val="accent3"/>
            </a:solidFill>
            <a:prstDash val="solid"/>
          </a:ln>
          <a:effectLst>
            <a:outerShdw dist="76200" dir="10800000" algn="r" rotWithShape="0">
              <a:schemeClr val="accent3"/>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173" name="Parallelogram 172"/>
          <p:cNvSpPr/>
          <p:nvPr/>
        </p:nvSpPr>
        <p:spPr>
          <a:xfrm>
            <a:off x="2093139" y="2988565"/>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Ocean Freight </a:t>
            </a:r>
          </a:p>
        </p:txBody>
      </p:sp>
      <p:sp>
        <p:nvSpPr>
          <p:cNvPr id="174" name="Parallelogram 173"/>
          <p:cNvSpPr/>
          <p:nvPr/>
        </p:nvSpPr>
        <p:spPr>
          <a:xfrm>
            <a:off x="5968958" y="2988565"/>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Trucking</a:t>
            </a:r>
          </a:p>
        </p:txBody>
      </p:sp>
      <p:sp>
        <p:nvSpPr>
          <p:cNvPr id="175" name="Parallelogram 174"/>
          <p:cNvSpPr/>
          <p:nvPr/>
        </p:nvSpPr>
        <p:spPr>
          <a:xfrm>
            <a:off x="7260898" y="2988565"/>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Customs Clearance</a:t>
            </a:r>
          </a:p>
        </p:txBody>
      </p:sp>
      <p:sp>
        <p:nvSpPr>
          <p:cNvPr id="176" name="Parallelogram 175"/>
          <p:cNvSpPr/>
          <p:nvPr/>
        </p:nvSpPr>
        <p:spPr>
          <a:xfrm>
            <a:off x="3385079" y="2988565"/>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Co-loading</a:t>
            </a:r>
          </a:p>
        </p:txBody>
      </p:sp>
      <p:sp>
        <p:nvSpPr>
          <p:cNvPr id="177" name="Parallelogram 176"/>
          <p:cNvSpPr/>
          <p:nvPr/>
        </p:nvSpPr>
        <p:spPr>
          <a:xfrm>
            <a:off x="4677018" y="2988565"/>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Air Freight</a:t>
            </a:r>
          </a:p>
        </p:txBody>
      </p:sp>
      <p:sp>
        <p:nvSpPr>
          <p:cNvPr id="169" name="Rectangle 119">
            <a:hlinkClick r:id="" action="ppaction://noaction"/>
          </p:cNvPr>
          <p:cNvSpPr>
            <a:spLocks noChangeArrowheads="1"/>
          </p:cNvSpPr>
          <p:nvPr/>
        </p:nvSpPr>
        <p:spPr bwMode="auto">
          <a:xfrm>
            <a:off x="457202" y="3552825"/>
            <a:ext cx="1257298" cy="647700"/>
          </a:xfrm>
          <a:prstGeom prst="rect">
            <a:avLst/>
          </a:prstGeom>
          <a:solidFill>
            <a:schemeClr val="bg1"/>
          </a:solidFill>
          <a:ln w="9525">
            <a:solidFill>
              <a:schemeClr val="tx2"/>
            </a:solidFill>
            <a:miter lim="800000"/>
            <a:headEnd/>
            <a:tailEnd/>
          </a:ln>
          <a:effectLst>
            <a:outerShdw dist="50800" algn="l" rotWithShape="0">
              <a:schemeClr val="accent1"/>
            </a:outerShdw>
          </a:effectLst>
        </p:spPr>
        <p:txBody>
          <a:bodyPr anchor="ctr" anchorCtr="0"/>
          <a:lstStyle/>
          <a:p>
            <a:pPr marR="0" lvl="0" indent="0" fontAlgn="auto">
              <a:lnSpc>
                <a:spcPct val="100000"/>
              </a:lnSpc>
              <a:spcBef>
                <a:spcPct val="50000"/>
              </a:spcBef>
              <a:spcAft>
                <a:spcPts val="0"/>
              </a:spcAft>
              <a:buClrTx/>
              <a:buSzTx/>
              <a:buFontTx/>
              <a:buNone/>
              <a:tabLst/>
              <a:defRPr/>
            </a:pPr>
            <a:r>
              <a:rPr lang="en-US" sz="1100" b="1" dirty="0"/>
              <a:t>Supply Chain </a:t>
            </a:r>
            <a:r>
              <a:rPr lang="en-US" sz="1100" b="1" dirty="0" smtClean="0"/>
              <a:t>Management</a:t>
            </a:r>
            <a:endParaRPr lang="en-US" sz="1100" b="1" dirty="0"/>
          </a:p>
        </p:txBody>
      </p:sp>
      <p:sp>
        <p:nvSpPr>
          <p:cNvPr id="47" name="Rectangle 46"/>
          <p:cNvSpPr/>
          <p:nvPr/>
        </p:nvSpPr>
        <p:spPr>
          <a:xfrm>
            <a:off x="2028825" y="3552825"/>
            <a:ext cx="6629400" cy="647700"/>
          </a:xfrm>
          <a:prstGeom prst="rect">
            <a:avLst/>
          </a:prstGeom>
          <a:solidFill>
            <a:schemeClr val="bg2">
              <a:lumMod val="20000"/>
              <a:lumOff val="80000"/>
            </a:schemeClr>
          </a:solidFill>
          <a:ln w="12700">
            <a:solidFill>
              <a:schemeClr val="accent1"/>
            </a:solidFill>
            <a:prstDash val="solid"/>
          </a:ln>
          <a:effectLst>
            <a:outerShdw dist="76200" dir="10800000" algn="r" rotWithShape="0">
              <a:schemeClr val="accent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9" name="Parallelogram 48"/>
          <p:cNvSpPr/>
          <p:nvPr/>
        </p:nvSpPr>
        <p:spPr>
          <a:xfrm>
            <a:off x="2093139" y="3721990"/>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Purchase Order Management</a:t>
            </a:r>
          </a:p>
        </p:txBody>
      </p:sp>
      <p:sp>
        <p:nvSpPr>
          <p:cNvPr id="50" name="Parallelogram 49"/>
          <p:cNvSpPr/>
          <p:nvPr/>
        </p:nvSpPr>
        <p:spPr>
          <a:xfrm>
            <a:off x="5968958" y="3721990"/>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Carrier Management</a:t>
            </a:r>
          </a:p>
        </p:txBody>
      </p:sp>
      <p:sp>
        <p:nvSpPr>
          <p:cNvPr id="51" name="Parallelogram 50"/>
          <p:cNvSpPr/>
          <p:nvPr/>
        </p:nvSpPr>
        <p:spPr>
          <a:xfrm>
            <a:off x="7260898" y="3721990"/>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Document Management</a:t>
            </a:r>
          </a:p>
        </p:txBody>
      </p:sp>
      <p:sp>
        <p:nvSpPr>
          <p:cNvPr id="52" name="Parallelogram 51"/>
          <p:cNvSpPr/>
          <p:nvPr/>
        </p:nvSpPr>
        <p:spPr>
          <a:xfrm>
            <a:off x="3385079" y="3721990"/>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Vendor Management</a:t>
            </a:r>
          </a:p>
        </p:txBody>
      </p:sp>
      <p:sp>
        <p:nvSpPr>
          <p:cNvPr id="53" name="Parallelogram 52"/>
          <p:cNvSpPr/>
          <p:nvPr/>
        </p:nvSpPr>
        <p:spPr>
          <a:xfrm>
            <a:off x="4677018" y="3721990"/>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Consolidation</a:t>
            </a:r>
          </a:p>
        </p:txBody>
      </p:sp>
      <p:sp>
        <p:nvSpPr>
          <p:cNvPr id="170" name="Rectangle 120">
            <a:hlinkClick r:id="" action="ppaction://noaction"/>
          </p:cNvPr>
          <p:cNvSpPr>
            <a:spLocks noChangeArrowheads="1"/>
          </p:cNvSpPr>
          <p:nvPr/>
        </p:nvSpPr>
        <p:spPr bwMode="auto">
          <a:xfrm>
            <a:off x="457202" y="4286250"/>
            <a:ext cx="1257298" cy="647700"/>
          </a:xfrm>
          <a:prstGeom prst="rect">
            <a:avLst/>
          </a:prstGeom>
          <a:solidFill>
            <a:schemeClr val="bg1"/>
          </a:solidFill>
          <a:ln w="9525">
            <a:solidFill>
              <a:schemeClr val="tx2"/>
            </a:solidFill>
            <a:miter lim="800000"/>
            <a:headEnd/>
            <a:tailEnd/>
          </a:ln>
          <a:effectLst>
            <a:outerShdw dist="50800" algn="l" rotWithShape="0">
              <a:schemeClr val="accent4"/>
            </a:outerShdw>
          </a:effectLst>
        </p:spPr>
        <p:txBody>
          <a:bodyPr anchor="ctr" anchorCtr="0"/>
          <a:lstStyle/>
          <a:p>
            <a:pPr>
              <a:spcBef>
                <a:spcPct val="50000"/>
              </a:spcBef>
            </a:pPr>
            <a:r>
              <a:rPr lang="en-US" sz="1100" b="1" dirty="0" smtClean="0"/>
              <a:t>Warehousing </a:t>
            </a:r>
            <a:r>
              <a:rPr lang="en-US" sz="1100" b="1" dirty="0"/>
              <a:t>and </a:t>
            </a:r>
            <a:r>
              <a:rPr lang="en-US" sz="1100" b="1" dirty="0" smtClean="0"/>
              <a:t/>
            </a:r>
            <a:br>
              <a:rPr lang="en-US" sz="1100" b="1" dirty="0" smtClean="0"/>
            </a:br>
            <a:r>
              <a:rPr lang="en-US" sz="1100" b="1" dirty="0" smtClean="0"/>
              <a:t>Distribution</a:t>
            </a:r>
            <a:endParaRPr lang="en-US" sz="1100" b="1" dirty="0"/>
          </a:p>
        </p:txBody>
      </p:sp>
      <p:sp>
        <p:nvSpPr>
          <p:cNvPr id="55" name="Rectangle 54"/>
          <p:cNvSpPr/>
          <p:nvPr/>
        </p:nvSpPr>
        <p:spPr>
          <a:xfrm>
            <a:off x="2028825" y="4286250"/>
            <a:ext cx="6629400" cy="647700"/>
          </a:xfrm>
          <a:prstGeom prst="rect">
            <a:avLst/>
          </a:prstGeom>
          <a:solidFill>
            <a:schemeClr val="bg2">
              <a:lumMod val="20000"/>
              <a:lumOff val="80000"/>
            </a:schemeClr>
          </a:solidFill>
          <a:ln w="12700">
            <a:solidFill>
              <a:schemeClr val="accent4"/>
            </a:solidFill>
            <a:prstDash val="solid"/>
          </a:ln>
          <a:effectLst>
            <a:outerShdw dist="76200" dir="10800000" algn="r" rotWithShape="0">
              <a:schemeClr val="accent4"/>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7" name="Parallelogram 56"/>
          <p:cNvSpPr/>
          <p:nvPr/>
        </p:nvSpPr>
        <p:spPr>
          <a:xfrm>
            <a:off x="2093139" y="4455415"/>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Origin DC</a:t>
            </a:r>
          </a:p>
        </p:txBody>
      </p:sp>
      <p:sp>
        <p:nvSpPr>
          <p:cNvPr id="58" name="Parallelogram 57"/>
          <p:cNvSpPr/>
          <p:nvPr/>
        </p:nvSpPr>
        <p:spPr>
          <a:xfrm>
            <a:off x="5968958" y="4455415"/>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Multi Country Consolidation</a:t>
            </a:r>
          </a:p>
        </p:txBody>
      </p:sp>
      <p:sp>
        <p:nvSpPr>
          <p:cNvPr id="59" name="Parallelogram 58"/>
          <p:cNvSpPr/>
          <p:nvPr/>
        </p:nvSpPr>
        <p:spPr>
          <a:xfrm>
            <a:off x="7260898" y="4455415"/>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Local Distribution</a:t>
            </a:r>
          </a:p>
        </p:txBody>
      </p:sp>
      <p:sp>
        <p:nvSpPr>
          <p:cNvPr id="60" name="Parallelogram 59"/>
          <p:cNvSpPr/>
          <p:nvPr/>
        </p:nvSpPr>
        <p:spPr>
          <a:xfrm>
            <a:off x="3385079" y="4455415"/>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Regional DC</a:t>
            </a:r>
          </a:p>
        </p:txBody>
      </p:sp>
      <p:sp>
        <p:nvSpPr>
          <p:cNvPr id="61" name="Parallelogram 60"/>
          <p:cNvSpPr/>
          <p:nvPr/>
        </p:nvSpPr>
        <p:spPr>
          <a:xfrm>
            <a:off x="4677018" y="4455415"/>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Fulfillment Center</a:t>
            </a:r>
          </a:p>
        </p:txBody>
      </p:sp>
      <p:sp>
        <p:nvSpPr>
          <p:cNvPr id="171" name="Rectangle 121">
            <a:hlinkClick r:id="" action="ppaction://noaction"/>
          </p:cNvPr>
          <p:cNvSpPr>
            <a:spLocks noChangeArrowheads="1"/>
          </p:cNvSpPr>
          <p:nvPr/>
        </p:nvSpPr>
        <p:spPr bwMode="auto">
          <a:xfrm>
            <a:off x="457202" y="5753100"/>
            <a:ext cx="1257298" cy="647700"/>
          </a:xfrm>
          <a:prstGeom prst="rect">
            <a:avLst/>
          </a:prstGeom>
          <a:solidFill>
            <a:schemeClr val="bg1"/>
          </a:solidFill>
          <a:ln w="9525">
            <a:solidFill>
              <a:schemeClr val="tx2"/>
            </a:solidFill>
            <a:miter lim="800000"/>
            <a:headEnd/>
            <a:tailEnd/>
          </a:ln>
          <a:effectLst>
            <a:outerShdw dist="50800" algn="l" rotWithShape="0">
              <a:schemeClr val="accent5"/>
            </a:outerShdw>
          </a:effectLst>
        </p:spPr>
        <p:txBody>
          <a:bodyPr anchor="ctr" anchorCtr="0"/>
          <a:lstStyle/>
          <a:p>
            <a:pPr>
              <a:spcBef>
                <a:spcPct val="50000"/>
              </a:spcBef>
            </a:pPr>
            <a:r>
              <a:rPr lang="en-US" sz="1100" b="1" dirty="0"/>
              <a:t>Supply Chain </a:t>
            </a:r>
            <a:r>
              <a:rPr lang="en-US" sz="1100" b="1" dirty="0" smtClean="0"/>
              <a:t>Development</a:t>
            </a:r>
            <a:endParaRPr lang="en-US" sz="1100" b="1" dirty="0"/>
          </a:p>
        </p:txBody>
      </p:sp>
      <p:sp>
        <p:nvSpPr>
          <p:cNvPr id="63" name="Rectangle 62"/>
          <p:cNvSpPr/>
          <p:nvPr/>
        </p:nvSpPr>
        <p:spPr>
          <a:xfrm>
            <a:off x="2028825" y="5753100"/>
            <a:ext cx="6629400" cy="647700"/>
          </a:xfrm>
          <a:prstGeom prst="rect">
            <a:avLst/>
          </a:prstGeom>
          <a:solidFill>
            <a:schemeClr val="bg2">
              <a:lumMod val="20000"/>
              <a:lumOff val="80000"/>
            </a:schemeClr>
          </a:solidFill>
          <a:ln w="12700">
            <a:solidFill>
              <a:schemeClr val="accent5"/>
            </a:solidFill>
            <a:prstDash val="solid"/>
          </a:ln>
          <a:effectLst>
            <a:outerShdw dist="76200" dir="10800000" algn="r" rotWithShape="0">
              <a:schemeClr val="accent5"/>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65" name="Parallelogram 64"/>
          <p:cNvSpPr/>
          <p:nvPr/>
        </p:nvSpPr>
        <p:spPr>
          <a:xfrm>
            <a:off x="2119542" y="5922265"/>
            <a:ext cx="1284246" cy="309371"/>
          </a:xfrm>
          <a:prstGeom prst="parallelogram">
            <a:avLst/>
          </a:prstGeom>
          <a:solidFill>
            <a:schemeClr val="bg1"/>
          </a:solidFill>
          <a:ln w="9525">
            <a:solidFill>
              <a:schemeClr val="bg2"/>
            </a:solidFill>
            <a:miter lim="800000"/>
            <a:headEnd/>
            <a:tailEnd/>
          </a:ln>
          <a:effectLst/>
        </p:spPr>
        <p:txBody>
          <a:bodyPr lIns="0" rIns="0" anchor="ctr" anchorCtr="0"/>
          <a:lstStyle/>
          <a:p>
            <a:pPr algn="ctr">
              <a:spcBef>
                <a:spcPct val="50000"/>
              </a:spcBef>
              <a:defRPr/>
            </a:pPr>
            <a:r>
              <a:rPr lang="en-US" sz="800" b="1" dirty="0" smtClean="0"/>
              <a:t>Carbon Footprint Analysis</a:t>
            </a:r>
          </a:p>
        </p:txBody>
      </p:sp>
      <p:sp>
        <p:nvSpPr>
          <p:cNvPr id="66" name="Parallelogram 65"/>
          <p:cNvSpPr/>
          <p:nvPr/>
        </p:nvSpPr>
        <p:spPr>
          <a:xfrm>
            <a:off x="5995361" y="5922265"/>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Packaging Consultancy</a:t>
            </a:r>
          </a:p>
        </p:txBody>
      </p:sp>
      <p:sp>
        <p:nvSpPr>
          <p:cNvPr id="67" name="Parallelogram 66"/>
          <p:cNvSpPr/>
          <p:nvPr/>
        </p:nvSpPr>
        <p:spPr>
          <a:xfrm>
            <a:off x="7287301" y="5922265"/>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Supply Chain Benchmarking</a:t>
            </a:r>
          </a:p>
        </p:txBody>
      </p:sp>
      <p:sp>
        <p:nvSpPr>
          <p:cNvPr id="68" name="Parallelogram 67"/>
          <p:cNvSpPr/>
          <p:nvPr/>
        </p:nvSpPr>
        <p:spPr>
          <a:xfrm>
            <a:off x="3411482" y="5922265"/>
            <a:ext cx="1284246" cy="309371"/>
          </a:xfrm>
          <a:prstGeom prst="parallelogram">
            <a:avLst/>
          </a:prstGeom>
          <a:solidFill>
            <a:schemeClr val="bg1"/>
          </a:solidFill>
          <a:ln w="9525">
            <a:solidFill>
              <a:schemeClr val="bg2"/>
            </a:solidFill>
            <a:miter lim="800000"/>
            <a:headEnd/>
            <a:tailEnd/>
          </a:ln>
          <a:effectLst/>
        </p:spPr>
        <p:txBody>
          <a:bodyPr lIns="0" rIns="0" anchor="ctr" anchorCtr="0"/>
          <a:lstStyle/>
          <a:p>
            <a:pPr algn="ctr">
              <a:spcBef>
                <a:spcPct val="50000"/>
              </a:spcBef>
              <a:defRPr/>
            </a:pPr>
            <a:r>
              <a:rPr lang="en-US" sz="800" b="1" dirty="0" smtClean="0"/>
              <a:t>Center of Gravity Analysis</a:t>
            </a:r>
          </a:p>
        </p:txBody>
      </p:sp>
      <p:sp>
        <p:nvSpPr>
          <p:cNvPr id="69" name="Parallelogram 68"/>
          <p:cNvSpPr/>
          <p:nvPr/>
        </p:nvSpPr>
        <p:spPr>
          <a:xfrm>
            <a:off x="4703421" y="5922265"/>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Load Optimisation</a:t>
            </a:r>
          </a:p>
        </p:txBody>
      </p:sp>
      <p:sp>
        <p:nvSpPr>
          <p:cNvPr id="70" name="Rectangle 121">
            <a:hlinkClick r:id="" action="ppaction://noaction"/>
          </p:cNvPr>
          <p:cNvSpPr>
            <a:spLocks noChangeArrowheads="1"/>
          </p:cNvSpPr>
          <p:nvPr/>
        </p:nvSpPr>
        <p:spPr bwMode="auto">
          <a:xfrm>
            <a:off x="457202" y="5019675"/>
            <a:ext cx="1257298" cy="647700"/>
          </a:xfrm>
          <a:prstGeom prst="rect">
            <a:avLst/>
          </a:prstGeom>
          <a:solidFill>
            <a:schemeClr val="bg1"/>
          </a:solidFill>
          <a:ln w="9525">
            <a:solidFill>
              <a:schemeClr val="tx2"/>
            </a:solidFill>
            <a:miter lim="800000"/>
            <a:headEnd/>
            <a:tailEnd/>
          </a:ln>
          <a:effectLst>
            <a:outerShdw dist="50800" algn="l" rotWithShape="0">
              <a:schemeClr val="accent2"/>
            </a:outerShdw>
          </a:effectLst>
        </p:spPr>
        <p:txBody>
          <a:bodyPr anchor="ctr" anchorCtr="0"/>
          <a:lstStyle/>
          <a:p>
            <a:pPr>
              <a:spcBef>
                <a:spcPct val="50000"/>
              </a:spcBef>
            </a:pPr>
            <a:r>
              <a:rPr lang="en-US" sz="1100" b="1" dirty="0" smtClean="0"/>
              <a:t>Value Added Services</a:t>
            </a:r>
            <a:endParaRPr lang="en-US" sz="1100" b="1" dirty="0"/>
          </a:p>
        </p:txBody>
      </p:sp>
      <p:sp>
        <p:nvSpPr>
          <p:cNvPr id="72" name="Rectangle 71"/>
          <p:cNvSpPr/>
          <p:nvPr/>
        </p:nvSpPr>
        <p:spPr>
          <a:xfrm>
            <a:off x="2028825" y="5019675"/>
            <a:ext cx="6629400" cy="647700"/>
          </a:xfrm>
          <a:prstGeom prst="rect">
            <a:avLst/>
          </a:prstGeom>
          <a:solidFill>
            <a:schemeClr val="bg2">
              <a:lumMod val="20000"/>
              <a:lumOff val="80000"/>
            </a:schemeClr>
          </a:solidFill>
          <a:ln w="12700">
            <a:solidFill>
              <a:schemeClr val="accent2"/>
            </a:solidFill>
            <a:prstDash val="solid"/>
          </a:ln>
          <a:effectLst>
            <a:outerShdw dist="76200" dir="10800000" algn="r" rotWithShape="0">
              <a:schemeClr val="accent2"/>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74" name="Parallelogram 73"/>
          <p:cNvSpPr/>
          <p:nvPr/>
        </p:nvSpPr>
        <p:spPr>
          <a:xfrm>
            <a:off x="2119542" y="5188840"/>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Quality Control</a:t>
            </a:r>
          </a:p>
        </p:txBody>
      </p:sp>
      <p:sp>
        <p:nvSpPr>
          <p:cNvPr id="75" name="Parallelogram 74"/>
          <p:cNvSpPr/>
          <p:nvPr/>
        </p:nvSpPr>
        <p:spPr>
          <a:xfrm>
            <a:off x="5995361" y="5188840"/>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Labeling &amp; Scanning</a:t>
            </a:r>
          </a:p>
        </p:txBody>
      </p:sp>
      <p:sp>
        <p:nvSpPr>
          <p:cNvPr id="76" name="Parallelogram 75"/>
          <p:cNvSpPr/>
          <p:nvPr/>
        </p:nvSpPr>
        <p:spPr>
          <a:xfrm>
            <a:off x="7287301" y="5188840"/>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Garments on Hanger</a:t>
            </a:r>
          </a:p>
        </p:txBody>
      </p:sp>
      <p:sp>
        <p:nvSpPr>
          <p:cNvPr id="77" name="Parallelogram 76"/>
          <p:cNvSpPr/>
          <p:nvPr/>
        </p:nvSpPr>
        <p:spPr>
          <a:xfrm>
            <a:off x="3411482" y="5188840"/>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Slip Sheeting</a:t>
            </a:r>
          </a:p>
        </p:txBody>
      </p:sp>
      <p:sp>
        <p:nvSpPr>
          <p:cNvPr id="78" name="Parallelogram 77"/>
          <p:cNvSpPr/>
          <p:nvPr/>
        </p:nvSpPr>
        <p:spPr>
          <a:xfrm>
            <a:off x="4703421" y="5188840"/>
            <a:ext cx="1284246" cy="309371"/>
          </a:xfrm>
          <a:prstGeom prst="parallelogram">
            <a:avLst/>
          </a:prstGeom>
          <a:solidFill>
            <a:schemeClr val="bg1"/>
          </a:solidFill>
          <a:ln w="9525">
            <a:solidFill>
              <a:schemeClr val="bg2"/>
            </a:solidFill>
            <a:miter lim="800000"/>
            <a:headEnd/>
            <a:tailEnd/>
          </a:ln>
          <a:effectLst/>
        </p:spPr>
        <p:txBody>
          <a:bodyPr lIns="45720" rIns="45720" anchor="ctr" anchorCtr="0"/>
          <a:lstStyle/>
          <a:p>
            <a:pPr algn="ctr">
              <a:spcBef>
                <a:spcPct val="50000"/>
              </a:spcBef>
              <a:defRPr/>
            </a:pPr>
            <a:r>
              <a:rPr lang="en-US" sz="800" b="1" dirty="0" smtClean="0"/>
              <a:t>Pick &amp; Pack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Customers in North Asia</a:t>
            </a:r>
            <a:endParaRPr lang="en-US" dirty="0"/>
          </a:p>
        </p:txBody>
      </p:sp>
      <p:sp>
        <p:nvSpPr>
          <p:cNvPr id="3" name="Date Placeholder 2"/>
          <p:cNvSpPr>
            <a:spLocks noGrp="1"/>
          </p:cNvSpPr>
          <p:nvPr>
            <p:ph type="dt" sz="half" idx="10"/>
          </p:nvPr>
        </p:nvSpPr>
        <p:spPr/>
        <p:txBody>
          <a:bodyPr/>
          <a:lstStyle/>
          <a:p>
            <a:fld id="{62371675-5E9B-4786-A81B-E7623D15AD58}" type="datetime4">
              <a:rPr lang="en-US" smtClean="0"/>
              <a:pPr/>
              <a:t>October 7, 2013</a:t>
            </a:fld>
            <a:endParaRPr lang="en-US" dirty="0"/>
          </a:p>
        </p:txBody>
      </p:sp>
      <p:sp>
        <p:nvSpPr>
          <p:cNvPr id="4" name="Slide Number Placeholder 3"/>
          <p:cNvSpPr>
            <a:spLocks noGrp="1"/>
          </p:cNvSpPr>
          <p:nvPr>
            <p:ph type="sldNum" sz="quarter" idx="11"/>
          </p:nvPr>
        </p:nvSpPr>
        <p:spPr/>
        <p:txBody>
          <a:bodyPr/>
          <a:lstStyle/>
          <a:p>
            <a:fld id="{E95D9087-60FE-ED43-B7E4-1DE39A33D433}" type="slidenum">
              <a:rPr lang="en-US" smtClean="0"/>
              <a:pPr/>
              <a:t>10</a:t>
            </a:fld>
            <a:endParaRPr lang="en-US" dirty="0"/>
          </a:p>
        </p:txBody>
      </p:sp>
      <p:pic>
        <p:nvPicPr>
          <p:cNvPr id="1026" name="Picture 2" descr="http://www.fight2educate.com/Portals/0/walmart_logo_vector.jpg"/>
          <p:cNvPicPr>
            <a:picLocks noChangeAspect="1" noChangeArrowheads="1"/>
          </p:cNvPicPr>
          <p:nvPr/>
        </p:nvPicPr>
        <p:blipFill>
          <a:blip r:embed="rId2" cstate="print"/>
          <a:srcRect/>
          <a:stretch>
            <a:fillRect/>
          </a:stretch>
        </p:blipFill>
        <p:spPr bwMode="auto">
          <a:xfrm>
            <a:off x="753309" y="1498634"/>
            <a:ext cx="1304091" cy="365760"/>
          </a:xfrm>
          <a:prstGeom prst="rect">
            <a:avLst/>
          </a:prstGeom>
          <a:noFill/>
        </p:spPr>
      </p:pic>
      <p:pic>
        <p:nvPicPr>
          <p:cNvPr id="6" name="Picture 8" descr="logo"/>
          <p:cNvPicPr>
            <a:picLocks noChangeAspect="1" noChangeArrowheads="1"/>
          </p:cNvPicPr>
          <p:nvPr/>
        </p:nvPicPr>
        <p:blipFill>
          <a:blip r:embed="rId3" cstate="screen"/>
          <a:srcRect/>
          <a:stretch>
            <a:fillRect/>
          </a:stretch>
        </p:blipFill>
        <p:spPr bwMode="auto">
          <a:xfrm>
            <a:off x="2573005" y="1524000"/>
            <a:ext cx="1008395" cy="365760"/>
          </a:xfrm>
          <a:prstGeom prst="rect">
            <a:avLst/>
          </a:prstGeom>
          <a:noFill/>
          <a:ln w="9525">
            <a:noFill/>
            <a:miter lim="800000"/>
            <a:headEnd/>
            <a:tailEnd/>
          </a:ln>
        </p:spPr>
      </p:pic>
      <p:pic>
        <p:nvPicPr>
          <p:cNvPr id="1028" name="Picture 4" descr="http://www.ssq.com/pdf/Logos/Kingfisher_logo.jpg"/>
          <p:cNvPicPr>
            <a:picLocks noChangeAspect="1" noChangeArrowheads="1"/>
          </p:cNvPicPr>
          <p:nvPr/>
        </p:nvPicPr>
        <p:blipFill>
          <a:blip r:embed="rId4" cstate="print"/>
          <a:srcRect l="10586" t="21685" r="11651" b="7706"/>
          <a:stretch>
            <a:fillRect/>
          </a:stretch>
        </p:blipFill>
        <p:spPr bwMode="auto">
          <a:xfrm>
            <a:off x="4173517" y="1615440"/>
            <a:ext cx="1084283" cy="365760"/>
          </a:xfrm>
          <a:prstGeom prst="rect">
            <a:avLst/>
          </a:prstGeom>
          <a:noFill/>
        </p:spPr>
      </p:pic>
      <p:pic>
        <p:nvPicPr>
          <p:cNvPr id="8" name="Picture 16" descr="Partycity"/>
          <p:cNvPicPr>
            <a:picLocks noChangeAspect="1" noChangeArrowheads="1"/>
          </p:cNvPicPr>
          <p:nvPr/>
        </p:nvPicPr>
        <p:blipFill>
          <a:blip r:embed="rId5" cstate="screen"/>
          <a:srcRect/>
          <a:stretch>
            <a:fillRect/>
          </a:stretch>
        </p:blipFill>
        <p:spPr bwMode="auto">
          <a:xfrm>
            <a:off x="304800" y="2370164"/>
            <a:ext cx="1204957" cy="365760"/>
          </a:xfrm>
          <a:prstGeom prst="rect">
            <a:avLst/>
          </a:prstGeom>
          <a:noFill/>
        </p:spPr>
      </p:pic>
      <p:pic>
        <p:nvPicPr>
          <p:cNvPr id="9" name="Picture 31"/>
          <p:cNvPicPr>
            <a:picLocks noChangeAspect="1" noChangeArrowheads="1"/>
          </p:cNvPicPr>
          <p:nvPr/>
        </p:nvPicPr>
        <p:blipFill>
          <a:blip r:embed="rId6" cstate="screen"/>
          <a:srcRect/>
          <a:stretch>
            <a:fillRect/>
          </a:stretch>
        </p:blipFill>
        <p:spPr bwMode="auto">
          <a:xfrm>
            <a:off x="5562600" y="4979671"/>
            <a:ext cx="901439" cy="457200"/>
          </a:xfrm>
          <a:prstGeom prst="rect">
            <a:avLst/>
          </a:prstGeom>
          <a:noFill/>
        </p:spPr>
      </p:pic>
      <p:pic>
        <p:nvPicPr>
          <p:cNvPr id="10" name="Picture 26"/>
          <p:cNvPicPr>
            <a:picLocks noChangeAspect="1" noChangeArrowheads="1"/>
          </p:cNvPicPr>
          <p:nvPr/>
        </p:nvPicPr>
        <p:blipFill>
          <a:blip r:embed="rId7" cstate="screen"/>
          <a:srcRect/>
          <a:stretch>
            <a:fillRect/>
          </a:stretch>
        </p:blipFill>
        <p:spPr bwMode="auto">
          <a:xfrm>
            <a:off x="1828800" y="2370164"/>
            <a:ext cx="1152883" cy="365760"/>
          </a:xfrm>
          <a:prstGeom prst="rect">
            <a:avLst/>
          </a:prstGeom>
          <a:noFill/>
          <a:ln w="9525">
            <a:noFill/>
            <a:miter lim="800000"/>
            <a:headEnd/>
            <a:tailEnd/>
          </a:ln>
        </p:spPr>
      </p:pic>
      <p:pic>
        <p:nvPicPr>
          <p:cNvPr id="11" name="Picture 21" descr="bayerlogo"/>
          <p:cNvPicPr>
            <a:picLocks noChangeAspect="1" noChangeArrowheads="1"/>
          </p:cNvPicPr>
          <p:nvPr/>
        </p:nvPicPr>
        <p:blipFill>
          <a:blip r:embed="rId8" cstate="screen"/>
          <a:srcRect/>
          <a:stretch>
            <a:fillRect/>
          </a:stretch>
        </p:blipFill>
        <p:spPr bwMode="auto">
          <a:xfrm>
            <a:off x="470004" y="4964431"/>
            <a:ext cx="1267031" cy="548640"/>
          </a:xfrm>
          <a:prstGeom prst="rect">
            <a:avLst/>
          </a:prstGeom>
          <a:noFill/>
        </p:spPr>
      </p:pic>
      <p:pic>
        <p:nvPicPr>
          <p:cNvPr id="12" name="Picture 33"/>
          <p:cNvPicPr>
            <a:picLocks noChangeAspect="1" noChangeArrowheads="1"/>
          </p:cNvPicPr>
          <p:nvPr/>
        </p:nvPicPr>
        <p:blipFill>
          <a:blip r:embed="rId9" cstate="screen"/>
          <a:srcRect/>
          <a:stretch>
            <a:fillRect/>
          </a:stretch>
        </p:blipFill>
        <p:spPr bwMode="auto">
          <a:xfrm>
            <a:off x="470004" y="4034791"/>
            <a:ext cx="794775" cy="731520"/>
          </a:xfrm>
          <a:prstGeom prst="rect">
            <a:avLst/>
          </a:prstGeom>
          <a:noFill/>
        </p:spPr>
      </p:pic>
      <p:pic>
        <p:nvPicPr>
          <p:cNvPr id="1030" name="Picture 6" descr="http://images1.wikia.nocookie.net/__cb20101102162432/logopedia/images/2/26/Hasbro_logo_new.png"/>
          <p:cNvPicPr>
            <a:picLocks noChangeAspect="1" noChangeArrowheads="1"/>
          </p:cNvPicPr>
          <p:nvPr/>
        </p:nvPicPr>
        <p:blipFill>
          <a:blip r:embed="rId10" cstate="print"/>
          <a:srcRect/>
          <a:stretch>
            <a:fillRect/>
          </a:stretch>
        </p:blipFill>
        <p:spPr bwMode="auto">
          <a:xfrm>
            <a:off x="759385" y="2966302"/>
            <a:ext cx="688415" cy="731520"/>
          </a:xfrm>
          <a:prstGeom prst="rect">
            <a:avLst/>
          </a:prstGeom>
          <a:noFill/>
        </p:spPr>
      </p:pic>
      <p:pic>
        <p:nvPicPr>
          <p:cNvPr id="1034" name="Picture 10" descr="http://www.auslec.com.au/images/stories/Logos/osram_logo.jpg"/>
          <p:cNvPicPr>
            <a:picLocks noChangeAspect="1" noChangeArrowheads="1"/>
          </p:cNvPicPr>
          <p:nvPr/>
        </p:nvPicPr>
        <p:blipFill>
          <a:blip r:embed="rId11" cstate="print"/>
          <a:srcRect/>
          <a:stretch>
            <a:fillRect/>
          </a:stretch>
        </p:blipFill>
        <p:spPr bwMode="auto">
          <a:xfrm>
            <a:off x="7115371" y="4979671"/>
            <a:ext cx="1139775" cy="365760"/>
          </a:xfrm>
          <a:prstGeom prst="rect">
            <a:avLst/>
          </a:prstGeom>
          <a:noFill/>
        </p:spPr>
      </p:pic>
      <p:pic>
        <p:nvPicPr>
          <p:cNvPr id="1036" name="Picture 12" descr="http://i1-news.softpedia-static.com/images/news2/Lenovo-039-s-Highest-Performing-Notebook-a-Linux-Powered-Workstation-2.gif"/>
          <p:cNvPicPr>
            <a:picLocks noChangeAspect="1" noChangeArrowheads="1"/>
          </p:cNvPicPr>
          <p:nvPr/>
        </p:nvPicPr>
        <p:blipFill>
          <a:blip r:embed="rId12" cstate="print"/>
          <a:srcRect/>
          <a:stretch>
            <a:fillRect/>
          </a:stretch>
        </p:blipFill>
        <p:spPr bwMode="auto">
          <a:xfrm>
            <a:off x="4953000" y="4263391"/>
            <a:ext cx="1107602" cy="182880"/>
          </a:xfrm>
          <a:prstGeom prst="rect">
            <a:avLst/>
          </a:prstGeom>
          <a:noFill/>
        </p:spPr>
      </p:pic>
      <p:pic>
        <p:nvPicPr>
          <p:cNvPr id="1039" name="Picture 15"/>
          <p:cNvPicPr>
            <a:picLocks noChangeAspect="1" noChangeArrowheads="1"/>
          </p:cNvPicPr>
          <p:nvPr/>
        </p:nvPicPr>
        <p:blipFill>
          <a:blip r:embed="rId13" cstate="print"/>
          <a:srcRect/>
          <a:stretch>
            <a:fillRect/>
          </a:stretch>
        </p:blipFill>
        <p:spPr bwMode="auto">
          <a:xfrm>
            <a:off x="304800" y="5817871"/>
            <a:ext cx="1409974" cy="457200"/>
          </a:xfrm>
          <a:prstGeom prst="rect">
            <a:avLst/>
          </a:prstGeom>
          <a:noFill/>
          <a:ln w="9525">
            <a:noFill/>
            <a:miter lim="800000"/>
            <a:headEnd/>
            <a:tailEnd/>
          </a:ln>
          <a:effectLst/>
        </p:spPr>
      </p:pic>
      <p:pic>
        <p:nvPicPr>
          <p:cNvPr id="19" name="Picture 19"/>
          <p:cNvPicPr>
            <a:picLocks noChangeAspect="1" noChangeArrowheads="1"/>
          </p:cNvPicPr>
          <p:nvPr/>
        </p:nvPicPr>
        <p:blipFill>
          <a:blip r:embed="rId14" cstate="screen"/>
          <a:srcRect/>
          <a:stretch>
            <a:fillRect/>
          </a:stretch>
        </p:blipFill>
        <p:spPr bwMode="auto">
          <a:xfrm>
            <a:off x="6997209" y="3196476"/>
            <a:ext cx="1537191" cy="365760"/>
          </a:xfrm>
          <a:prstGeom prst="rect">
            <a:avLst/>
          </a:prstGeom>
          <a:noFill/>
          <a:ln w="9525">
            <a:noFill/>
            <a:miter lim="800000"/>
            <a:headEnd/>
            <a:tailEnd/>
          </a:ln>
        </p:spPr>
      </p:pic>
      <p:pic>
        <p:nvPicPr>
          <p:cNvPr id="1044" name="Picture 20" descr="http://emerginggrowth.com/wp-content/uploads/2012/12/Macys-Logo.jpg"/>
          <p:cNvPicPr>
            <a:picLocks noChangeAspect="1" noChangeArrowheads="1"/>
          </p:cNvPicPr>
          <p:nvPr/>
        </p:nvPicPr>
        <p:blipFill>
          <a:blip r:embed="rId15" cstate="print"/>
          <a:srcRect/>
          <a:stretch>
            <a:fillRect/>
          </a:stretch>
        </p:blipFill>
        <p:spPr bwMode="auto">
          <a:xfrm>
            <a:off x="3200400" y="4171951"/>
            <a:ext cx="1314287" cy="365760"/>
          </a:xfrm>
          <a:prstGeom prst="rect">
            <a:avLst/>
          </a:prstGeom>
          <a:noFill/>
        </p:spPr>
      </p:pic>
      <p:pic>
        <p:nvPicPr>
          <p:cNvPr id="1046" name="Picture 22" descr="http://multivu.prnewswire.com/mnr/christmasclub/45194/images/45194-hi-Kmart.jpg"/>
          <p:cNvPicPr>
            <a:picLocks noChangeAspect="1" noChangeArrowheads="1"/>
          </p:cNvPicPr>
          <p:nvPr/>
        </p:nvPicPr>
        <p:blipFill>
          <a:blip r:embed="rId16" cstate="print"/>
          <a:srcRect/>
          <a:stretch>
            <a:fillRect/>
          </a:stretch>
        </p:blipFill>
        <p:spPr bwMode="auto">
          <a:xfrm>
            <a:off x="3581400" y="5817871"/>
            <a:ext cx="518273" cy="548640"/>
          </a:xfrm>
          <a:prstGeom prst="rect">
            <a:avLst/>
          </a:prstGeom>
          <a:noFill/>
        </p:spPr>
      </p:pic>
      <p:pic>
        <p:nvPicPr>
          <p:cNvPr id="5" name="Picture 2" descr="C:\Documents and Settings\SLH031\My Documents\My Pictures\Home Depot.bmp"/>
          <p:cNvPicPr>
            <a:picLocks noChangeAspect="1" noChangeArrowheads="1"/>
          </p:cNvPicPr>
          <p:nvPr/>
        </p:nvPicPr>
        <p:blipFill>
          <a:blip r:embed="rId17" cstate="print"/>
          <a:srcRect/>
          <a:stretch>
            <a:fillRect/>
          </a:stretch>
        </p:blipFill>
        <p:spPr bwMode="auto">
          <a:xfrm>
            <a:off x="7503053" y="1417320"/>
            <a:ext cx="640080" cy="640080"/>
          </a:xfrm>
          <a:prstGeom prst="rect">
            <a:avLst/>
          </a:prstGeom>
          <a:noFill/>
        </p:spPr>
      </p:pic>
      <p:pic>
        <p:nvPicPr>
          <p:cNvPr id="1027" name="Picture 3" descr="C:\Documents and Settings\SLH031\My Documents\Logos\nike.bmp"/>
          <p:cNvPicPr>
            <a:picLocks noChangeAspect="1" noChangeArrowheads="1"/>
          </p:cNvPicPr>
          <p:nvPr/>
        </p:nvPicPr>
        <p:blipFill>
          <a:blip r:embed="rId18" cstate="print"/>
          <a:srcRect/>
          <a:stretch>
            <a:fillRect/>
          </a:stretch>
        </p:blipFill>
        <p:spPr bwMode="auto">
          <a:xfrm>
            <a:off x="4876800" y="2057400"/>
            <a:ext cx="1005840" cy="1005840"/>
          </a:xfrm>
          <a:prstGeom prst="rect">
            <a:avLst/>
          </a:prstGeom>
          <a:noFill/>
        </p:spPr>
      </p:pic>
      <p:pic>
        <p:nvPicPr>
          <p:cNvPr id="7" name="Picture 4" descr="C:\Documents and Settings\SLH031\My Documents\Logos\HP.png"/>
          <p:cNvPicPr>
            <a:picLocks noChangeAspect="1" noChangeArrowheads="1"/>
          </p:cNvPicPr>
          <p:nvPr/>
        </p:nvPicPr>
        <p:blipFill>
          <a:blip r:embed="rId19" cstate="print"/>
          <a:srcRect/>
          <a:stretch>
            <a:fillRect/>
          </a:stretch>
        </p:blipFill>
        <p:spPr bwMode="auto">
          <a:xfrm>
            <a:off x="2117007" y="4674871"/>
            <a:ext cx="1219200" cy="914400"/>
          </a:xfrm>
          <a:prstGeom prst="rect">
            <a:avLst/>
          </a:prstGeom>
          <a:noFill/>
        </p:spPr>
      </p:pic>
      <p:pic>
        <p:nvPicPr>
          <p:cNvPr id="1029" name="Picture 5" descr="C:\Documents and Settings\SLH031\My Documents\Logos\Adidas.bmp"/>
          <p:cNvPicPr>
            <a:picLocks noChangeAspect="1" noChangeArrowheads="1"/>
          </p:cNvPicPr>
          <p:nvPr/>
        </p:nvPicPr>
        <p:blipFill>
          <a:blip r:embed="rId20" cstate="print"/>
          <a:srcRect/>
          <a:stretch>
            <a:fillRect/>
          </a:stretch>
        </p:blipFill>
        <p:spPr bwMode="auto">
          <a:xfrm>
            <a:off x="2310184" y="3124200"/>
            <a:ext cx="814016" cy="548640"/>
          </a:xfrm>
          <a:prstGeom prst="rect">
            <a:avLst/>
          </a:prstGeom>
          <a:noFill/>
        </p:spPr>
      </p:pic>
      <p:pic>
        <p:nvPicPr>
          <p:cNvPr id="13" name="Picture 6" descr="C:\Documents and Settings\SLH031\My Documents\Logos\h&amp;m.png"/>
          <p:cNvPicPr>
            <a:picLocks noChangeAspect="1" noChangeArrowheads="1"/>
          </p:cNvPicPr>
          <p:nvPr/>
        </p:nvPicPr>
        <p:blipFill>
          <a:blip r:embed="rId21" cstate="print"/>
          <a:srcRect/>
          <a:stretch>
            <a:fillRect/>
          </a:stretch>
        </p:blipFill>
        <p:spPr bwMode="auto">
          <a:xfrm>
            <a:off x="5656088" y="3196476"/>
            <a:ext cx="685800" cy="457200"/>
          </a:xfrm>
          <a:prstGeom prst="rect">
            <a:avLst/>
          </a:prstGeom>
          <a:noFill/>
        </p:spPr>
      </p:pic>
      <p:pic>
        <p:nvPicPr>
          <p:cNvPr id="1031" name="Picture 7" descr="C:\Documents and Settings\SLH031\My Documents\Logos\UNIQLO.JPG"/>
          <p:cNvPicPr>
            <a:picLocks noChangeAspect="1" noChangeArrowheads="1"/>
          </p:cNvPicPr>
          <p:nvPr/>
        </p:nvPicPr>
        <p:blipFill>
          <a:blip r:embed="rId22" cstate="print"/>
          <a:srcRect r="72085" b="55827"/>
          <a:stretch>
            <a:fillRect/>
          </a:stretch>
        </p:blipFill>
        <p:spPr bwMode="auto">
          <a:xfrm>
            <a:off x="4200113" y="3124200"/>
            <a:ext cx="719100" cy="640080"/>
          </a:xfrm>
          <a:prstGeom prst="rect">
            <a:avLst/>
          </a:prstGeom>
          <a:noFill/>
        </p:spPr>
      </p:pic>
      <p:pic>
        <p:nvPicPr>
          <p:cNvPr id="14" name="Picture 8" descr="C:\Documents and Settings\SLH031\My Documents\My Pictures\Unilever.bmp"/>
          <p:cNvPicPr>
            <a:picLocks noChangeAspect="1" noChangeArrowheads="1"/>
          </p:cNvPicPr>
          <p:nvPr/>
        </p:nvPicPr>
        <p:blipFill>
          <a:blip r:embed="rId23" cstate="print"/>
          <a:srcRect/>
          <a:stretch>
            <a:fillRect/>
          </a:stretch>
        </p:blipFill>
        <p:spPr bwMode="auto">
          <a:xfrm>
            <a:off x="6051700" y="1417320"/>
            <a:ext cx="577700" cy="640080"/>
          </a:xfrm>
          <a:prstGeom prst="rect">
            <a:avLst/>
          </a:prstGeom>
          <a:noFill/>
        </p:spPr>
      </p:pic>
      <p:pic>
        <p:nvPicPr>
          <p:cNvPr id="15" name="Picture 10" descr="C:\Documents and Settings\SLH031\My Documents\My Pictures\target store.jpg"/>
          <p:cNvPicPr>
            <a:picLocks noChangeAspect="1" noChangeArrowheads="1"/>
          </p:cNvPicPr>
          <p:nvPr/>
        </p:nvPicPr>
        <p:blipFill>
          <a:blip r:embed="rId24" cstate="print"/>
          <a:srcRect/>
          <a:stretch>
            <a:fillRect/>
          </a:stretch>
        </p:blipFill>
        <p:spPr bwMode="auto">
          <a:xfrm>
            <a:off x="3505200" y="2164080"/>
            <a:ext cx="594654" cy="731520"/>
          </a:xfrm>
          <a:prstGeom prst="rect">
            <a:avLst/>
          </a:prstGeom>
          <a:noFill/>
        </p:spPr>
      </p:pic>
      <p:pic>
        <p:nvPicPr>
          <p:cNvPr id="1035" name="Picture 11" descr="C:\Documents and Settings\SLH031\My Documents\Logos\Huawei.png"/>
          <p:cNvPicPr>
            <a:picLocks noChangeAspect="1" noChangeArrowheads="1"/>
          </p:cNvPicPr>
          <p:nvPr/>
        </p:nvPicPr>
        <p:blipFill>
          <a:blip r:embed="rId25" cstate="print"/>
          <a:srcRect/>
          <a:stretch>
            <a:fillRect/>
          </a:stretch>
        </p:blipFill>
        <p:spPr bwMode="auto">
          <a:xfrm>
            <a:off x="4038600" y="4796791"/>
            <a:ext cx="790943" cy="731520"/>
          </a:xfrm>
          <a:prstGeom prst="rect">
            <a:avLst/>
          </a:prstGeom>
          <a:noFill/>
        </p:spPr>
      </p:pic>
      <p:pic>
        <p:nvPicPr>
          <p:cNvPr id="16" name="Picture 12" descr="C:\Documents and Settings\SLH031\My Documents\Logos\emart.JPG"/>
          <p:cNvPicPr>
            <a:picLocks noChangeAspect="1" noChangeArrowheads="1"/>
          </p:cNvPicPr>
          <p:nvPr/>
        </p:nvPicPr>
        <p:blipFill>
          <a:blip r:embed="rId26" cstate="print"/>
          <a:srcRect l="4283" t="6832" r="46250" b="65556"/>
          <a:stretch>
            <a:fillRect/>
          </a:stretch>
        </p:blipFill>
        <p:spPr bwMode="auto">
          <a:xfrm>
            <a:off x="6629400" y="5928360"/>
            <a:ext cx="873653" cy="274320"/>
          </a:xfrm>
          <a:prstGeom prst="rect">
            <a:avLst/>
          </a:prstGeom>
          <a:noFill/>
        </p:spPr>
      </p:pic>
      <p:pic>
        <p:nvPicPr>
          <p:cNvPr id="1037" name="Picture 13" descr="C:\Documents and Settings\SLH031\My Documents\Logos\Epson.png"/>
          <p:cNvPicPr>
            <a:picLocks noChangeAspect="1" noChangeArrowheads="1"/>
          </p:cNvPicPr>
          <p:nvPr/>
        </p:nvPicPr>
        <p:blipFill>
          <a:blip r:embed="rId27" cstate="print"/>
          <a:srcRect/>
          <a:stretch>
            <a:fillRect/>
          </a:stretch>
        </p:blipFill>
        <p:spPr bwMode="auto">
          <a:xfrm>
            <a:off x="7937765" y="2453640"/>
            <a:ext cx="1017974" cy="274320"/>
          </a:xfrm>
          <a:prstGeom prst="rect">
            <a:avLst/>
          </a:prstGeom>
          <a:noFill/>
        </p:spPr>
      </p:pic>
      <p:pic>
        <p:nvPicPr>
          <p:cNvPr id="17" name="Picture 2" descr="C:\Documents and Settings\SLH031\My Documents\My Pictures\KONE.bmp"/>
          <p:cNvPicPr>
            <a:picLocks noChangeAspect="1" noChangeArrowheads="1"/>
          </p:cNvPicPr>
          <p:nvPr/>
        </p:nvPicPr>
        <p:blipFill>
          <a:blip r:embed="rId28" cstate="print"/>
          <a:srcRect/>
          <a:stretch>
            <a:fillRect/>
          </a:stretch>
        </p:blipFill>
        <p:spPr bwMode="auto">
          <a:xfrm>
            <a:off x="6464039" y="2438400"/>
            <a:ext cx="885093" cy="457200"/>
          </a:xfrm>
          <a:prstGeom prst="rect">
            <a:avLst/>
          </a:prstGeom>
          <a:noFill/>
        </p:spPr>
      </p:pic>
      <p:pic>
        <p:nvPicPr>
          <p:cNvPr id="18" name="Picture 3" descr="C:\Documents and Settings\SLH031\My Documents\My Pictures\ebay.png"/>
          <p:cNvPicPr>
            <a:picLocks noChangeAspect="1" noChangeArrowheads="1"/>
          </p:cNvPicPr>
          <p:nvPr/>
        </p:nvPicPr>
        <p:blipFill>
          <a:blip r:embed="rId29" cstate="print"/>
          <a:srcRect t="46957"/>
          <a:stretch>
            <a:fillRect/>
          </a:stretch>
        </p:blipFill>
        <p:spPr bwMode="auto">
          <a:xfrm>
            <a:off x="1828800" y="4171951"/>
            <a:ext cx="876925" cy="365760"/>
          </a:xfrm>
          <a:prstGeom prst="rect">
            <a:avLst/>
          </a:prstGeom>
          <a:noFill/>
        </p:spPr>
      </p:pic>
      <p:pic>
        <p:nvPicPr>
          <p:cNvPr id="20" name="Picture 4" descr="C:\Documents and Settings\SLH031\My Documents\My Pictures\Levi's.bmp"/>
          <p:cNvPicPr>
            <a:picLocks noChangeAspect="1" noChangeArrowheads="1"/>
          </p:cNvPicPr>
          <p:nvPr/>
        </p:nvPicPr>
        <p:blipFill>
          <a:blip r:embed="rId30" cstate="print"/>
          <a:srcRect/>
          <a:stretch>
            <a:fillRect/>
          </a:stretch>
        </p:blipFill>
        <p:spPr bwMode="auto">
          <a:xfrm>
            <a:off x="6737085" y="4217671"/>
            <a:ext cx="756572" cy="365760"/>
          </a:xfrm>
          <a:prstGeom prst="rect">
            <a:avLst/>
          </a:prstGeom>
          <a:noFill/>
        </p:spPr>
      </p:pic>
      <p:pic>
        <p:nvPicPr>
          <p:cNvPr id="21" name="Picture 5" descr="C:\Documents and Settings\SLH031\My Documents\My Pictures\CROCS.bmp"/>
          <p:cNvPicPr>
            <a:picLocks noChangeAspect="1" noChangeArrowheads="1"/>
          </p:cNvPicPr>
          <p:nvPr/>
        </p:nvPicPr>
        <p:blipFill>
          <a:blip r:embed="rId31" cstate="print"/>
          <a:srcRect/>
          <a:stretch>
            <a:fillRect/>
          </a:stretch>
        </p:blipFill>
        <p:spPr bwMode="auto">
          <a:xfrm>
            <a:off x="2133600" y="5745480"/>
            <a:ext cx="634904" cy="731520"/>
          </a:xfrm>
          <a:prstGeom prst="rect">
            <a:avLst/>
          </a:prstGeom>
          <a:noFill/>
        </p:spPr>
      </p:pic>
      <p:pic>
        <p:nvPicPr>
          <p:cNvPr id="22" name="Picture 6" descr="C:\Documents and Settings\SLH031\My Documents\My Pictures\ASUS.bmp"/>
          <p:cNvPicPr>
            <a:picLocks noChangeAspect="1" noChangeArrowheads="1"/>
          </p:cNvPicPr>
          <p:nvPr/>
        </p:nvPicPr>
        <p:blipFill>
          <a:blip r:embed="rId32" cstate="print"/>
          <a:srcRect t="19073" b="52223"/>
          <a:stretch>
            <a:fillRect/>
          </a:stretch>
        </p:blipFill>
        <p:spPr bwMode="auto">
          <a:xfrm>
            <a:off x="5105400" y="5970271"/>
            <a:ext cx="955687" cy="274320"/>
          </a:xfrm>
          <a:prstGeom prst="rect">
            <a:avLst/>
          </a:prstGeom>
          <a:noFill/>
        </p:spPr>
      </p:pic>
      <p:pic>
        <p:nvPicPr>
          <p:cNvPr id="23" name="Picture 7" descr="C:\Documents and Settings\SLH031\My Documents\My Pictures\Samsonite.bmp"/>
          <p:cNvPicPr>
            <a:picLocks noChangeAspect="1" noChangeArrowheads="1"/>
          </p:cNvPicPr>
          <p:nvPr/>
        </p:nvPicPr>
        <p:blipFill>
          <a:blip r:embed="rId33" cstate="print"/>
          <a:srcRect/>
          <a:stretch>
            <a:fillRect/>
          </a:stretch>
        </p:blipFill>
        <p:spPr bwMode="auto">
          <a:xfrm>
            <a:off x="7937765" y="5513071"/>
            <a:ext cx="914400" cy="914400"/>
          </a:xfrm>
          <a:prstGeom prst="rect">
            <a:avLst/>
          </a:prstGeom>
          <a:noFill/>
        </p:spPr>
      </p:pic>
      <p:pic>
        <p:nvPicPr>
          <p:cNvPr id="1032" name="Picture 8" descr="C:\Documents and Settings\SLH031\My Documents\My Pictures\Haier.bmp"/>
          <p:cNvPicPr>
            <a:picLocks noChangeAspect="1" noChangeArrowheads="1"/>
          </p:cNvPicPr>
          <p:nvPr/>
        </p:nvPicPr>
        <p:blipFill>
          <a:blip r:embed="rId34" cstate="print"/>
          <a:srcRect/>
          <a:stretch>
            <a:fillRect/>
          </a:stretch>
        </p:blipFill>
        <p:spPr bwMode="auto">
          <a:xfrm>
            <a:off x="7976024" y="4126231"/>
            <a:ext cx="979715" cy="27432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anks n Question.png"/>
          <p:cNvPicPr>
            <a:picLocks noChangeAspect="1"/>
          </p:cNvPicPr>
          <p:nvPr/>
        </p:nvPicPr>
        <p:blipFill>
          <a:blip r:embed="rId2" cstate="screen"/>
          <a:stretch>
            <a:fillRect/>
          </a:stretch>
        </p:blipFill>
        <p:spPr>
          <a:xfrm>
            <a:off x="-638" y="0"/>
            <a:ext cx="9144638" cy="6858479"/>
          </a:xfrm>
          <a:prstGeom prst="rect">
            <a:avLst/>
          </a:prstGeom>
        </p:spPr>
      </p:pic>
      <p:pic>
        <p:nvPicPr>
          <p:cNvPr id="7" name="Picture 6" descr="Best Resolution DAMCO logo_with punch line.jpg"/>
          <p:cNvPicPr>
            <a:picLocks noChangeAspect="1"/>
          </p:cNvPicPr>
          <p:nvPr/>
        </p:nvPicPr>
        <p:blipFill>
          <a:blip r:embed="rId3" cstate="screen">
            <a:clrChange>
              <a:clrFrom>
                <a:srgbClr val="FFFFFF"/>
              </a:clrFrom>
              <a:clrTo>
                <a:srgbClr val="FFFFFF">
                  <a:alpha val="0"/>
                </a:srgbClr>
              </a:clrTo>
            </a:clrChange>
          </a:blip>
          <a:stretch>
            <a:fillRect/>
          </a:stretch>
        </p:blipFill>
        <p:spPr>
          <a:xfrm>
            <a:off x="3493411" y="5486400"/>
            <a:ext cx="2140612" cy="59707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6531" y="1190625"/>
            <a:ext cx="8220269" cy="5210175"/>
          </a:xfrm>
          <a:prstGeom prst="rect">
            <a:avLst/>
          </a:prstGeom>
          <a:solidFill>
            <a:schemeClr val="bg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
          <p:cNvSpPr>
            <a:spLocks noChangeArrowheads="1"/>
          </p:cNvSpPr>
          <p:nvPr/>
        </p:nvSpPr>
        <p:spPr bwMode="auto">
          <a:xfrm>
            <a:off x="7010401" y="1243740"/>
            <a:ext cx="1633538" cy="294063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lvl="0" defTabSz="914400" fontAlgn="base">
              <a:spcBef>
                <a:spcPct val="0"/>
              </a:spcBef>
              <a:spcAft>
                <a:spcPct val="0"/>
              </a:spcAft>
            </a:pPr>
            <a:endParaRPr kumimoji="0" lang="en-GB" sz="2000" b="0" i="0" u="none" strike="noStrike" cap="none" normalizeH="0" baseline="0" dirty="0" smtClean="0">
              <a:ln>
                <a:noFill/>
              </a:ln>
              <a:solidFill>
                <a:schemeClr val="tx1"/>
              </a:solidFill>
              <a:effectLst/>
              <a:latin typeface="Arial" pitchFamily="34" charset="0"/>
            </a:endParaRPr>
          </a:p>
        </p:txBody>
      </p:sp>
      <p:sp>
        <p:nvSpPr>
          <p:cNvPr id="6" name="Title 5"/>
          <p:cNvSpPr>
            <a:spLocks noGrp="1"/>
          </p:cNvSpPr>
          <p:nvPr>
            <p:ph type="title"/>
          </p:nvPr>
        </p:nvSpPr>
        <p:spPr/>
        <p:txBody>
          <a:bodyPr/>
          <a:lstStyle/>
          <a:p>
            <a:r>
              <a:rPr lang="en-US" dirty="0" smtClean="0"/>
              <a:t>Martin Holme</a:t>
            </a:r>
            <a:br>
              <a:rPr lang="en-US" dirty="0" smtClean="0"/>
            </a:br>
            <a:r>
              <a:rPr lang="en-US" sz="2000" b="0" dirty="0" smtClean="0"/>
              <a:t>Chief Operating Officer, Damco North Asia</a:t>
            </a:r>
            <a:endParaRPr lang="en-US" b="0" dirty="0"/>
          </a:p>
        </p:txBody>
      </p:sp>
      <p:sp>
        <p:nvSpPr>
          <p:cNvPr id="2" name="Date Placeholder 1"/>
          <p:cNvSpPr>
            <a:spLocks noGrp="1"/>
          </p:cNvSpPr>
          <p:nvPr>
            <p:ph type="dt" sz="half" idx="10"/>
          </p:nvPr>
        </p:nvSpPr>
        <p:spPr/>
        <p:txBody>
          <a:bodyPr/>
          <a:lstStyle/>
          <a:p>
            <a:fld id="{E72563EE-68D2-4FCB-A148-03E5EFD8BD3D}" type="datetime4">
              <a:rPr lang="en-US" smtClean="0"/>
              <a:pPr/>
              <a:t>October 7, 2013</a:t>
            </a:fld>
            <a:endParaRPr lang="en-US" dirty="0"/>
          </a:p>
        </p:txBody>
      </p:sp>
      <p:sp>
        <p:nvSpPr>
          <p:cNvPr id="3" name="Slide Number Placeholder 2"/>
          <p:cNvSpPr>
            <a:spLocks noGrp="1"/>
          </p:cNvSpPr>
          <p:nvPr>
            <p:ph type="sldNum" sz="quarter" idx="11"/>
          </p:nvPr>
        </p:nvSpPr>
        <p:spPr/>
        <p:txBody>
          <a:bodyPr/>
          <a:lstStyle/>
          <a:p>
            <a:fld id="{E95D9087-60FE-ED43-B7E4-1DE39A33D433}" type="slidenum">
              <a:rPr lang="en-US" smtClean="0"/>
              <a:pPr/>
              <a:t>13</a:t>
            </a:fld>
            <a:endParaRPr lang="en-US" dirty="0"/>
          </a:p>
        </p:txBody>
      </p:sp>
      <p:sp>
        <p:nvSpPr>
          <p:cNvPr id="8" name="Rectangle 1"/>
          <p:cNvSpPr>
            <a:spLocks noChangeArrowheads="1"/>
          </p:cNvSpPr>
          <p:nvPr/>
        </p:nvSpPr>
        <p:spPr bwMode="auto">
          <a:xfrm>
            <a:off x="579755" y="1243740"/>
            <a:ext cx="6337880" cy="294063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lvl="0" algn="just" defTabSz="914400" fontAlgn="base">
              <a:spcBef>
                <a:spcPts val="300"/>
              </a:spcBef>
              <a:spcAft>
                <a:spcPts val="300"/>
              </a:spcAft>
            </a:pPr>
            <a:r>
              <a:rPr lang="en-GB" sz="1050" dirty="0" smtClean="0">
                <a:latin typeface="+mj-lt"/>
              </a:rPr>
              <a:t>Martin Holme has 17 years of experience in the shipping and logistics industry, which he has supplemented with a Master of Business Administration jointly awarded by the Chicago based Kellogg School of Management &amp; Hong Kong University of Science and Technology.</a:t>
            </a:r>
          </a:p>
          <a:p>
            <a:pPr algn="just" defTabSz="914400" fontAlgn="base">
              <a:spcBef>
                <a:spcPts val="300"/>
              </a:spcBef>
              <a:spcAft>
                <a:spcPts val="300"/>
              </a:spcAft>
            </a:pPr>
            <a:r>
              <a:rPr lang="en-US" sz="1050" dirty="0" smtClean="0">
                <a:latin typeface="+mj-lt"/>
              </a:rPr>
              <a:t>Martin has spent several years working for Damco both in the global head quarters and in Mainland China, where he held positions as Head of the South China organization and later, as North Asia Head of Contract Logistics and the Joint Venture portfolio.</a:t>
            </a:r>
            <a:endParaRPr lang="en-GB" sz="1050" dirty="0" smtClean="0">
              <a:latin typeface="+mj-lt"/>
            </a:endParaRPr>
          </a:p>
          <a:p>
            <a:pPr marL="0" marR="0" lvl="0" indent="0" algn="just" defTabSz="914400" rtl="0" eaLnBrk="1" fontAlgn="base" latinLnBrk="0" hangingPunct="1">
              <a:lnSpc>
                <a:spcPct val="100000"/>
              </a:lnSpc>
              <a:spcBef>
                <a:spcPts val="300"/>
              </a:spcBef>
              <a:spcAft>
                <a:spcPts val="300"/>
              </a:spcAft>
              <a:buClrTx/>
              <a:buSzTx/>
              <a:buFontTx/>
              <a:buNone/>
              <a:tabLst/>
            </a:pPr>
            <a:r>
              <a:rPr kumimoji="0" lang="en-GB" sz="1050" b="0" i="0" u="none" strike="noStrike" cap="none" normalizeH="0" baseline="0" dirty="0" smtClean="0">
                <a:ln>
                  <a:noFill/>
                </a:ln>
                <a:solidFill>
                  <a:schemeClr val="tx1"/>
                </a:solidFill>
                <a:effectLst/>
                <a:latin typeface="+mj-lt"/>
                <a:ea typeface="Calibri" pitchFamily="34" charset="0"/>
                <a:cs typeface="Times New Roman" pitchFamily="18" charset="0"/>
              </a:rPr>
              <a:t>As COO</a:t>
            </a:r>
            <a:r>
              <a:rPr kumimoji="0" lang="en-GB" sz="1050" b="0" i="0" u="none" strike="noStrike" cap="none" normalizeH="0" dirty="0" smtClean="0">
                <a:ln>
                  <a:noFill/>
                </a:ln>
                <a:solidFill>
                  <a:schemeClr val="tx1"/>
                </a:solidFill>
                <a:effectLst/>
                <a:latin typeface="+mj-lt"/>
                <a:ea typeface="Calibri" pitchFamily="34" charset="0"/>
                <a:cs typeface="Times New Roman" pitchFamily="18" charset="0"/>
              </a:rPr>
              <a:t> Martin</a:t>
            </a:r>
            <a:r>
              <a:rPr kumimoji="0" lang="en-GB" sz="1050" b="0" i="0" u="none" strike="noStrike" cap="none" normalizeH="0" baseline="0" dirty="0" smtClean="0">
                <a:ln>
                  <a:noFill/>
                </a:ln>
                <a:solidFill>
                  <a:schemeClr val="tx1"/>
                </a:solidFill>
                <a:effectLst/>
                <a:latin typeface="+mj-lt"/>
                <a:ea typeface="Calibri" pitchFamily="34" charset="0"/>
                <a:cs typeface="Times New Roman" pitchFamily="18" charset="0"/>
              </a:rPr>
              <a:t> leads a </a:t>
            </a:r>
            <a:r>
              <a:rPr lang="en-GB" sz="1050" dirty="0" smtClean="0">
                <a:latin typeface="+mj-lt"/>
                <a:ea typeface="Calibri" pitchFamily="34" charset="0"/>
                <a:cs typeface="Times New Roman" pitchFamily="18" charset="0"/>
              </a:rPr>
              <a:t>Damco </a:t>
            </a:r>
            <a:r>
              <a:rPr kumimoji="0" lang="en-GB" sz="1050" b="0" i="0" u="none" strike="noStrike" cap="none" normalizeH="0" baseline="0" dirty="0" smtClean="0">
                <a:ln>
                  <a:noFill/>
                </a:ln>
                <a:solidFill>
                  <a:schemeClr val="tx1"/>
                </a:solidFill>
                <a:effectLst/>
                <a:latin typeface="+mj-lt"/>
                <a:ea typeface="Calibri" pitchFamily="34" charset="0"/>
                <a:cs typeface="Times New Roman" pitchFamily="18" charset="0"/>
              </a:rPr>
              <a:t>regional team of product and implementation specialists. Directly reporting to him are:</a:t>
            </a:r>
            <a:endParaRPr kumimoji="0" lang="en-US" sz="1050" b="0" i="0" u="none" strike="noStrike" cap="none" normalizeH="0" baseline="0" dirty="0" smtClean="0">
              <a:ln>
                <a:noFill/>
              </a:ln>
              <a:solidFill>
                <a:schemeClr val="tx1"/>
              </a:solidFill>
              <a:effectLst/>
              <a:latin typeface="+mj-lt"/>
            </a:endParaRPr>
          </a:p>
          <a:p>
            <a:pPr marL="228600" marR="0" lvl="0" indent="-228600" algn="just" defTabSz="914400" rtl="0" eaLnBrk="0" fontAlgn="base" latinLnBrk="0" hangingPunct="0">
              <a:lnSpc>
                <a:spcPct val="100000"/>
              </a:lnSpc>
              <a:spcBef>
                <a:spcPts val="100"/>
              </a:spcBef>
              <a:spcAft>
                <a:spcPts val="100"/>
              </a:spcAft>
              <a:buClr>
                <a:schemeClr val="accent1"/>
              </a:buClr>
              <a:buSzPct val="150000"/>
              <a:buFont typeface="Arial" pitchFamily="34" charset="0"/>
              <a:buChar char="•"/>
              <a:tabLst/>
            </a:pPr>
            <a:r>
              <a:rPr kumimoji="0" lang="en-GB" sz="1050" b="0" i="0" u="none" strike="noStrike" cap="none" normalizeH="0" baseline="0" dirty="0" smtClean="0">
                <a:ln>
                  <a:noFill/>
                </a:ln>
                <a:solidFill>
                  <a:schemeClr val="tx1"/>
                </a:solidFill>
                <a:effectLst/>
                <a:latin typeface="+mj-lt"/>
                <a:ea typeface="Calibri" pitchFamily="34" charset="0"/>
                <a:cs typeface="Times New Roman" pitchFamily="18" charset="0"/>
              </a:rPr>
              <a:t>Head of Supply Chain Management</a:t>
            </a:r>
            <a:endParaRPr kumimoji="0" lang="en-US" sz="1050" b="0" i="0" u="none" strike="noStrike" cap="none" normalizeH="0" baseline="0" dirty="0" smtClean="0">
              <a:ln>
                <a:noFill/>
              </a:ln>
              <a:solidFill>
                <a:schemeClr val="tx1"/>
              </a:solidFill>
              <a:effectLst/>
              <a:latin typeface="+mj-lt"/>
            </a:endParaRPr>
          </a:p>
          <a:p>
            <a:pPr marL="228600" marR="0" lvl="0" indent="-228600" algn="just" defTabSz="914400" rtl="0" eaLnBrk="0" fontAlgn="base" latinLnBrk="0" hangingPunct="0">
              <a:lnSpc>
                <a:spcPct val="100000"/>
              </a:lnSpc>
              <a:spcBef>
                <a:spcPts val="100"/>
              </a:spcBef>
              <a:spcAft>
                <a:spcPts val="100"/>
              </a:spcAft>
              <a:buClr>
                <a:schemeClr val="accent1"/>
              </a:buClr>
              <a:buSzPct val="150000"/>
              <a:buFont typeface="Arial" pitchFamily="34" charset="0"/>
              <a:buChar char="•"/>
              <a:tabLst/>
            </a:pPr>
            <a:r>
              <a:rPr kumimoji="0" lang="en-GB" sz="1050" b="0" i="0" u="none" strike="noStrike" cap="none" normalizeH="0" baseline="0" dirty="0" smtClean="0">
                <a:ln>
                  <a:noFill/>
                </a:ln>
                <a:solidFill>
                  <a:schemeClr val="tx1"/>
                </a:solidFill>
                <a:effectLst/>
                <a:latin typeface="+mj-lt"/>
                <a:ea typeface="Calibri" pitchFamily="34" charset="0"/>
                <a:cs typeface="Times New Roman" pitchFamily="18" charset="0"/>
              </a:rPr>
              <a:t>Head of Ocean</a:t>
            </a:r>
          </a:p>
          <a:p>
            <a:pPr marL="228600" marR="0" lvl="0" indent="-228600" algn="just" defTabSz="914400" rtl="0" eaLnBrk="0" fontAlgn="base" latinLnBrk="0" hangingPunct="0">
              <a:lnSpc>
                <a:spcPct val="100000"/>
              </a:lnSpc>
              <a:spcBef>
                <a:spcPts val="100"/>
              </a:spcBef>
              <a:spcAft>
                <a:spcPts val="100"/>
              </a:spcAft>
              <a:buClr>
                <a:schemeClr val="accent1"/>
              </a:buClr>
              <a:buSzPct val="150000"/>
              <a:buFont typeface="Arial" pitchFamily="34" charset="0"/>
              <a:buChar char="•"/>
              <a:tabLst/>
            </a:pPr>
            <a:r>
              <a:rPr lang="en-GB" sz="1050" dirty="0" smtClean="0">
                <a:latin typeface="+mj-lt"/>
                <a:cs typeface="Times New Roman" pitchFamily="18" charset="0"/>
              </a:rPr>
              <a:t>Head of Procurement</a:t>
            </a:r>
          </a:p>
          <a:p>
            <a:pPr marL="228600" marR="0" lvl="0" indent="-228600" algn="just" defTabSz="914400" rtl="0" eaLnBrk="0" fontAlgn="base" latinLnBrk="0" hangingPunct="0">
              <a:lnSpc>
                <a:spcPct val="100000"/>
              </a:lnSpc>
              <a:spcBef>
                <a:spcPts val="100"/>
              </a:spcBef>
              <a:spcAft>
                <a:spcPts val="100"/>
              </a:spcAft>
              <a:buClr>
                <a:schemeClr val="accent1"/>
              </a:buClr>
              <a:buSzPct val="150000"/>
              <a:buFont typeface="Arial" pitchFamily="34" charset="0"/>
              <a:buChar char="•"/>
              <a:tabLst/>
            </a:pPr>
            <a:r>
              <a:rPr kumimoji="0" lang="en-GB" sz="1050" b="0" i="0" u="none" strike="noStrike" cap="none" normalizeH="0" baseline="0" dirty="0" smtClean="0">
                <a:ln>
                  <a:noFill/>
                </a:ln>
                <a:solidFill>
                  <a:schemeClr val="tx1"/>
                </a:solidFill>
                <a:effectLst/>
                <a:latin typeface="+mj-lt"/>
                <a:cs typeface="Times New Roman" pitchFamily="18" charset="0"/>
              </a:rPr>
              <a:t>Head of Health, Safety,</a:t>
            </a:r>
            <a:r>
              <a:rPr kumimoji="0" lang="en-GB" sz="1050" b="0" i="0" u="none" strike="noStrike" cap="none" normalizeH="0" dirty="0" smtClean="0">
                <a:ln>
                  <a:noFill/>
                </a:ln>
                <a:solidFill>
                  <a:schemeClr val="tx1"/>
                </a:solidFill>
                <a:effectLst/>
                <a:latin typeface="+mj-lt"/>
                <a:cs typeface="Times New Roman" pitchFamily="18" charset="0"/>
              </a:rPr>
              <a:t> Security and Environment</a:t>
            </a:r>
            <a:endParaRPr kumimoji="0" lang="en-US" sz="1050" b="0" i="0" u="none" strike="noStrike" cap="none" normalizeH="0" baseline="0" dirty="0" smtClean="0">
              <a:ln>
                <a:noFill/>
              </a:ln>
              <a:solidFill>
                <a:schemeClr val="tx1"/>
              </a:solidFill>
              <a:effectLst/>
              <a:latin typeface="+mj-lt"/>
            </a:endParaRPr>
          </a:p>
          <a:p>
            <a:pPr marL="228600" marR="0" lvl="0" indent="-228600" algn="just" defTabSz="914400" rtl="0" eaLnBrk="0" fontAlgn="base" latinLnBrk="0" hangingPunct="0">
              <a:lnSpc>
                <a:spcPct val="100000"/>
              </a:lnSpc>
              <a:spcBef>
                <a:spcPts val="100"/>
              </a:spcBef>
              <a:spcAft>
                <a:spcPts val="100"/>
              </a:spcAft>
              <a:buClr>
                <a:schemeClr val="accent1"/>
              </a:buClr>
              <a:buSzPct val="150000"/>
              <a:buFont typeface="Arial" pitchFamily="34" charset="0"/>
              <a:buChar char="•"/>
              <a:tabLst/>
            </a:pPr>
            <a:r>
              <a:rPr kumimoji="0" lang="en-GB" sz="1050" b="0" i="0" u="none" strike="noStrike" cap="none" normalizeH="0" baseline="0" dirty="0" smtClean="0">
                <a:ln>
                  <a:noFill/>
                </a:ln>
                <a:solidFill>
                  <a:schemeClr val="tx1"/>
                </a:solidFill>
                <a:effectLst/>
                <a:latin typeface="+mj-lt"/>
                <a:ea typeface="Calibri" pitchFamily="34" charset="0"/>
                <a:cs typeface="Times New Roman" pitchFamily="18" charset="0"/>
              </a:rPr>
              <a:t>Head of Implementation</a:t>
            </a:r>
            <a:endParaRPr kumimoji="0" lang="en-US" sz="1050" b="0" i="0" u="none" strike="noStrike" cap="none" normalizeH="0" baseline="0" dirty="0" smtClean="0">
              <a:ln>
                <a:noFill/>
              </a:ln>
              <a:solidFill>
                <a:schemeClr val="tx1"/>
              </a:solidFill>
              <a:effectLst/>
              <a:latin typeface="+mj-lt"/>
            </a:endParaRPr>
          </a:p>
          <a:p>
            <a:pPr marL="228600" marR="0" lvl="0" indent="-228600" algn="just" defTabSz="914400" rtl="0" eaLnBrk="0" fontAlgn="base" latinLnBrk="0" hangingPunct="0">
              <a:lnSpc>
                <a:spcPct val="100000"/>
              </a:lnSpc>
              <a:spcBef>
                <a:spcPts val="100"/>
              </a:spcBef>
              <a:spcAft>
                <a:spcPts val="100"/>
              </a:spcAft>
              <a:buClr>
                <a:schemeClr val="accent1"/>
              </a:buClr>
              <a:buSzPct val="150000"/>
              <a:buFont typeface="Arial" pitchFamily="34" charset="0"/>
              <a:buChar char="•"/>
              <a:tabLst/>
            </a:pPr>
            <a:r>
              <a:rPr kumimoji="0" lang="en-GB" sz="1050" b="0" i="0" u="none" strike="noStrike" cap="none" normalizeH="0" baseline="0" dirty="0" smtClean="0">
                <a:ln>
                  <a:noFill/>
                </a:ln>
                <a:solidFill>
                  <a:schemeClr val="tx1"/>
                </a:solidFill>
                <a:effectLst/>
                <a:latin typeface="+mj-lt"/>
                <a:ea typeface="Calibri" pitchFamily="34" charset="0"/>
                <a:cs typeface="Times New Roman" pitchFamily="18" charset="0"/>
              </a:rPr>
              <a:t>Head of Legal &amp; Compliance</a:t>
            </a:r>
            <a:endParaRPr kumimoji="0" lang="en-US" sz="1050" b="0" i="0" u="none" strike="noStrike" cap="none" normalizeH="0" baseline="0" dirty="0" smtClean="0">
              <a:ln>
                <a:noFill/>
              </a:ln>
              <a:solidFill>
                <a:schemeClr val="tx1"/>
              </a:solidFill>
              <a:effectLst/>
              <a:latin typeface="+mj-lt"/>
            </a:endParaRPr>
          </a:p>
          <a:p>
            <a:pPr marL="228600" marR="0" lvl="0" indent="-228600" algn="just" defTabSz="914400" rtl="0" eaLnBrk="0" fontAlgn="base" latinLnBrk="0" hangingPunct="0">
              <a:lnSpc>
                <a:spcPct val="100000"/>
              </a:lnSpc>
              <a:spcBef>
                <a:spcPts val="100"/>
              </a:spcBef>
              <a:spcAft>
                <a:spcPts val="100"/>
              </a:spcAft>
              <a:buClr>
                <a:schemeClr val="accent1"/>
              </a:buClr>
              <a:buSzPct val="150000"/>
              <a:buFont typeface="Arial" pitchFamily="34" charset="0"/>
              <a:buChar char="•"/>
              <a:tabLst/>
            </a:pPr>
            <a:r>
              <a:rPr kumimoji="0" lang="en-GB" sz="1050" b="0" i="0" u="none" strike="noStrike" cap="none" normalizeH="0" baseline="0" dirty="0" smtClean="0">
                <a:ln>
                  <a:noFill/>
                </a:ln>
                <a:solidFill>
                  <a:schemeClr val="tx1"/>
                </a:solidFill>
                <a:effectLst/>
                <a:latin typeface="+mj-lt"/>
                <a:ea typeface="Calibri" pitchFamily="34" charset="0"/>
                <a:cs typeface="Times New Roman" pitchFamily="18" charset="0"/>
              </a:rPr>
              <a:t>Head of Project Unity</a:t>
            </a:r>
          </a:p>
          <a:p>
            <a:pPr marL="228600" marR="0" lvl="0" indent="-228600" algn="just" defTabSz="914400" rtl="0" eaLnBrk="0" fontAlgn="base" latinLnBrk="0" hangingPunct="0">
              <a:lnSpc>
                <a:spcPct val="100000"/>
              </a:lnSpc>
              <a:spcBef>
                <a:spcPts val="100"/>
              </a:spcBef>
              <a:spcAft>
                <a:spcPts val="100"/>
              </a:spcAft>
              <a:buClr>
                <a:schemeClr val="accent1"/>
              </a:buClr>
              <a:buSzPct val="150000"/>
              <a:buFont typeface="Arial" pitchFamily="34" charset="0"/>
              <a:buChar char="•"/>
              <a:tabLst/>
            </a:pPr>
            <a:r>
              <a:rPr lang="en-GB" sz="1050" dirty="0" smtClean="0">
                <a:latin typeface="+mj-lt"/>
                <a:ea typeface="Calibri" pitchFamily="34" charset="0"/>
                <a:cs typeface="Times New Roman" pitchFamily="18" charset="0"/>
              </a:rPr>
              <a:t>Head of Strategy and Communications</a:t>
            </a:r>
            <a:endParaRPr kumimoji="0" lang="en-GB" sz="2000" b="0" i="0" u="none" strike="noStrike" cap="none" normalizeH="0" baseline="0" dirty="0" smtClean="0">
              <a:ln>
                <a:noFill/>
              </a:ln>
              <a:solidFill>
                <a:schemeClr val="tx1"/>
              </a:solidFill>
              <a:effectLst/>
              <a:latin typeface="+mj-lt"/>
            </a:endParaRPr>
          </a:p>
        </p:txBody>
      </p:sp>
      <p:graphicFrame>
        <p:nvGraphicFramePr>
          <p:cNvPr id="9" name="Table 8"/>
          <p:cNvGraphicFramePr>
            <a:graphicFrameLocks noGrp="1"/>
          </p:cNvGraphicFramePr>
          <p:nvPr/>
        </p:nvGraphicFramePr>
        <p:xfrm>
          <a:off x="561974" y="4277139"/>
          <a:ext cx="7991475" cy="2057400"/>
        </p:xfrm>
        <a:graphic>
          <a:graphicData uri="http://schemas.openxmlformats.org/drawingml/2006/table">
            <a:tbl>
              <a:tblPr firstRow="1">
                <a:tableStyleId>{5C22544A-7EE6-4342-B048-85BDC9FD1C3A}</a:tableStyleId>
              </a:tblPr>
              <a:tblGrid>
                <a:gridCol w="1114426"/>
                <a:gridCol w="5486400"/>
                <a:gridCol w="1390649"/>
              </a:tblGrid>
              <a:tr h="274320">
                <a:tc gridSpan="3">
                  <a:txBody>
                    <a:bodyPr/>
                    <a:lstStyle/>
                    <a:p>
                      <a:r>
                        <a:rPr lang="en-US" sz="1000" dirty="0" smtClean="0"/>
                        <a:t>Experience</a:t>
                      </a:r>
                      <a:endParaRPr lang="en-US" sz="1000" dirty="0"/>
                    </a:p>
                  </a:txBody>
                  <a:tcPr marT="18288" marB="18288" anchor="ctr">
                    <a:lnB w="12700" cap="flat" cmpd="sng" algn="ctr">
                      <a:solidFill>
                        <a:schemeClr val="accent1">
                          <a:lumMod val="60000"/>
                          <a:lumOff val="40000"/>
                        </a:schemeClr>
                      </a:solidFill>
                      <a:prstDash val="solid"/>
                      <a:round/>
                      <a:headEnd type="none" w="med" len="med"/>
                      <a:tailEnd type="none" w="med" len="med"/>
                    </a:lnB>
                  </a:tcPr>
                </a:tc>
                <a:tc hMerge="1">
                  <a:txBody>
                    <a:bodyPr/>
                    <a:lstStyle/>
                    <a:p>
                      <a:endParaRPr lang="en-US" sz="1000" dirty="0"/>
                    </a:p>
                  </a:txBody>
                  <a:tcPr marL="45720" marR="45720" anchor="ctr"/>
                </a:tc>
                <a:tc hMerge="1">
                  <a:txBody>
                    <a:bodyPr/>
                    <a:lstStyle/>
                    <a:p>
                      <a:endParaRPr lang="en-US" sz="1000" dirty="0"/>
                    </a:p>
                  </a:txBody>
                  <a:tcPr marL="45720" marR="45720" anchor="ctr"/>
                </a:tc>
              </a:tr>
              <a:tr h="182880">
                <a:tc>
                  <a:txBody>
                    <a:bodyPr/>
                    <a:lstStyle/>
                    <a:p>
                      <a:r>
                        <a:rPr lang="en-US" sz="1000" b="1" dirty="0" smtClean="0"/>
                        <a:t>2012 – </a:t>
                      </a:r>
                      <a:endParaRPr lang="en-US" sz="1000" b="1" dirty="0"/>
                    </a:p>
                  </a:txBody>
                  <a:tcPr marT="27432" marB="18288"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en-US" sz="1000" i="1" dirty="0" smtClean="0"/>
                        <a:t>Chief Operating Officer, Damco, North Asia </a:t>
                      </a:r>
                      <a:endParaRPr lang="en-US" sz="1000" i="1" dirty="0"/>
                    </a:p>
                  </a:txBody>
                  <a:tcPr marT="27432" marB="18288"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en-US" sz="1000" dirty="0" smtClean="0"/>
                        <a:t>(Hong Kong)</a:t>
                      </a:r>
                      <a:endParaRPr lang="en-US" sz="1000" dirty="0"/>
                    </a:p>
                  </a:txBody>
                  <a:tcPr marT="27432" marB="18288"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182880">
                <a:tc>
                  <a:txBody>
                    <a:bodyPr/>
                    <a:lstStyle/>
                    <a:p>
                      <a:r>
                        <a:rPr lang="en-US" sz="1000" b="1" dirty="0" smtClean="0"/>
                        <a:t>2009-2012  </a:t>
                      </a:r>
                      <a:endParaRPr lang="en-US" sz="1000" b="1" dirty="0"/>
                    </a:p>
                  </a:txBody>
                  <a:tcPr marT="27432" marB="18288"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en-US" sz="1000" i="1" dirty="0" smtClean="0"/>
                        <a:t>Head of Sales &amp; Marketing, Maersk Line, South China</a:t>
                      </a:r>
                      <a:endParaRPr lang="en-US" sz="1000" i="1" dirty="0"/>
                    </a:p>
                  </a:txBody>
                  <a:tcPr marT="27432" marB="18288"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en-US" sz="1000" dirty="0" smtClean="0"/>
                        <a:t>(Hong Kong)</a:t>
                      </a:r>
                      <a:endParaRPr lang="en-US" sz="1000" dirty="0"/>
                    </a:p>
                  </a:txBody>
                  <a:tcPr marT="27432" marB="18288"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182880">
                <a:tc>
                  <a:txBody>
                    <a:bodyPr/>
                    <a:lstStyle/>
                    <a:p>
                      <a:r>
                        <a:rPr lang="en-US" sz="1000" b="1" dirty="0" smtClean="0"/>
                        <a:t>2008-2009</a:t>
                      </a:r>
                      <a:endParaRPr lang="en-US" sz="1000" b="1" dirty="0"/>
                    </a:p>
                  </a:txBody>
                  <a:tcPr marT="27432" marB="18288"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en-US" sz="1000" i="1" dirty="0" smtClean="0"/>
                        <a:t>Head of Contract Logistics, Maersk Logistics North Asia</a:t>
                      </a:r>
                      <a:endParaRPr lang="en-US" sz="1000" i="1" dirty="0"/>
                    </a:p>
                  </a:txBody>
                  <a:tcPr marT="27432" marB="18288"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en-US" sz="1000" dirty="0" smtClean="0"/>
                        <a:t>(Shanghai)</a:t>
                      </a:r>
                      <a:endParaRPr lang="en-US" sz="1000" dirty="0"/>
                    </a:p>
                  </a:txBody>
                  <a:tcPr marT="27432" marB="18288"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182880">
                <a:tc>
                  <a:txBody>
                    <a:bodyPr/>
                    <a:lstStyle/>
                    <a:p>
                      <a:r>
                        <a:rPr lang="en-US" sz="1000" b="1" dirty="0" smtClean="0"/>
                        <a:t>2006-2008</a:t>
                      </a:r>
                      <a:endParaRPr lang="en-US" sz="1000" b="1" dirty="0"/>
                    </a:p>
                  </a:txBody>
                  <a:tcPr marT="27432" marB="18288"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en-US" sz="1000" i="1" dirty="0" smtClean="0"/>
                        <a:t>Head of Maersk Logistics, South China </a:t>
                      </a:r>
                      <a:endParaRPr lang="en-US" sz="1000" i="1" dirty="0"/>
                    </a:p>
                  </a:txBody>
                  <a:tcPr marT="27432" marB="18288"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en-US" sz="1000" dirty="0" smtClean="0"/>
                        <a:t>(Shenzhen)</a:t>
                      </a:r>
                      <a:endParaRPr lang="en-US" sz="1000" dirty="0"/>
                    </a:p>
                  </a:txBody>
                  <a:tcPr marT="27432" marB="18288"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182880">
                <a:tc>
                  <a:txBody>
                    <a:bodyPr/>
                    <a:lstStyle/>
                    <a:p>
                      <a:r>
                        <a:rPr lang="en-US" sz="1000" b="1" dirty="0" smtClean="0"/>
                        <a:t>2003-2006 </a:t>
                      </a:r>
                      <a:endParaRPr lang="en-US" sz="1000" b="1" dirty="0"/>
                    </a:p>
                  </a:txBody>
                  <a:tcPr marT="27432" marB="18288"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en-US" sz="1000" i="1" dirty="0" smtClean="0"/>
                        <a:t>Personal Assistant to the Chairman, A.P. Moller-Maersk Group </a:t>
                      </a:r>
                      <a:endParaRPr lang="en-US" sz="1000" i="1" dirty="0"/>
                    </a:p>
                  </a:txBody>
                  <a:tcPr marT="27432" marB="18288"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en-US" sz="1000" dirty="0" smtClean="0"/>
                        <a:t>(Copenhagen)</a:t>
                      </a:r>
                      <a:endParaRPr lang="en-US" sz="1000" dirty="0"/>
                    </a:p>
                  </a:txBody>
                  <a:tcPr marT="27432" marB="18288"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182880">
                <a:tc>
                  <a:txBody>
                    <a:bodyPr/>
                    <a:lstStyle/>
                    <a:p>
                      <a:r>
                        <a:rPr lang="en-US" sz="1000" b="1" dirty="0" smtClean="0"/>
                        <a:t>2002-2003</a:t>
                      </a:r>
                      <a:endParaRPr lang="en-US" sz="1000" b="1" dirty="0"/>
                    </a:p>
                  </a:txBody>
                  <a:tcPr marT="27432" marB="18288"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en-US" sz="1000" i="1" dirty="0" smtClean="0"/>
                        <a:t>Global Market Intelligence Manager, Maersk Logistics</a:t>
                      </a:r>
                      <a:endParaRPr lang="en-US" sz="1000" i="1" dirty="0"/>
                    </a:p>
                  </a:txBody>
                  <a:tcPr marT="27432" marB="18288"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en-US" sz="1000" dirty="0" smtClean="0"/>
                        <a:t>(Copenhagen)</a:t>
                      </a:r>
                      <a:endParaRPr lang="en-US" sz="1000" dirty="0"/>
                    </a:p>
                  </a:txBody>
                  <a:tcPr marT="27432" marB="18288"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182880">
                <a:tc>
                  <a:txBody>
                    <a:bodyPr/>
                    <a:lstStyle/>
                    <a:p>
                      <a:r>
                        <a:rPr lang="en-US" sz="1000" b="1" dirty="0" smtClean="0"/>
                        <a:t>2000-2002</a:t>
                      </a:r>
                      <a:endParaRPr lang="en-US" sz="1000" b="1" dirty="0"/>
                    </a:p>
                  </a:txBody>
                  <a:tcPr marT="27432" marB="18288"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en-US" sz="1000" i="1" dirty="0" smtClean="0"/>
                        <a:t>HR consultant, The A.P. Moller – Maersk Group </a:t>
                      </a:r>
                      <a:endParaRPr lang="en-US" sz="1000" i="1" dirty="0"/>
                    </a:p>
                  </a:txBody>
                  <a:tcPr marT="27432" marB="18288"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en-US" sz="1000" dirty="0" smtClean="0"/>
                        <a:t>(Copenhagen)</a:t>
                      </a:r>
                      <a:endParaRPr lang="en-US" sz="1000" dirty="0"/>
                    </a:p>
                  </a:txBody>
                  <a:tcPr marT="27432" marB="18288"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182880">
                <a:tc>
                  <a:txBody>
                    <a:bodyPr/>
                    <a:lstStyle/>
                    <a:p>
                      <a:r>
                        <a:rPr lang="en-US" sz="1000" b="1" dirty="0" smtClean="0"/>
                        <a:t>1998-2000</a:t>
                      </a:r>
                      <a:endParaRPr lang="en-US" sz="1000" b="1" dirty="0"/>
                    </a:p>
                  </a:txBody>
                  <a:tcPr marT="27432" marB="18288"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en-US" sz="1000" i="1" dirty="0" smtClean="0"/>
                        <a:t>Country Manager, Maersk Uganda Ltd. </a:t>
                      </a:r>
                      <a:endParaRPr lang="en-US" sz="1000" i="1" dirty="0"/>
                    </a:p>
                  </a:txBody>
                  <a:tcPr marT="27432" marB="18288"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en-US" sz="1000" dirty="0" smtClean="0"/>
                        <a:t>(Kampala)</a:t>
                      </a:r>
                      <a:endParaRPr lang="en-US" sz="1000" dirty="0"/>
                    </a:p>
                  </a:txBody>
                  <a:tcPr marT="27432" marB="18288"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182880">
                <a:tc>
                  <a:txBody>
                    <a:bodyPr/>
                    <a:lstStyle/>
                    <a:p>
                      <a:r>
                        <a:rPr lang="en-US" sz="1000" b="1" dirty="0" smtClean="0"/>
                        <a:t>1996-1998 </a:t>
                      </a:r>
                      <a:endParaRPr lang="en-US" sz="1000" b="1" dirty="0"/>
                    </a:p>
                  </a:txBody>
                  <a:tcPr marT="27432" marB="18288"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tcPr>
                </a:tc>
                <a:tc>
                  <a:txBody>
                    <a:bodyPr/>
                    <a:lstStyle/>
                    <a:p>
                      <a:r>
                        <a:rPr lang="en-US" sz="1000" i="1" dirty="0" smtClean="0"/>
                        <a:t>Management Trainee with two job rotations </a:t>
                      </a:r>
                      <a:endParaRPr lang="en-US" sz="1000" i="1" dirty="0"/>
                    </a:p>
                  </a:txBody>
                  <a:tcPr marT="27432" marB="18288"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tcPr>
                </a:tc>
                <a:tc>
                  <a:txBody>
                    <a:bodyPr/>
                    <a:lstStyle/>
                    <a:p>
                      <a:r>
                        <a:rPr lang="en-US" sz="1000" dirty="0" smtClean="0"/>
                        <a:t>(Copenhagen)</a:t>
                      </a:r>
                      <a:endParaRPr lang="en-US" sz="1000" dirty="0"/>
                    </a:p>
                  </a:txBody>
                  <a:tcPr marT="27432" marB="18288"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tcPr>
                </a:tc>
              </a:tr>
            </a:tbl>
          </a:graphicData>
        </a:graphic>
      </p:graphicFrame>
      <p:pic>
        <p:nvPicPr>
          <p:cNvPr id="10" name="Picture 9" descr="C:\Documents and Settings\kyt005\Local Settings\Temporary Internet Files\Content.Word\Martin resized.jpg"/>
          <p:cNvPicPr/>
          <p:nvPr/>
        </p:nvPicPr>
        <p:blipFill>
          <a:blip r:embed="rId2" cstate="screen">
            <a:clrChange>
              <a:clrFrom>
                <a:srgbClr val="F5F2ED"/>
              </a:clrFrom>
              <a:clrTo>
                <a:srgbClr val="F5F2ED">
                  <a:alpha val="0"/>
                </a:srgbClr>
              </a:clrTo>
            </a:clrChange>
          </a:blip>
          <a:srcRect/>
          <a:stretch>
            <a:fillRect/>
          </a:stretch>
        </p:blipFill>
        <p:spPr bwMode="auto">
          <a:xfrm>
            <a:off x="7013575" y="1829581"/>
            <a:ext cx="1631949" cy="23547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6172200" y="1371600"/>
            <a:ext cx="2971799" cy="4909862"/>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a:xfrm>
            <a:off x="2362200" y="152400"/>
            <a:ext cx="4724400" cy="863282"/>
          </a:xfrm>
        </p:spPr>
        <p:txBody>
          <a:bodyPr/>
          <a:lstStyle/>
          <a:p>
            <a:r>
              <a:rPr lang="en-US" dirty="0" smtClean="0"/>
              <a:t> – a quick introduction</a:t>
            </a:r>
            <a:endParaRPr lang="en-US" dirty="0"/>
          </a:p>
        </p:txBody>
      </p:sp>
      <p:sp>
        <p:nvSpPr>
          <p:cNvPr id="4" name="Date Placeholder 3"/>
          <p:cNvSpPr>
            <a:spLocks noGrp="1"/>
          </p:cNvSpPr>
          <p:nvPr>
            <p:ph type="dt" sz="half" idx="10"/>
          </p:nvPr>
        </p:nvSpPr>
        <p:spPr/>
        <p:txBody>
          <a:bodyPr/>
          <a:lstStyle/>
          <a:p>
            <a:fld id="{237CE2F9-B3A0-403F-89CF-CAB46C2B4054}" type="datetime4">
              <a:rPr lang="en-US" smtClean="0"/>
              <a:pPr/>
              <a:t>October 7, 2013</a:t>
            </a:fld>
            <a:endParaRPr lang="en-US" dirty="0"/>
          </a:p>
        </p:txBody>
      </p:sp>
      <p:sp>
        <p:nvSpPr>
          <p:cNvPr id="5" name="Slide Number Placeholder 4"/>
          <p:cNvSpPr>
            <a:spLocks noGrp="1"/>
          </p:cNvSpPr>
          <p:nvPr>
            <p:ph type="sldNum" sz="quarter" idx="11"/>
          </p:nvPr>
        </p:nvSpPr>
        <p:spPr/>
        <p:txBody>
          <a:bodyPr/>
          <a:lstStyle/>
          <a:p>
            <a:fld id="{E95D9087-60FE-ED43-B7E4-1DE39A33D433}" type="slidenum">
              <a:rPr lang="en-US" smtClean="0"/>
              <a:pPr/>
              <a:t>1</a:t>
            </a:fld>
            <a:endParaRPr lang="en-US" dirty="0"/>
          </a:p>
        </p:txBody>
      </p:sp>
      <p:sp>
        <p:nvSpPr>
          <p:cNvPr id="26" name="Rectangle 25"/>
          <p:cNvSpPr/>
          <p:nvPr/>
        </p:nvSpPr>
        <p:spPr>
          <a:xfrm>
            <a:off x="549614" y="2756845"/>
            <a:ext cx="739407" cy="38259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FFFFFF"/>
                </a:solidFill>
              </a:rPr>
              <a:t>Maersk Line </a:t>
            </a:r>
            <a:endParaRPr lang="en-US" sz="900" dirty="0">
              <a:solidFill>
                <a:srgbClr val="FFFFFF"/>
              </a:solidFill>
            </a:endParaRPr>
          </a:p>
        </p:txBody>
      </p:sp>
      <p:sp>
        <p:nvSpPr>
          <p:cNvPr id="27" name="Rectangle 26"/>
          <p:cNvSpPr/>
          <p:nvPr/>
        </p:nvSpPr>
        <p:spPr>
          <a:xfrm>
            <a:off x="1375284" y="2756845"/>
            <a:ext cx="739407" cy="3825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FFFFFF"/>
                </a:solidFill>
              </a:rPr>
              <a:t>DAMCO</a:t>
            </a:r>
            <a:endParaRPr lang="en-US" sz="1000" b="1" dirty="0">
              <a:solidFill>
                <a:srgbClr val="FFFFFF"/>
              </a:solidFill>
            </a:endParaRPr>
          </a:p>
        </p:txBody>
      </p:sp>
      <p:sp>
        <p:nvSpPr>
          <p:cNvPr id="28" name="Rectangle 27"/>
          <p:cNvSpPr/>
          <p:nvPr/>
        </p:nvSpPr>
        <p:spPr>
          <a:xfrm>
            <a:off x="2200955" y="2756845"/>
            <a:ext cx="739407" cy="38259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FFFFFF"/>
                </a:solidFill>
              </a:rPr>
              <a:t>MCC Transport</a:t>
            </a:r>
            <a:endParaRPr lang="en-US" sz="900" dirty="0">
              <a:solidFill>
                <a:srgbClr val="FFFFFF"/>
              </a:solidFill>
            </a:endParaRPr>
          </a:p>
        </p:txBody>
      </p:sp>
      <p:sp>
        <p:nvSpPr>
          <p:cNvPr id="29" name="Rectangle 28"/>
          <p:cNvSpPr/>
          <p:nvPr/>
        </p:nvSpPr>
        <p:spPr>
          <a:xfrm>
            <a:off x="3026626" y="2756845"/>
            <a:ext cx="739407" cy="38259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FFFFFF"/>
                </a:solidFill>
              </a:rPr>
              <a:t>Safmarine</a:t>
            </a:r>
            <a:endParaRPr lang="en-US" sz="800" dirty="0">
              <a:solidFill>
                <a:srgbClr val="FFFFFF"/>
              </a:solidFill>
            </a:endParaRPr>
          </a:p>
        </p:txBody>
      </p:sp>
      <p:sp>
        <p:nvSpPr>
          <p:cNvPr id="30" name="Rectangle 29"/>
          <p:cNvSpPr/>
          <p:nvPr/>
        </p:nvSpPr>
        <p:spPr>
          <a:xfrm>
            <a:off x="3852296" y="2756845"/>
            <a:ext cx="739407" cy="38259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FFFFFF"/>
                </a:solidFill>
              </a:rPr>
              <a:t>Maersk Container Industry</a:t>
            </a:r>
            <a:endParaRPr lang="en-US" sz="800" dirty="0">
              <a:solidFill>
                <a:srgbClr val="FFFFFF"/>
              </a:solidFill>
            </a:endParaRPr>
          </a:p>
        </p:txBody>
      </p:sp>
      <p:pic>
        <p:nvPicPr>
          <p:cNvPr id="31" name="Picture 7" descr="http://www.dabf.dk/Files/Images/Maersk_Line_Logo_757.jpg"/>
          <p:cNvPicPr>
            <a:picLocks noChangeAspect="1" noChangeArrowheads="1"/>
          </p:cNvPicPr>
          <p:nvPr/>
        </p:nvPicPr>
        <p:blipFill>
          <a:blip r:embed="rId2" cstate="screen"/>
          <a:srcRect/>
          <a:stretch>
            <a:fillRect/>
          </a:stretch>
        </p:blipFill>
        <p:spPr bwMode="auto">
          <a:xfrm>
            <a:off x="587285" y="3240742"/>
            <a:ext cx="652441" cy="180606"/>
          </a:xfrm>
          <a:prstGeom prst="rect">
            <a:avLst/>
          </a:prstGeom>
          <a:noFill/>
        </p:spPr>
      </p:pic>
      <p:pic>
        <p:nvPicPr>
          <p:cNvPr id="32" name="Picture 8" descr="D:\Presentation materials\Client Logo\mzl.wzpwbnno[1].png"/>
          <p:cNvPicPr>
            <a:picLocks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2286000" y="3125084"/>
            <a:ext cx="548640" cy="402729"/>
          </a:xfrm>
          <a:prstGeom prst="rect">
            <a:avLst/>
          </a:prstGeom>
          <a:noFill/>
        </p:spPr>
      </p:pic>
      <p:pic>
        <p:nvPicPr>
          <p:cNvPr id="33" name="Picture 9" descr="D:\Presentation materials\Client Logo\SAFMARINE[1].jpg"/>
          <p:cNvPicPr>
            <a:picLocks noChangeAspect="1" noChangeArrowheads="1"/>
          </p:cNvPicPr>
          <p:nvPr/>
        </p:nvPicPr>
        <p:blipFill>
          <a:blip r:embed="rId4" cstate="print"/>
          <a:srcRect/>
          <a:stretch>
            <a:fillRect/>
          </a:stretch>
        </p:blipFill>
        <p:spPr bwMode="auto">
          <a:xfrm>
            <a:off x="3038949" y="3211314"/>
            <a:ext cx="727083" cy="240581"/>
          </a:xfrm>
          <a:prstGeom prst="rect">
            <a:avLst/>
          </a:prstGeom>
          <a:noFill/>
        </p:spPr>
      </p:pic>
      <p:pic>
        <p:nvPicPr>
          <p:cNvPr id="34" name="Picture 10" descr="D:\Presentation materials\Client Logo\MCI.png"/>
          <p:cNvPicPr>
            <a:picLocks noChangeAspect="1" noChangeArrowheads="1"/>
          </p:cNvPicPr>
          <p:nvPr/>
        </p:nvPicPr>
        <p:blipFill>
          <a:blip r:embed="rId5" cstate="print"/>
          <a:srcRect/>
          <a:stretch>
            <a:fillRect/>
          </a:stretch>
        </p:blipFill>
        <p:spPr bwMode="auto">
          <a:xfrm>
            <a:off x="3895324" y="2819400"/>
            <a:ext cx="945960" cy="1005840"/>
          </a:xfrm>
          <a:prstGeom prst="rect">
            <a:avLst/>
          </a:prstGeom>
          <a:noFill/>
        </p:spPr>
      </p:pic>
      <p:pic>
        <p:nvPicPr>
          <p:cNvPr id="35" name="Picture 11" descr="D:\Presentation materials\damco logo\small Damco_logo_rgb_2.jpg"/>
          <p:cNvPicPr>
            <a:picLocks noChangeArrowheads="1"/>
          </p:cNvPicPr>
          <p:nvPr/>
        </p:nvPicPr>
        <p:blipFill>
          <a:blip r:embed="rId6" cstate="print"/>
          <a:srcRect/>
          <a:stretch>
            <a:fillRect/>
          </a:stretch>
        </p:blipFill>
        <p:spPr bwMode="auto">
          <a:xfrm>
            <a:off x="1066800" y="3468720"/>
            <a:ext cx="1510905" cy="417480"/>
          </a:xfrm>
          <a:prstGeom prst="rect">
            <a:avLst/>
          </a:prstGeom>
          <a:noFill/>
        </p:spPr>
      </p:pic>
      <p:cxnSp>
        <p:nvCxnSpPr>
          <p:cNvPr id="36" name="Straight Connector 35"/>
          <p:cNvCxnSpPr/>
          <p:nvPr/>
        </p:nvCxnSpPr>
        <p:spPr>
          <a:xfrm>
            <a:off x="894670" y="2575616"/>
            <a:ext cx="330268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a:off x="894670" y="2394388"/>
            <a:ext cx="0" cy="362456"/>
          </a:xfrm>
          <a:prstGeom prst="line">
            <a:avLst/>
          </a:prstGeom>
        </p:spPr>
        <p:style>
          <a:lnRef idx="1">
            <a:schemeClr val="accent4"/>
          </a:lnRef>
          <a:fillRef idx="0">
            <a:schemeClr val="accent4"/>
          </a:fillRef>
          <a:effectRef idx="0">
            <a:schemeClr val="accent4"/>
          </a:effectRef>
          <a:fontRef idx="minor">
            <a:schemeClr val="tx1"/>
          </a:fontRef>
        </p:style>
      </p:cxnSp>
      <p:grpSp>
        <p:nvGrpSpPr>
          <p:cNvPr id="44" name="Group 43"/>
          <p:cNvGrpSpPr/>
          <p:nvPr/>
        </p:nvGrpSpPr>
        <p:grpSpPr>
          <a:xfrm>
            <a:off x="515815" y="1439556"/>
            <a:ext cx="5333646" cy="998844"/>
            <a:chOff x="2209976" y="1414723"/>
            <a:chExt cx="5333646" cy="998844"/>
          </a:xfrm>
        </p:grpSpPr>
        <p:sp>
          <p:nvSpPr>
            <p:cNvPr id="45" name="Freeform 44"/>
            <p:cNvSpPr/>
            <p:nvPr/>
          </p:nvSpPr>
          <p:spPr>
            <a:xfrm>
              <a:off x="4821318" y="1667073"/>
              <a:ext cx="2330677" cy="254834"/>
            </a:xfrm>
            <a:custGeom>
              <a:avLst/>
              <a:gdLst/>
              <a:ahLst/>
              <a:cxnLst/>
              <a:rect l="0" t="0" r="0" b="0"/>
              <a:pathLst>
                <a:path>
                  <a:moveTo>
                    <a:pt x="0" y="0"/>
                  </a:moveTo>
                  <a:lnTo>
                    <a:pt x="0" y="191423"/>
                  </a:lnTo>
                  <a:lnTo>
                    <a:pt x="2330677" y="191423"/>
                  </a:lnTo>
                  <a:lnTo>
                    <a:pt x="2330677" y="254834"/>
                  </a:lnTo>
                </a:path>
              </a:pathLst>
            </a:custGeom>
            <a:noFill/>
          </p:spPr>
          <p:style>
            <a:lnRef idx="1">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46" name="Freeform 45"/>
            <p:cNvSpPr/>
            <p:nvPr/>
          </p:nvSpPr>
          <p:spPr>
            <a:xfrm>
              <a:off x="4821318" y="1667073"/>
              <a:ext cx="1420599" cy="254834"/>
            </a:xfrm>
            <a:custGeom>
              <a:avLst/>
              <a:gdLst/>
              <a:ahLst/>
              <a:cxnLst/>
              <a:rect l="0" t="0" r="0" b="0"/>
              <a:pathLst>
                <a:path>
                  <a:moveTo>
                    <a:pt x="0" y="0"/>
                  </a:moveTo>
                  <a:lnTo>
                    <a:pt x="0" y="191423"/>
                  </a:lnTo>
                  <a:lnTo>
                    <a:pt x="1420599" y="191423"/>
                  </a:lnTo>
                  <a:lnTo>
                    <a:pt x="1420599" y="254834"/>
                  </a:lnTo>
                </a:path>
              </a:pathLst>
            </a:custGeom>
            <a:noFill/>
          </p:spPr>
          <p:style>
            <a:lnRef idx="1">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47" name="Freeform 46"/>
            <p:cNvSpPr/>
            <p:nvPr/>
          </p:nvSpPr>
          <p:spPr>
            <a:xfrm>
              <a:off x="4821318" y="1667073"/>
              <a:ext cx="510520" cy="254834"/>
            </a:xfrm>
            <a:custGeom>
              <a:avLst/>
              <a:gdLst/>
              <a:ahLst/>
              <a:cxnLst/>
              <a:rect l="0" t="0" r="0" b="0"/>
              <a:pathLst>
                <a:path>
                  <a:moveTo>
                    <a:pt x="0" y="0"/>
                  </a:moveTo>
                  <a:lnTo>
                    <a:pt x="0" y="191423"/>
                  </a:lnTo>
                  <a:lnTo>
                    <a:pt x="510520" y="191423"/>
                  </a:lnTo>
                  <a:lnTo>
                    <a:pt x="510520" y="254834"/>
                  </a:lnTo>
                </a:path>
              </a:pathLst>
            </a:custGeom>
            <a:noFill/>
          </p:spPr>
          <p:style>
            <a:lnRef idx="1">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48" name="Freeform 47"/>
            <p:cNvSpPr/>
            <p:nvPr/>
          </p:nvSpPr>
          <p:spPr>
            <a:xfrm>
              <a:off x="4421760" y="1667073"/>
              <a:ext cx="399557" cy="254834"/>
            </a:xfrm>
            <a:custGeom>
              <a:avLst/>
              <a:gdLst/>
              <a:ahLst/>
              <a:cxnLst/>
              <a:rect l="0" t="0" r="0" b="0"/>
              <a:pathLst>
                <a:path>
                  <a:moveTo>
                    <a:pt x="399557" y="0"/>
                  </a:moveTo>
                  <a:lnTo>
                    <a:pt x="399557" y="191423"/>
                  </a:lnTo>
                  <a:lnTo>
                    <a:pt x="0" y="191423"/>
                  </a:lnTo>
                  <a:lnTo>
                    <a:pt x="0" y="254834"/>
                  </a:lnTo>
                </a:path>
              </a:pathLst>
            </a:custGeom>
            <a:noFill/>
          </p:spPr>
          <p:style>
            <a:lnRef idx="1">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49" name="Freeform 48"/>
            <p:cNvSpPr/>
            <p:nvPr/>
          </p:nvSpPr>
          <p:spPr>
            <a:xfrm>
              <a:off x="3511682" y="1667073"/>
              <a:ext cx="1309635" cy="254834"/>
            </a:xfrm>
            <a:custGeom>
              <a:avLst/>
              <a:gdLst/>
              <a:ahLst/>
              <a:cxnLst/>
              <a:rect l="0" t="0" r="0" b="0"/>
              <a:pathLst>
                <a:path>
                  <a:moveTo>
                    <a:pt x="1309635" y="0"/>
                  </a:moveTo>
                  <a:lnTo>
                    <a:pt x="1309635" y="191423"/>
                  </a:lnTo>
                  <a:lnTo>
                    <a:pt x="0" y="191423"/>
                  </a:lnTo>
                  <a:lnTo>
                    <a:pt x="0" y="254834"/>
                  </a:lnTo>
                </a:path>
              </a:pathLst>
            </a:custGeom>
            <a:noFill/>
          </p:spPr>
          <p:style>
            <a:lnRef idx="1">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50" name="Freeform 49"/>
            <p:cNvSpPr/>
            <p:nvPr/>
          </p:nvSpPr>
          <p:spPr>
            <a:xfrm>
              <a:off x="2601604" y="1667073"/>
              <a:ext cx="2219713" cy="254834"/>
            </a:xfrm>
            <a:custGeom>
              <a:avLst/>
              <a:gdLst/>
              <a:ahLst/>
              <a:cxnLst/>
              <a:rect l="0" t="0" r="0" b="0"/>
              <a:pathLst>
                <a:path>
                  <a:moveTo>
                    <a:pt x="2219713" y="0"/>
                  </a:moveTo>
                  <a:lnTo>
                    <a:pt x="2219713" y="191423"/>
                  </a:lnTo>
                  <a:lnTo>
                    <a:pt x="0" y="191423"/>
                  </a:lnTo>
                  <a:lnTo>
                    <a:pt x="0" y="254834"/>
                  </a:lnTo>
                </a:path>
              </a:pathLst>
            </a:custGeom>
            <a:noFill/>
          </p:spPr>
          <p:style>
            <a:lnRef idx="1">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51" name="Freeform 50"/>
            <p:cNvSpPr/>
            <p:nvPr/>
          </p:nvSpPr>
          <p:spPr>
            <a:xfrm>
              <a:off x="4166394" y="1414723"/>
              <a:ext cx="1309846" cy="252349"/>
            </a:xfrm>
            <a:custGeom>
              <a:avLst/>
              <a:gdLst>
                <a:gd name="connsiteX0" fmla="*/ 0 w 1309846"/>
                <a:gd name="connsiteY0" fmla="*/ 0 h 252349"/>
                <a:gd name="connsiteX1" fmla="*/ 1309846 w 1309846"/>
                <a:gd name="connsiteY1" fmla="*/ 0 h 252349"/>
                <a:gd name="connsiteX2" fmla="*/ 1309846 w 1309846"/>
                <a:gd name="connsiteY2" fmla="*/ 252349 h 252349"/>
                <a:gd name="connsiteX3" fmla="*/ 0 w 1309846"/>
                <a:gd name="connsiteY3" fmla="*/ 252349 h 252349"/>
                <a:gd name="connsiteX4" fmla="*/ 0 w 1309846"/>
                <a:gd name="connsiteY4" fmla="*/ 0 h 25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846" h="252349">
                  <a:moveTo>
                    <a:pt x="0" y="0"/>
                  </a:moveTo>
                  <a:lnTo>
                    <a:pt x="1309846" y="0"/>
                  </a:lnTo>
                  <a:lnTo>
                    <a:pt x="1309846" y="252349"/>
                  </a:lnTo>
                  <a:lnTo>
                    <a:pt x="0" y="252349"/>
                  </a:lnTo>
                  <a:lnTo>
                    <a:pt x="0" y="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A.P. </a:t>
              </a:r>
              <a:r>
                <a:rPr lang="en-US" sz="1200" kern="1200" dirty="0" err="1" smtClean="0"/>
                <a:t>Møller</a:t>
              </a:r>
              <a:r>
                <a:rPr lang="en-US" sz="1200" kern="1200" dirty="0" smtClean="0"/>
                <a:t> – </a:t>
              </a:r>
              <a:r>
                <a:rPr lang="en-US" sz="1200" kern="1200" dirty="0" err="1" smtClean="0"/>
                <a:t>Mærsk</a:t>
              </a:r>
              <a:r>
                <a:rPr lang="en-US" sz="1200" kern="1200" dirty="0" smtClean="0"/>
                <a:t> Group </a:t>
              </a:r>
              <a:endParaRPr lang="en-US" sz="1200" kern="1200" dirty="0"/>
            </a:p>
          </p:txBody>
        </p:sp>
        <p:sp>
          <p:nvSpPr>
            <p:cNvPr id="52" name="Freeform 51"/>
            <p:cNvSpPr/>
            <p:nvPr/>
          </p:nvSpPr>
          <p:spPr>
            <a:xfrm>
              <a:off x="2209976" y="1921907"/>
              <a:ext cx="783255" cy="491660"/>
            </a:xfrm>
            <a:custGeom>
              <a:avLst/>
              <a:gdLst>
                <a:gd name="connsiteX0" fmla="*/ 0 w 783255"/>
                <a:gd name="connsiteY0" fmla="*/ 0 h 491660"/>
                <a:gd name="connsiteX1" fmla="*/ 783255 w 783255"/>
                <a:gd name="connsiteY1" fmla="*/ 0 h 491660"/>
                <a:gd name="connsiteX2" fmla="*/ 783255 w 783255"/>
                <a:gd name="connsiteY2" fmla="*/ 491660 h 491660"/>
                <a:gd name="connsiteX3" fmla="*/ 0 w 783255"/>
                <a:gd name="connsiteY3" fmla="*/ 491660 h 491660"/>
                <a:gd name="connsiteX4" fmla="*/ 0 w 783255"/>
                <a:gd name="connsiteY4" fmla="*/ 0 h 49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55" h="491660">
                  <a:moveTo>
                    <a:pt x="0" y="0"/>
                  </a:moveTo>
                  <a:lnTo>
                    <a:pt x="783255" y="0"/>
                  </a:lnTo>
                  <a:lnTo>
                    <a:pt x="783255" y="491660"/>
                  </a:lnTo>
                  <a:lnTo>
                    <a:pt x="0" y="491660"/>
                  </a:lnTo>
                  <a:lnTo>
                    <a:pt x="0" y="0"/>
                  </a:lnTo>
                  <a:close/>
                </a:path>
              </a:pathLst>
            </a:custGeom>
            <a:solidFill>
              <a:schemeClr val="accent4"/>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0" kern="1200" dirty="0" smtClean="0"/>
                <a:t>Container Shipping</a:t>
              </a:r>
              <a:endParaRPr lang="en-US" sz="1000" b="0" kern="1200" dirty="0"/>
            </a:p>
          </p:txBody>
        </p:sp>
        <p:sp>
          <p:nvSpPr>
            <p:cNvPr id="53" name="Freeform 52"/>
            <p:cNvSpPr/>
            <p:nvPr/>
          </p:nvSpPr>
          <p:spPr>
            <a:xfrm>
              <a:off x="3120054" y="1921907"/>
              <a:ext cx="783255" cy="491660"/>
            </a:xfrm>
            <a:custGeom>
              <a:avLst/>
              <a:gdLst>
                <a:gd name="connsiteX0" fmla="*/ 0 w 783255"/>
                <a:gd name="connsiteY0" fmla="*/ 0 h 491660"/>
                <a:gd name="connsiteX1" fmla="*/ 783255 w 783255"/>
                <a:gd name="connsiteY1" fmla="*/ 0 h 491660"/>
                <a:gd name="connsiteX2" fmla="*/ 783255 w 783255"/>
                <a:gd name="connsiteY2" fmla="*/ 491660 h 491660"/>
                <a:gd name="connsiteX3" fmla="*/ 0 w 783255"/>
                <a:gd name="connsiteY3" fmla="*/ 491660 h 491660"/>
                <a:gd name="connsiteX4" fmla="*/ 0 w 783255"/>
                <a:gd name="connsiteY4" fmla="*/ 0 h 49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55" h="491660">
                  <a:moveTo>
                    <a:pt x="0" y="0"/>
                  </a:moveTo>
                  <a:lnTo>
                    <a:pt x="783255" y="0"/>
                  </a:lnTo>
                  <a:lnTo>
                    <a:pt x="783255" y="491660"/>
                  </a:lnTo>
                  <a:lnTo>
                    <a:pt x="0" y="491660"/>
                  </a:lnTo>
                  <a:lnTo>
                    <a:pt x="0" y="0"/>
                  </a:lnTo>
                  <a:close/>
                </a:path>
              </a:pathLst>
            </a:custGeom>
            <a:solidFill>
              <a:schemeClr val="accent4"/>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0" kern="1200" dirty="0" smtClean="0"/>
                <a:t>Tankers, Offshore</a:t>
              </a:r>
              <a:endParaRPr lang="en-US" sz="1000" b="0" kern="1200" dirty="0"/>
            </a:p>
          </p:txBody>
        </p:sp>
        <p:sp>
          <p:nvSpPr>
            <p:cNvPr id="54" name="Freeform 53"/>
            <p:cNvSpPr/>
            <p:nvPr/>
          </p:nvSpPr>
          <p:spPr>
            <a:xfrm>
              <a:off x="4030133" y="1921907"/>
              <a:ext cx="783255" cy="491660"/>
            </a:xfrm>
            <a:custGeom>
              <a:avLst/>
              <a:gdLst>
                <a:gd name="connsiteX0" fmla="*/ 0 w 783255"/>
                <a:gd name="connsiteY0" fmla="*/ 0 h 491660"/>
                <a:gd name="connsiteX1" fmla="*/ 783255 w 783255"/>
                <a:gd name="connsiteY1" fmla="*/ 0 h 491660"/>
                <a:gd name="connsiteX2" fmla="*/ 783255 w 783255"/>
                <a:gd name="connsiteY2" fmla="*/ 491660 h 491660"/>
                <a:gd name="connsiteX3" fmla="*/ 0 w 783255"/>
                <a:gd name="connsiteY3" fmla="*/ 491660 h 491660"/>
                <a:gd name="connsiteX4" fmla="*/ 0 w 783255"/>
                <a:gd name="connsiteY4" fmla="*/ 0 h 49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55" h="491660">
                  <a:moveTo>
                    <a:pt x="0" y="0"/>
                  </a:moveTo>
                  <a:lnTo>
                    <a:pt x="783255" y="0"/>
                  </a:lnTo>
                  <a:lnTo>
                    <a:pt x="783255" y="491660"/>
                  </a:lnTo>
                  <a:lnTo>
                    <a:pt x="0" y="491660"/>
                  </a:lnTo>
                  <a:lnTo>
                    <a:pt x="0" y="0"/>
                  </a:lnTo>
                  <a:close/>
                </a:path>
              </a:pathLst>
            </a:custGeom>
            <a:solidFill>
              <a:schemeClr val="accent4"/>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0" kern="1200" dirty="0" smtClean="0"/>
                <a:t>Terminal</a:t>
              </a:r>
            </a:p>
          </p:txBody>
        </p:sp>
        <p:sp>
          <p:nvSpPr>
            <p:cNvPr id="55" name="Freeform 54"/>
            <p:cNvSpPr/>
            <p:nvPr/>
          </p:nvSpPr>
          <p:spPr>
            <a:xfrm>
              <a:off x="4940211" y="1921907"/>
              <a:ext cx="783255" cy="491660"/>
            </a:xfrm>
            <a:custGeom>
              <a:avLst/>
              <a:gdLst>
                <a:gd name="connsiteX0" fmla="*/ 0 w 783255"/>
                <a:gd name="connsiteY0" fmla="*/ 0 h 491660"/>
                <a:gd name="connsiteX1" fmla="*/ 783255 w 783255"/>
                <a:gd name="connsiteY1" fmla="*/ 0 h 491660"/>
                <a:gd name="connsiteX2" fmla="*/ 783255 w 783255"/>
                <a:gd name="connsiteY2" fmla="*/ 491660 h 491660"/>
                <a:gd name="connsiteX3" fmla="*/ 0 w 783255"/>
                <a:gd name="connsiteY3" fmla="*/ 491660 h 491660"/>
                <a:gd name="connsiteX4" fmla="*/ 0 w 783255"/>
                <a:gd name="connsiteY4" fmla="*/ 0 h 49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55" h="491660">
                  <a:moveTo>
                    <a:pt x="0" y="0"/>
                  </a:moveTo>
                  <a:lnTo>
                    <a:pt x="783255" y="0"/>
                  </a:lnTo>
                  <a:lnTo>
                    <a:pt x="783255" y="491660"/>
                  </a:lnTo>
                  <a:lnTo>
                    <a:pt x="0" y="491660"/>
                  </a:lnTo>
                  <a:lnTo>
                    <a:pt x="0" y="0"/>
                  </a:lnTo>
                  <a:close/>
                </a:path>
              </a:pathLst>
            </a:custGeom>
            <a:solidFill>
              <a:schemeClr val="accent4"/>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0" kern="1200" dirty="0" smtClean="0"/>
                <a:t>Oil &amp; Gas</a:t>
              </a:r>
            </a:p>
          </p:txBody>
        </p:sp>
        <p:sp>
          <p:nvSpPr>
            <p:cNvPr id="56" name="Freeform 55"/>
            <p:cNvSpPr/>
            <p:nvPr/>
          </p:nvSpPr>
          <p:spPr>
            <a:xfrm>
              <a:off x="5850289" y="1921907"/>
              <a:ext cx="783255" cy="491660"/>
            </a:xfrm>
            <a:custGeom>
              <a:avLst/>
              <a:gdLst>
                <a:gd name="connsiteX0" fmla="*/ 0 w 783255"/>
                <a:gd name="connsiteY0" fmla="*/ 0 h 491660"/>
                <a:gd name="connsiteX1" fmla="*/ 783255 w 783255"/>
                <a:gd name="connsiteY1" fmla="*/ 0 h 491660"/>
                <a:gd name="connsiteX2" fmla="*/ 783255 w 783255"/>
                <a:gd name="connsiteY2" fmla="*/ 491660 h 491660"/>
                <a:gd name="connsiteX3" fmla="*/ 0 w 783255"/>
                <a:gd name="connsiteY3" fmla="*/ 491660 h 491660"/>
                <a:gd name="connsiteX4" fmla="*/ 0 w 783255"/>
                <a:gd name="connsiteY4" fmla="*/ 0 h 49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55" h="491660">
                  <a:moveTo>
                    <a:pt x="0" y="0"/>
                  </a:moveTo>
                  <a:lnTo>
                    <a:pt x="783255" y="0"/>
                  </a:lnTo>
                  <a:lnTo>
                    <a:pt x="783255" y="491660"/>
                  </a:lnTo>
                  <a:lnTo>
                    <a:pt x="0" y="491660"/>
                  </a:lnTo>
                  <a:lnTo>
                    <a:pt x="0" y="0"/>
                  </a:lnTo>
                  <a:close/>
                </a:path>
              </a:pathLst>
            </a:custGeom>
            <a:solidFill>
              <a:schemeClr val="accent4"/>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0" kern="1200" dirty="0" smtClean="0"/>
                <a:t>Retail</a:t>
              </a:r>
            </a:p>
          </p:txBody>
        </p:sp>
        <p:sp>
          <p:nvSpPr>
            <p:cNvPr id="57" name="Freeform 56"/>
            <p:cNvSpPr/>
            <p:nvPr/>
          </p:nvSpPr>
          <p:spPr>
            <a:xfrm>
              <a:off x="6760367" y="1921907"/>
              <a:ext cx="783255" cy="491660"/>
            </a:xfrm>
            <a:custGeom>
              <a:avLst/>
              <a:gdLst>
                <a:gd name="connsiteX0" fmla="*/ 0 w 783255"/>
                <a:gd name="connsiteY0" fmla="*/ 0 h 491660"/>
                <a:gd name="connsiteX1" fmla="*/ 783255 w 783255"/>
                <a:gd name="connsiteY1" fmla="*/ 0 h 491660"/>
                <a:gd name="connsiteX2" fmla="*/ 783255 w 783255"/>
                <a:gd name="connsiteY2" fmla="*/ 491660 h 491660"/>
                <a:gd name="connsiteX3" fmla="*/ 0 w 783255"/>
                <a:gd name="connsiteY3" fmla="*/ 491660 h 491660"/>
                <a:gd name="connsiteX4" fmla="*/ 0 w 783255"/>
                <a:gd name="connsiteY4" fmla="*/ 0 h 49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55" h="491660">
                  <a:moveTo>
                    <a:pt x="0" y="0"/>
                  </a:moveTo>
                  <a:lnTo>
                    <a:pt x="783255" y="0"/>
                  </a:lnTo>
                  <a:lnTo>
                    <a:pt x="783255" y="491660"/>
                  </a:lnTo>
                  <a:lnTo>
                    <a:pt x="0" y="491660"/>
                  </a:lnTo>
                  <a:lnTo>
                    <a:pt x="0" y="0"/>
                  </a:lnTo>
                  <a:close/>
                </a:path>
              </a:pathLst>
            </a:custGeom>
            <a:solidFill>
              <a:schemeClr val="accent4"/>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0" kern="1200" dirty="0" smtClean="0"/>
                <a:t>Technology</a:t>
              </a:r>
            </a:p>
          </p:txBody>
        </p:sp>
      </p:grpSp>
      <p:cxnSp>
        <p:nvCxnSpPr>
          <p:cNvPr id="22" name="Straight Connector 21"/>
          <p:cNvCxnSpPr/>
          <p:nvPr/>
        </p:nvCxnSpPr>
        <p:spPr>
          <a:xfrm>
            <a:off x="4197353" y="2575616"/>
            <a:ext cx="0" cy="181228"/>
          </a:xfrm>
          <a:prstGeom prst="line">
            <a:avLst/>
          </a:prstGeom>
        </p:spPr>
        <p:style>
          <a:lnRef idx="1">
            <a:schemeClr val="accent4"/>
          </a:lnRef>
          <a:fillRef idx="0">
            <a:schemeClr val="accent4"/>
          </a:fillRef>
          <a:effectRef idx="0">
            <a:schemeClr val="accent4"/>
          </a:effectRef>
          <a:fontRef idx="minor">
            <a:schemeClr val="tx1"/>
          </a:fontRef>
        </p:style>
      </p:cxnSp>
      <p:cxnSp>
        <p:nvCxnSpPr>
          <p:cNvPr id="23" name="Straight Connector 22"/>
          <p:cNvCxnSpPr/>
          <p:nvPr/>
        </p:nvCxnSpPr>
        <p:spPr>
          <a:xfrm>
            <a:off x="3359359" y="2575616"/>
            <a:ext cx="0" cy="181228"/>
          </a:xfrm>
          <a:prstGeom prst="line">
            <a:avLst/>
          </a:prstGeom>
        </p:spPr>
        <p:style>
          <a:lnRef idx="1">
            <a:schemeClr val="accent4"/>
          </a:lnRef>
          <a:fillRef idx="0">
            <a:schemeClr val="accent4"/>
          </a:fillRef>
          <a:effectRef idx="0">
            <a:schemeClr val="accent4"/>
          </a:effectRef>
          <a:fontRef idx="minor">
            <a:schemeClr val="tx1"/>
          </a:fontRef>
        </p:style>
      </p:cxnSp>
      <p:cxnSp>
        <p:nvCxnSpPr>
          <p:cNvPr id="24" name="Straight Connector 23"/>
          <p:cNvCxnSpPr/>
          <p:nvPr/>
        </p:nvCxnSpPr>
        <p:spPr>
          <a:xfrm>
            <a:off x="2570658" y="2575616"/>
            <a:ext cx="0" cy="181228"/>
          </a:xfrm>
          <a:prstGeom prst="line">
            <a:avLst/>
          </a:prstGeom>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a:off x="1732664" y="2575616"/>
            <a:ext cx="0" cy="181228"/>
          </a:xfrm>
          <a:prstGeom prst="line">
            <a:avLst/>
          </a:prstGeom>
        </p:spPr>
        <p:style>
          <a:lnRef idx="1">
            <a:schemeClr val="accent4"/>
          </a:lnRef>
          <a:fillRef idx="0">
            <a:schemeClr val="accent4"/>
          </a:fillRef>
          <a:effectRef idx="0">
            <a:schemeClr val="accent4"/>
          </a:effectRef>
          <a:fontRef idx="minor">
            <a:schemeClr val="tx1"/>
          </a:fontRef>
        </p:style>
      </p:cxnSp>
      <p:pic>
        <p:nvPicPr>
          <p:cNvPr id="20" name="Picture 12" descr="D:\Presentation materials\Client Logo\logo[2].gif"/>
          <p:cNvPicPr>
            <a:picLocks noChangeAspect="1" noChangeArrowheads="1"/>
          </p:cNvPicPr>
          <p:nvPr/>
        </p:nvPicPr>
        <p:blipFill>
          <a:blip r:embed="rId7" cstate="print"/>
          <a:srcRect/>
          <a:stretch>
            <a:fillRect/>
          </a:stretch>
        </p:blipFill>
        <p:spPr bwMode="auto">
          <a:xfrm>
            <a:off x="2016987" y="1393861"/>
            <a:ext cx="1851274" cy="411394"/>
          </a:xfrm>
          <a:prstGeom prst="rect">
            <a:avLst/>
          </a:prstGeom>
          <a:noFill/>
        </p:spPr>
      </p:pic>
      <p:sp>
        <p:nvSpPr>
          <p:cNvPr id="40" name="Line Callout 1 (Border and Accent Bar) 39"/>
          <p:cNvSpPr/>
          <p:nvPr/>
        </p:nvSpPr>
        <p:spPr>
          <a:xfrm rot="5400000">
            <a:off x="2077915" y="2628900"/>
            <a:ext cx="2133600" cy="5257800"/>
          </a:xfrm>
          <a:prstGeom prst="accentBorderCallout1">
            <a:avLst>
              <a:gd name="adj1" fmla="val 76035"/>
              <a:gd name="adj2" fmla="val -5941"/>
              <a:gd name="adj3" fmla="val 76026"/>
              <a:gd name="adj4" fmla="val -11861"/>
            </a:avLst>
          </a:prstGeom>
          <a:solidFill>
            <a:schemeClr val="bg1">
              <a:lumMod val="9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92015" y="4309408"/>
            <a:ext cx="5275385" cy="1938992"/>
          </a:xfrm>
          <a:prstGeom prst="rect">
            <a:avLst/>
          </a:prstGeom>
        </p:spPr>
        <p:txBody>
          <a:bodyPr wrap="square">
            <a:spAutoFit/>
          </a:bodyPr>
          <a:lstStyle/>
          <a:p>
            <a:pPr defTabSz="873125" fontAlgn="base">
              <a:spcBef>
                <a:spcPct val="40000"/>
              </a:spcBef>
              <a:spcAft>
                <a:spcPct val="40000"/>
              </a:spcAft>
              <a:buClr>
                <a:srgbClr val="97C550"/>
              </a:buClr>
              <a:defRPr/>
            </a:pPr>
            <a:r>
              <a:rPr lang="en-GB" sz="1600" b="1" kern="0" dirty="0" smtClean="0">
                <a:solidFill>
                  <a:schemeClr val="accent2">
                    <a:lumMod val="75000"/>
                  </a:schemeClr>
                </a:solidFill>
                <a:cs typeface="Arial" pitchFamily="34" charset="0"/>
              </a:rPr>
              <a:t>A</a:t>
            </a:r>
            <a:r>
              <a:rPr lang="en-GB" b="1" kern="0" dirty="0" smtClean="0">
                <a:solidFill>
                  <a:schemeClr val="accent2">
                    <a:lumMod val="75000"/>
                  </a:schemeClr>
                </a:solidFill>
                <a:cs typeface="Arial" pitchFamily="34" charset="0"/>
              </a:rPr>
              <a:t> </a:t>
            </a:r>
            <a:r>
              <a:rPr lang="en-GB" sz="2000" b="1" kern="0" dirty="0" smtClean="0">
                <a:solidFill>
                  <a:schemeClr val="accent2">
                    <a:lumMod val="75000"/>
                  </a:schemeClr>
                </a:solidFill>
                <a:cs typeface="Arial" pitchFamily="34" charset="0"/>
              </a:rPr>
              <a:t>Top 10 </a:t>
            </a:r>
            <a:r>
              <a:rPr lang="en-GB" sz="1600" b="1" kern="0" dirty="0" smtClean="0">
                <a:solidFill>
                  <a:schemeClr val="accent2">
                    <a:lumMod val="75000"/>
                  </a:schemeClr>
                </a:solidFill>
                <a:cs typeface="Arial" pitchFamily="34" charset="0"/>
              </a:rPr>
              <a:t>global logistics service provider</a:t>
            </a:r>
          </a:p>
          <a:p>
            <a:pPr marL="407988" lvl="1" indent="-244475" defTabSz="873125" fontAlgn="base">
              <a:spcAft>
                <a:spcPts val="600"/>
              </a:spcAft>
              <a:buClr>
                <a:schemeClr val="bg1"/>
              </a:buClr>
              <a:buFont typeface="Arial" pitchFamily="34" charset="0"/>
              <a:buChar char="•"/>
              <a:defRPr/>
            </a:pPr>
            <a:r>
              <a:rPr lang="en-GB" sz="1200" b="1" kern="0" dirty="0" smtClean="0">
                <a:solidFill>
                  <a:schemeClr val="accent2">
                    <a:lumMod val="75000"/>
                  </a:schemeClr>
                </a:solidFill>
                <a:ea typeface="Arial" charset="0"/>
                <a:cs typeface="Arial" charset="0"/>
              </a:rPr>
              <a:t>Established in 1977</a:t>
            </a:r>
          </a:p>
          <a:p>
            <a:pPr marL="407988" lvl="1" indent="-244475" defTabSz="873125" fontAlgn="base">
              <a:spcAft>
                <a:spcPts val="600"/>
              </a:spcAft>
              <a:buClr>
                <a:schemeClr val="bg1"/>
              </a:buClr>
              <a:buFont typeface="Arial" pitchFamily="34" charset="0"/>
              <a:buChar char="•"/>
              <a:defRPr/>
            </a:pPr>
            <a:r>
              <a:rPr lang="en-GB" sz="1200" b="1" kern="0" dirty="0" smtClean="0">
                <a:solidFill>
                  <a:schemeClr val="accent2">
                    <a:lumMod val="75000"/>
                  </a:schemeClr>
                </a:solidFill>
                <a:ea typeface="Arial" charset="0"/>
                <a:cs typeface="Arial" charset="0"/>
              </a:rPr>
              <a:t>Headquarter in the Hague, Netherlands </a:t>
            </a:r>
          </a:p>
          <a:p>
            <a:pPr marL="407988" lvl="1" indent="-244475" defTabSz="873125" fontAlgn="base">
              <a:spcAft>
                <a:spcPts val="600"/>
              </a:spcAft>
              <a:buClr>
                <a:schemeClr val="bg1"/>
              </a:buClr>
              <a:buFont typeface="Arial" pitchFamily="34" charset="0"/>
              <a:buChar char="•"/>
              <a:defRPr/>
            </a:pPr>
            <a:r>
              <a:rPr lang="en-GB" sz="1200" b="1" kern="0" dirty="0" smtClean="0">
                <a:solidFill>
                  <a:schemeClr val="accent2">
                    <a:lumMod val="75000"/>
                  </a:schemeClr>
                </a:solidFill>
                <a:ea typeface="Arial" charset="0"/>
                <a:cs typeface="Arial" charset="0"/>
              </a:rPr>
              <a:t>Over 10,800 employees in 100+ countries</a:t>
            </a:r>
          </a:p>
          <a:p>
            <a:pPr marL="407988" lvl="1" indent="-244475" defTabSz="873125">
              <a:spcAft>
                <a:spcPts val="600"/>
              </a:spcAft>
              <a:buClr>
                <a:schemeClr val="bg1"/>
              </a:buClr>
              <a:buFont typeface="Arial" pitchFamily="34" charset="0"/>
              <a:buChar char="•"/>
              <a:defRPr/>
            </a:pPr>
            <a:r>
              <a:rPr lang="en-GB" sz="1200" b="1" kern="0" dirty="0" smtClean="0">
                <a:solidFill>
                  <a:schemeClr val="accent2">
                    <a:lumMod val="75000"/>
                  </a:schemeClr>
                </a:solidFill>
                <a:ea typeface="Arial" charset="0"/>
                <a:cs typeface="Arial" charset="0"/>
              </a:rPr>
              <a:t>Over 300 offices, fully owned by Damco</a:t>
            </a:r>
          </a:p>
          <a:p>
            <a:pPr marL="407988" lvl="1" indent="-244475" defTabSz="873125">
              <a:spcAft>
                <a:spcPts val="600"/>
              </a:spcAft>
              <a:buClr>
                <a:schemeClr val="bg1"/>
              </a:buClr>
              <a:buFont typeface="Arial" pitchFamily="34" charset="0"/>
              <a:buChar char="•"/>
              <a:defRPr/>
            </a:pPr>
            <a:r>
              <a:rPr lang="en-US" sz="1200" b="1" kern="0" dirty="0" smtClean="0">
                <a:solidFill>
                  <a:schemeClr val="accent2">
                    <a:lumMod val="75000"/>
                  </a:schemeClr>
                </a:solidFill>
              </a:rPr>
              <a:t>In 2012, 300 supply chain projects creating USD 140m+ savings for our customers</a:t>
            </a:r>
            <a:endParaRPr lang="en-GB" sz="1200" b="1" kern="0" dirty="0" smtClean="0">
              <a:solidFill>
                <a:schemeClr val="accent2">
                  <a:lumMod val="75000"/>
                </a:schemeClr>
              </a:solidFill>
              <a:ea typeface="Arial" charset="0"/>
              <a:cs typeface="Arial" charset="0"/>
            </a:endParaRPr>
          </a:p>
        </p:txBody>
      </p:sp>
      <p:sp>
        <p:nvSpPr>
          <p:cNvPr id="41" name="Rectangle 40"/>
          <p:cNvSpPr>
            <a:spLocks noChangeAspect="1"/>
          </p:cNvSpPr>
          <p:nvPr/>
        </p:nvSpPr>
        <p:spPr>
          <a:xfrm>
            <a:off x="6019800" y="1219200"/>
            <a:ext cx="1588770" cy="1063487"/>
          </a:xfrm>
          <a:prstGeom prst="rect">
            <a:avLst/>
          </a:prstGeom>
          <a:blipFill>
            <a:blip r:embed="rId8" cstate="print"/>
            <a:stretch>
              <a:fillRect/>
            </a:stretch>
          </a:blipFill>
          <a:ln w="190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42" name="Rectangle 41"/>
          <p:cNvSpPr>
            <a:spLocks noChangeAspect="1"/>
          </p:cNvSpPr>
          <p:nvPr/>
        </p:nvSpPr>
        <p:spPr>
          <a:xfrm>
            <a:off x="7555230" y="1981200"/>
            <a:ext cx="1588770" cy="1063487"/>
          </a:xfrm>
          <a:prstGeom prst="rect">
            <a:avLst/>
          </a:prstGeom>
          <a:blipFill>
            <a:blip r:embed="rId9" cstate="print"/>
            <a:stretch>
              <a:fillRect/>
            </a:stretch>
          </a:blipFill>
          <a:ln w="190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43" name="Rectangle 42"/>
          <p:cNvSpPr>
            <a:spLocks noChangeAspect="1"/>
          </p:cNvSpPr>
          <p:nvPr/>
        </p:nvSpPr>
        <p:spPr>
          <a:xfrm>
            <a:off x="6019800" y="2895600"/>
            <a:ext cx="1588770" cy="1063487"/>
          </a:xfrm>
          <a:prstGeom prst="rect">
            <a:avLst/>
          </a:prstGeom>
          <a:blipFill>
            <a:blip r:embed="rId10" cstate="print"/>
            <a:stretch>
              <a:fillRect/>
            </a:stretch>
          </a:blipFill>
          <a:ln w="190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59" name="Rectangle 58"/>
          <p:cNvSpPr>
            <a:spLocks noChangeAspect="1"/>
          </p:cNvSpPr>
          <p:nvPr/>
        </p:nvSpPr>
        <p:spPr>
          <a:xfrm>
            <a:off x="7555230" y="3657600"/>
            <a:ext cx="1588770" cy="1063487"/>
          </a:xfrm>
          <a:prstGeom prst="rect">
            <a:avLst/>
          </a:prstGeom>
          <a:blipFill>
            <a:blip r:embed="rId11" cstate="print"/>
            <a:stretch>
              <a:fillRect/>
            </a:stretch>
          </a:blipFill>
          <a:ln w="190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60" name="Rectangle 59"/>
          <p:cNvSpPr>
            <a:spLocks noChangeAspect="1"/>
          </p:cNvSpPr>
          <p:nvPr/>
        </p:nvSpPr>
        <p:spPr>
          <a:xfrm>
            <a:off x="6019800" y="4572000"/>
            <a:ext cx="1588770" cy="1063487"/>
          </a:xfrm>
          <a:prstGeom prst="rect">
            <a:avLst/>
          </a:prstGeom>
          <a:blipFill>
            <a:blip r:embed="rId12" cstate="print"/>
            <a:stretch>
              <a:fillRect/>
            </a:stretch>
          </a:blipFill>
          <a:ln w="190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61" name="Rectangle 60"/>
          <p:cNvSpPr>
            <a:spLocks noChangeAspect="1"/>
          </p:cNvSpPr>
          <p:nvPr/>
        </p:nvSpPr>
        <p:spPr>
          <a:xfrm>
            <a:off x="7555229" y="5413513"/>
            <a:ext cx="1588770" cy="1063487"/>
          </a:xfrm>
          <a:prstGeom prst="rect">
            <a:avLst/>
          </a:prstGeom>
          <a:blipFill>
            <a:blip r:embed="rId13" cstate="print"/>
            <a:stretch>
              <a:fillRect/>
            </a:stretch>
          </a:blipFill>
          <a:ln w="190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63" name="Rectangle 62"/>
          <p:cNvSpPr/>
          <p:nvPr/>
        </p:nvSpPr>
        <p:spPr>
          <a:xfrm>
            <a:off x="7994841" y="1535668"/>
            <a:ext cx="768159" cy="307777"/>
          </a:xfrm>
          <a:prstGeom prst="rect">
            <a:avLst/>
          </a:prstGeom>
        </p:spPr>
        <p:txBody>
          <a:bodyPr wrap="none">
            <a:spAutoFit/>
          </a:bodyPr>
          <a:lstStyle/>
          <a:p>
            <a:r>
              <a:rPr lang="en-US" sz="1400" b="1" dirty="0" smtClean="0">
                <a:solidFill>
                  <a:schemeClr val="tx2">
                    <a:lumMod val="25000"/>
                  </a:schemeClr>
                </a:solidFill>
              </a:rPr>
              <a:t>Retail</a:t>
            </a:r>
          </a:p>
        </p:txBody>
      </p:sp>
      <p:sp>
        <p:nvSpPr>
          <p:cNvPr id="64" name="Rectangle 63"/>
          <p:cNvSpPr/>
          <p:nvPr/>
        </p:nvSpPr>
        <p:spPr>
          <a:xfrm>
            <a:off x="6267697" y="2438400"/>
            <a:ext cx="1037463" cy="307777"/>
          </a:xfrm>
          <a:prstGeom prst="rect">
            <a:avLst/>
          </a:prstGeom>
        </p:spPr>
        <p:txBody>
          <a:bodyPr wrap="none">
            <a:spAutoFit/>
          </a:bodyPr>
          <a:lstStyle/>
          <a:p>
            <a:r>
              <a:rPr lang="en-US" sz="1400" b="1" dirty="0" smtClean="0">
                <a:solidFill>
                  <a:schemeClr val="tx2">
                    <a:lumMod val="25000"/>
                  </a:schemeClr>
                </a:solidFill>
              </a:rPr>
              <a:t>Lifestyle</a:t>
            </a:r>
          </a:p>
        </p:txBody>
      </p:sp>
      <p:sp>
        <p:nvSpPr>
          <p:cNvPr id="65" name="Rectangle 64"/>
          <p:cNvSpPr/>
          <p:nvPr/>
        </p:nvSpPr>
        <p:spPr>
          <a:xfrm>
            <a:off x="7730574" y="3200400"/>
            <a:ext cx="1337226" cy="307777"/>
          </a:xfrm>
          <a:prstGeom prst="rect">
            <a:avLst/>
          </a:prstGeom>
        </p:spPr>
        <p:txBody>
          <a:bodyPr wrap="none">
            <a:spAutoFit/>
          </a:bodyPr>
          <a:lstStyle/>
          <a:p>
            <a:r>
              <a:rPr lang="en-US" sz="1400" b="1" dirty="0" smtClean="0">
                <a:solidFill>
                  <a:schemeClr val="tx2">
                    <a:lumMod val="25000"/>
                  </a:schemeClr>
                </a:solidFill>
              </a:rPr>
              <a:t>Technology</a:t>
            </a:r>
          </a:p>
        </p:txBody>
      </p:sp>
      <p:sp>
        <p:nvSpPr>
          <p:cNvPr id="66" name="Rectangle 65"/>
          <p:cNvSpPr/>
          <p:nvPr/>
        </p:nvSpPr>
        <p:spPr>
          <a:xfrm>
            <a:off x="6248400" y="4111823"/>
            <a:ext cx="1205779" cy="307777"/>
          </a:xfrm>
          <a:prstGeom prst="rect">
            <a:avLst/>
          </a:prstGeom>
        </p:spPr>
        <p:txBody>
          <a:bodyPr wrap="none">
            <a:spAutoFit/>
          </a:bodyPr>
          <a:lstStyle/>
          <a:p>
            <a:r>
              <a:rPr lang="en-US" sz="1400" b="1" dirty="0" smtClean="0">
                <a:solidFill>
                  <a:schemeClr val="tx2">
                    <a:lumMod val="25000"/>
                  </a:schemeClr>
                </a:solidFill>
              </a:rPr>
              <a:t>Chemicals</a:t>
            </a:r>
          </a:p>
        </p:txBody>
      </p:sp>
      <p:sp>
        <p:nvSpPr>
          <p:cNvPr id="67" name="Rectangle 66"/>
          <p:cNvSpPr/>
          <p:nvPr/>
        </p:nvSpPr>
        <p:spPr>
          <a:xfrm>
            <a:off x="7808263" y="4876800"/>
            <a:ext cx="1183337" cy="307777"/>
          </a:xfrm>
          <a:prstGeom prst="rect">
            <a:avLst/>
          </a:prstGeom>
        </p:spPr>
        <p:txBody>
          <a:bodyPr wrap="none">
            <a:spAutoFit/>
          </a:bodyPr>
          <a:lstStyle/>
          <a:p>
            <a:r>
              <a:rPr lang="en-US" sz="1400" b="1" dirty="0" smtClean="0">
                <a:solidFill>
                  <a:schemeClr val="tx2">
                    <a:lumMod val="25000"/>
                  </a:schemeClr>
                </a:solidFill>
              </a:rPr>
              <a:t>Industrial</a:t>
            </a:r>
          </a:p>
        </p:txBody>
      </p:sp>
      <p:sp>
        <p:nvSpPr>
          <p:cNvPr id="68" name="Rectangle 67"/>
          <p:cNvSpPr/>
          <p:nvPr/>
        </p:nvSpPr>
        <p:spPr>
          <a:xfrm>
            <a:off x="6172200" y="5791200"/>
            <a:ext cx="1487908" cy="307777"/>
          </a:xfrm>
          <a:prstGeom prst="rect">
            <a:avLst/>
          </a:prstGeom>
        </p:spPr>
        <p:txBody>
          <a:bodyPr wrap="none">
            <a:spAutoFit/>
          </a:bodyPr>
          <a:lstStyle/>
          <a:p>
            <a:r>
              <a:rPr lang="en-US" sz="1400" b="1" dirty="0" smtClean="0">
                <a:solidFill>
                  <a:schemeClr val="tx2">
                    <a:lumMod val="25000"/>
                  </a:schemeClr>
                </a:solidFill>
              </a:rPr>
              <a:t>Government </a:t>
            </a:r>
            <a:endParaRPr lang="en-US" sz="1400" b="1" dirty="0">
              <a:solidFill>
                <a:schemeClr val="tx2">
                  <a:lumMod val="25000"/>
                </a:schemeClr>
              </a:solidFill>
            </a:endParaRPr>
          </a:p>
        </p:txBody>
      </p:sp>
      <p:pic>
        <p:nvPicPr>
          <p:cNvPr id="62" name="Picture 11" descr="D:\Presentation materials\damco logo\small Damco_logo_rgb_2.jpg"/>
          <p:cNvPicPr>
            <a:picLocks noChangeArrowheads="1"/>
          </p:cNvPicPr>
          <p:nvPr/>
        </p:nvPicPr>
        <p:blipFill>
          <a:blip r:embed="rId6" cstate="print"/>
          <a:srcRect/>
          <a:stretch>
            <a:fillRect/>
          </a:stretch>
        </p:blipFill>
        <p:spPr bwMode="auto">
          <a:xfrm>
            <a:off x="533400" y="457200"/>
            <a:ext cx="1884948" cy="533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66531" y="3429000"/>
            <a:ext cx="4016017" cy="24152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Logistics Market Overview and Trends</a:t>
            </a:r>
            <a:endParaRPr lang="en-US" dirty="0"/>
          </a:p>
        </p:txBody>
      </p:sp>
      <p:sp>
        <p:nvSpPr>
          <p:cNvPr id="5" name="Content Placeholder 4"/>
          <p:cNvSpPr>
            <a:spLocks noGrp="1"/>
          </p:cNvSpPr>
          <p:nvPr>
            <p:ph sz="quarter" idx="11"/>
          </p:nvPr>
        </p:nvSpPr>
        <p:spPr>
          <a:xfrm>
            <a:off x="466531" y="1408674"/>
            <a:ext cx="4023360" cy="1815882"/>
          </a:xfrm>
        </p:spPr>
        <p:txBody>
          <a:bodyPr>
            <a:spAutoFit/>
          </a:bodyPr>
          <a:lstStyle/>
          <a:p>
            <a:pPr lvl="1"/>
            <a:r>
              <a:rPr lang="en-US" sz="1600" b="1" dirty="0" smtClean="0">
                <a:solidFill>
                  <a:schemeClr val="accent3"/>
                </a:solidFill>
              </a:rPr>
              <a:t>Supply Chain is gaining attention </a:t>
            </a:r>
            <a:r>
              <a:rPr lang="en-US" sz="1600" dirty="0" smtClean="0"/>
              <a:t>within our customers’ organizations and a more holistic view of the supply chain is emerging, which drives </a:t>
            </a:r>
            <a:r>
              <a:rPr lang="en-US" sz="1600" b="1" dirty="0" smtClean="0">
                <a:solidFill>
                  <a:schemeClr val="accent2"/>
                </a:solidFill>
              </a:rPr>
              <a:t>focus on end-to-end solutions and optimization</a:t>
            </a:r>
            <a:endParaRPr lang="en-US" dirty="0"/>
          </a:p>
        </p:txBody>
      </p:sp>
      <p:sp>
        <p:nvSpPr>
          <p:cNvPr id="3" name="Date Placeholder 2"/>
          <p:cNvSpPr>
            <a:spLocks noGrp="1"/>
          </p:cNvSpPr>
          <p:nvPr>
            <p:ph type="dt" sz="half" idx="13"/>
          </p:nvPr>
        </p:nvSpPr>
        <p:spPr/>
        <p:txBody>
          <a:bodyPr/>
          <a:lstStyle/>
          <a:p>
            <a:fld id="{62371675-5E9B-4786-A81B-E7623D15AD58}" type="datetime4">
              <a:rPr lang="en-US" smtClean="0"/>
              <a:pPr/>
              <a:t>October 7, 2013</a:t>
            </a:fld>
            <a:endParaRPr lang="en-US" dirty="0"/>
          </a:p>
        </p:txBody>
      </p:sp>
      <p:sp>
        <p:nvSpPr>
          <p:cNvPr id="4" name="Slide Number Placeholder 3"/>
          <p:cNvSpPr>
            <a:spLocks noGrp="1"/>
          </p:cNvSpPr>
          <p:nvPr>
            <p:ph type="sldNum" sz="quarter" idx="14"/>
          </p:nvPr>
        </p:nvSpPr>
        <p:spPr/>
        <p:txBody>
          <a:bodyPr/>
          <a:lstStyle/>
          <a:p>
            <a:fld id="{E95D9087-60FE-ED43-B7E4-1DE39A33D433}" type="slidenum">
              <a:rPr lang="en-US" smtClean="0"/>
              <a:pPr/>
              <a:t>2</a:t>
            </a:fld>
            <a:endParaRPr lang="en-US" dirty="0"/>
          </a:p>
        </p:txBody>
      </p:sp>
      <p:sp>
        <p:nvSpPr>
          <p:cNvPr id="15" name="Content Placeholder 14"/>
          <p:cNvSpPr>
            <a:spLocks noGrp="1"/>
          </p:cNvSpPr>
          <p:nvPr>
            <p:ph sz="quarter" idx="15"/>
          </p:nvPr>
        </p:nvSpPr>
        <p:spPr>
          <a:xfrm>
            <a:off x="4663499" y="1408673"/>
            <a:ext cx="4023360" cy="1323439"/>
          </a:xfrm>
        </p:spPr>
        <p:txBody>
          <a:bodyPr>
            <a:spAutoFit/>
          </a:bodyPr>
          <a:lstStyle/>
          <a:p>
            <a:pPr lvl="1"/>
            <a:r>
              <a:rPr lang="en-US" sz="1600" dirty="0" smtClean="0"/>
              <a:t>The increased focus on end-to-end supply chain solutions and optimization is driving a </a:t>
            </a:r>
            <a:r>
              <a:rPr lang="en-US" sz="1600" b="1" dirty="0" smtClean="0">
                <a:solidFill>
                  <a:schemeClr val="accent4"/>
                </a:solidFill>
              </a:rPr>
              <a:t>trend towards 4PL or “Lead Logistics Provider” solutions</a:t>
            </a:r>
            <a:endParaRPr lang="en-US" sz="1600" b="1" dirty="0">
              <a:solidFill>
                <a:schemeClr val="accent4"/>
              </a:solidFill>
            </a:endParaRPr>
          </a:p>
        </p:txBody>
      </p:sp>
      <p:pic>
        <p:nvPicPr>
          <p:cNvPr id="16" name="Picture 15" descr="Truck with Damco logo and  airplane_Press 600dpi_10.jpg"/>
          <p:cNvPicPr>
            <a:picLocks noChangeAspect="1"/>
          </p:cNvPicPr>
          <p:nvPr/>
        </p:nvPicPr>
        <p:blipFill>
          <a:blip r:embed="rId2" cstate="print"/>
          <a:stretch>
            <a:fillRect/>
          </a:stretch>
        </p:blipFill>
        <p:spPr>
          <a:xfrm>
            <a:off x="466531" y="3587827"/>
            <a:ext cx="3146331" cy="2097554"/>
          </a:xfrm>
          <a:prstGeom prst="rect">
            <a:avLst/>
          </a:prstGeom>
          <a:ln w="28575">
            <a:solidFill>
              <a:schemeClr val="bg1"/>
            </a:solidFill>
          </a:ln>
        </p:spPr>
      </p:pic>
      <p:sp>
        <p:nvSpPr>
          <p:cNvPr id="18" name="Rectangle 17"/>
          <p:cNvSpPr/>
          <p:nvPr/>
        </p:nvSpPr>
        <p:spPr>
          <a:xfrm>
            <a:off x="4648200" y="3429000"/>
            <a:ext cx="4016017" cy="24152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descr="Truck with Damco logo and  airplane_Press 600dpi_10.jpg"/>
          <p:cNvPicPr>
            <a:picLocks noChangeAspect="1"/>
          </p:cNvPicPr>
          <p:nvPr/>
        </p:nvPicPr>
        <p:blipFill>
          <a:blip r:embed="rId3" cstate="print"/>
          <a:stretch>
            <a:fillRect/>
          </a:stretch>
        </p:blipFill>
        <p:spPr>
          <a:xfrm>
            <a:off x="5519080" y="3587827"/>
            <a:ext cx="3145137" cy="2097554"/>
          </a:xfrm>
          <a:prstGeom prst="rect">
            <a:avLst/>
          </a:prstGeom>
          <a:ln w="28575">
            <a:solidFill>
              <a:schemeClr val="bg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6531" y="3429000"/>
            <a:ext cx="4016017" cy="24152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4648200" y="3429000"/>
            <a:ext cx="4016017" cy="24152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Logistics Market Overview and Trends</a:t>
            </a:r>
            <a:endParaRPr lang="en-US" dirty="0"/>
          </a:p>
        </p:txBody>
      </p:sp>
      <p:sp>
        <p:nvSpPr>
          <p:cNvPr id="5" name="Content Placeholder 4"/>
          <p:cNvSpPr>
            <a:spLocks noGrp="1"/>
          </p:cNvSpPr>
          <p:nvPr>
            <p:ph sz="quarter" idx="11"/>
          </p:nvPr>
        </p:nvSpPr>
        <p:spPr/>
        <p:txBody>
          <a:bodyPr/>
          <a:lstStyle/>
          <a:p>
            <a:pPr lvl="1"/>
            <a:r>
              <a:rPr lang="en-US" sz="1600" dirty="0" smtClean="0"/>
              <a:t>Low growth in North American and European economies are driving many </a:t>
            </a:r>
            <a:r>
              <a:rPr lang="en-US" sz="1600" b="1" dirty="0" smtClean="0">
                <a:solidFill>
                  <a:schemeClr val="accent3"/>
                </a:solidFill>
              </a:rPr>
              <a:t>established brands to look for new markets in Asia and Latin America</a:t>
            </a:r>
          </a:p>
        </p:txBody>
      </p:sp>
      <p:sp>
        <p:nvSpPr>
          <p:cNvPr id="3" name="Date Placeholder 2"/>
          <p:cNvSpPr>
            <a:spLocks noGrp="1"/>
          </p:cNvSpPr>
          <p:nvPr>
            <p:ph type="dt" sz="half" idx="13"/>
          </p:nvPr>
        </p:nvSpPr>
        <p:spPr/>
        <p:txBody>
          <a:bodyPr/>
          <a:lstStyle/>
          <a:p>
            <a:fld id="{62371675-5E9B-4786-A81B-E7623D15AD58}" type="datetime4">
              <a:rPr lang="en-US" smtClean="0"/>
              <a:pPr/>
              <a:t>October 7, 2013</a:t>
            </a:fld>
            <a:endParaRPr lang="en-US" dirty="0"/>
          </a:p>
        </p:txBody>
      </p:sp>
      <p:sp>
        <p:nvSpPr>
          <p:cNvPr id="4" name="Slide Number Placeholder 3"/>
          <p:cNvSpPr>
            <a:spLocks noGrp="1"/>
          </p:cNvSpPr>
          <p:nvPr>
            <p:ph type="sldNum" sz="quarter" idx="14"/>
          </p:nvPr>
        </p:nvSpPr>
        <p:spPr/>
        <p:txBody>
          <a:bodyPr/>
          <a:lstStyle/>
          <a:p>
            <a:fld id="{E95D9087-60FE-ED43-B7E4-1DE39A33D433}" type="slidenum">
              <a:rPr lang="en-US" smtClean="0"/>
              <a:pPr/>
              <a:t>3</a:t>
            </a:fld>
            <a:endParaRPr lang="en-US" dirty="0"/>
          </a:p>
        </p:txBody>
      </p:sp>
      <p:pic>
        <p:nvPicPr>
          <p:cNvPr id="10" name="Picture 9" descr="Truck with Damco logo and  airplane_Press 600dpi_10.jpg"/>
          <p:cNvPicPr>
            <a:picLocks noChangeAspect="1"/>
          </p:cNvPicPr>
          <p:nvPr/>
        </p:nvPicPr>
        <p:blipFill>
          <a:blip r:embed="rId2" cstate="print"/>
          <a:stretch>
            <a:fillRect/>
          </a:stretch>
        </p:blipFill>
        <p:spPr>
          <a:xfrm>
            <a:off x="457200" y="3581400"/>
            <a:ext cx="2685819" cy="2097554"/>
          </a:xfrm>
          <a:prstGeom prst="rect">
            <a:avLst/>
          </a:prstGeom>
          <a:ln w="28575">
            <a:solidFill>
              <a:schemeClr val="bg1"/>
            </a:solidFill>
          </a:ln>
        </p:spPr>
      </p:pic>
      <p:pic>
        <p:nvPicPr>
          <p:cNvPr id="16" name="Picture 15" descr="Truck with Damco logo and  airplane_Press 600dpi_10.jpg"/>
          <p:cNvPicPr>
            <a:picLocks noChangeAspect="1"/>
          </p:cNvPicPr>
          <p:nvPr/>
        </p:nvPicPr>
        <p:blipFill>
          <a:blip r:embed="rId3" cstate="print"/>
          <a:stretch>
            <a:fillRect/>
          </a:stretch>
        </p:blipFill>
        <p:spPr>
          <a:xfrm>
            <a:off x="5638800" y="3657600"/>
            <a:ext cx="3005685" cy="2011680"/>
          </a:xfrm>
          <a:prstGeom prst="rect">
            <a:avLst/>
          </a:prstGeom>
          <a:ln w="28575">
            <a:solidFill>
              <a:schemeClr val="bg1"/>
            </a:solidFill>
          </a:ln>
        </p:spPr>
      </p:pic>
      <p:sp>
        <p:nvSpPr>
          <p:cNvPr id="11" name="Content Placeholder 4"/>
          <p:cNvSpPr txBox="1">
            <a:spLocks/>
          </p:cNvSpPr>
          <p:nvPr/>
        </p:nvSpPr>
        <p:spPr>
          <a:xfrm>
            <a:off x="4587240" y="1387914"/>
            <a:ext cx="4023360" cy="4936686"/>
          </a:xfrm>
          <a:prstGeom prst="rect">
            <a:avLst/>
          </a:prstGeom>
        </p:spPr>
        <p:txBody>
          <a:bodyPr vert="horz" lIns="91440" tIns="45720" rIns="91440" bIns="45720" rtlCol="0">
            <a:noAutofit/>
          </a:bodyPr>
          <a:lstStyle/>
          <a:p>
            <a:pPr marL="228600" marR="0" lvl="1" indent="-228600" algn="l" defTabSz="457200" rtl="0" eaLnBrk="1" fontAlgn="auto" latinLnBrk="0" hangingPunct="1">
              <a:lnSpc>
                <a:spcPct val="100000"/>
              </a:lnSpc>
              <a:spcBef>
                <a:spcPts val="500"/>
              </a:spcBef>
              <a:spcAft>
                <a:spcPts val="0"/>
              </a:spcAft>
              <a:buClr>
                <a:schemeClr val="accent1"/>
              </a:buClr>
              <a:buSzTx/>
              <a:buFont typeface="Verdana" pitchFamily="34" charset="0"/>
              <a:buChar char="●"/>
              <a:tabLst/>
              <a:defRPr/>
            </a:pPr>
            <a:r>
              <a:rPr kumimoji="0" lang="en-US" sz="1600" b="1" i="0" u="none" strike="noStrike" kern="1200" cap="none" spc="0" normalizeH="0" baseline="0" noProof="0" dirty="0" smtClean="0">
                <a:ln>
                  <a:noFill/>
                </a:ln>
                <a:solidFill>
                  <a:schemeClr val="accent2"/>
                </a:solidFill>
                <a:effectLst/>
                <a:uLnTx/>
                <a:uFillTx/>
                <a:latin typeface="+mn-lt"/>
                <a:ea typeface="+mn-ea"/>
                <a:cs typeface="+mn-cs"/>
              </a:rPr>
              <a:t>E-commerce is growing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rapidly and is a </a:t>
            </a:r>
            <a:r>
              <a:rPr kumimoji="0" lang="en-US" sz="1600" b="1" i="0" u="none" strike="noStrike" kern="1200" cap="none" spc="0" normalizeH="0" baseline="0" noProof="0" dirty="0" smtClean="0">
                <a:ln>
                  <a:noFill/>
                </a:ln>
                <a:solidFill>
                  <a:schemeClr val="accent3"/>
                </a:solidFill>
                <a:effectLst/>
                <a:uLnTx/>
                <a:uFillTx/>
                <a:latin typeface="+mn-lt"/>
                <a:ea typeface="+mn-ea"/>
                <a:cs typeface="+mn-cs"/>
              </a:rPr>
              <a:t>general challenge within supply chains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Solutions are evolving in iterations</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029200" y="1318591"/>
            <a:ext cx="4114800" cy="24152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Logistics Market Overview and Trends</a:t>
            </a:r>
            <a:endParaRPr lang="en-US" dirty="0"/>
          </a:p>
        </p:txBody>
      </p:sp>
      <p:sp>
        <p:nvSpPr>
          <p:cNvPr id="3" name="Date Placeholder 2"/>
          <p:cNvSpPr>
            <a:spLocks noGrp="1"/>
          </p:cNvSpPr>
          <p:nvPr>
            <p:ph type="dt" sz="half" idx="13"/>
          </p:nvPr>
        </p:nvSpPr>
        <p:spPr/>
        <p:txBody>
          <a:bodyPr/>
          <a:lstStyle/>
          <a:p>
            <a:fld id="{62371675-5E9B-4786-A81B-E7623D15AD58}" type="datetime4">
              <a:rPr lang="en-US" smtClean="0"/>
              <a:pPr/>
              <a:t>October 7, 2013</a:t>
            </a:fld>
            <a:endParaRPr lang="en-US" dirty="0"/>
          </a:p>
        </p:txBody>
      </p:sp>
      <p:sp>
        <p:nvSpPr>
          <p:cNvPr id="4" name="Slide Number Placeholder 3"/>
          <p:cNvSpPr>
            <a:spLocks noGrp="1"/>
          </p:cNvSpPr>
          <p:nvPr>
            <p:ph type="sldNum" sz="quarter" idx="14"/>
          </p:nvPr>
        </p:nvSpPr>
        <p:spPr/>
        <p:txBody>
          <a:bodyPr/>
          <a:lstStyle/>
          <a:p>
            <a:fld id="{E95D9087-60FE-ED43-B7E4-1DE39A33D433}" type="slidenum">
              <a:rPr lang="en-US" smtClean="0"/>
              <a:pPr/>
              <a:t>4</a:t>
            </a:fld>
            <a:endParaRPr lang="en-US" dirty="0"/>
          </a:p>
        </p:txBody>
      </p:sp>
      <p:sp>
        <p:nvSpPr>
          <p:cNvPr id="15" name="Content Placeholder 14"/>
          <p:cNvSpPr>
            <a:spLocks noGrp="1"/>
          </p:cNvSpPr>
          <p:nvPr>
            <p:ph sz="quarter" idx="15"/>
          </p:nvPr>
        </p:nvSpPr>
        <p:spPr>
          <a:xfrm>
            <a:off x="470004" y="1408673"/>
            <a:ext cx="4023360" cy="4844916"/>
          </a:xfrm>
        </p:spPr>
        <p:txBody>
          <a:bodyPr>
            <a:spAutoFit/>
          </a:bodyPr>
          <a:lstStyle/>
          <a:p>
            <a:pPr lvl="1"/>
            <a:r>
              <a:rPr lang="en-US" sz="1600" dirty="0" smtClean="0"/>
              <a:t>Increasing Chinese labour costs and the appreciating RMB are driving a </a:t>
            </a:r>
            <a:r>
              <a:rPr lang="en-US" sz="1600" b="1" dirty="0" smtClean="0">
                <a:solidFill>
                  <a:schemeClr val="accent2"/>
                </a:solidFill>
              </a:rPr>
              <a:t>shift of sourcing towards Western China and especially Indonesia, Cambodia and likely soon Myanmar</a:t>
            </a:r>
          </a:p>
          <a:p>
            <a:pPr lvl="1"/>
            <a:endParaRPr lang="en-US" sz="1600" b="1" dirty="0" smtClean="0">
              <a:solidFill>
                <a:schemeClr val="accent2"/>
              </a:solidFill>
            </a:endParaRPr>
          </a:p>
          <a:p>
            <a:pPr lvl="1"/>
            <a:r>
              <a:rPr lang="en-US" sz="1600" dirty="0" smtClean="0"/>
              <a:t>Changes in both sourcing and distribution networks are driving </a:t>
            </a:r>
            <a:r>
              <a:rPr lang="en-US" sz="1600" b="1" dirty="0" smtClean="0">
                <a:solidFill>
                  <a:schemeClr val="accent4"/>
                </a:solidFill>
              </a:rPr>
              <a:t>new supply chain designs such as origin based distribution </a:t>
            </a:r>
            <a:r>
              <a:rPr lang="en-US" sz="1600" b="1" dirty="0" err="1" smtClean="0">
                <a:solidFill>
                  <a:schemeClr val="accent4"/>
                </a:solidFill>
              </a:rPr>
              <a:t>centres</a:t>
            </a:r>
            <a:endParaRPr lang="en-US" sz="1600" b="1" dirty="0" smtClean="0">
              <a:solidFill>
                <a:schemeClr val="accent4"/>
              </a:solidFill>
            </a:endParaRPr>
          </a:p>
          <a:p>
            <a:pPr lvl="1">
              <a:buNone/>
            </a:pPr>
            <a:endParaRPr lang="en-US" sz="1600" b="1" dirty="0" smtClean="0">
              <a:solidFill>
                <a:schemeClr val="accent4"/>
              </a:solidFill>
            </a:endParaRPr>
          </a:p>
          <a:p>
            <a:pPr lvl="1"/>
            <a:r>
              <a:rPr lang="en-US" sz="1600" dirty="0" smtClean="0"/>
              <a:t>Demand volatility is driving a need for </a:t>
            </a:r>
            <a:r>
              <a:rPr lang="en-US" sz="1600" b="1" dirty="0" smtClean="0">
                <a:solidFill>
                  <a:schemeClr val="accent4"/>
                </a:solidFill>
              </a:rPr>
              <a:t>more agile and dynamic supply chains</a:t>
            </a:r>
          </a:p>
          <a:p>
            <a:pPr lvl="1"/>
            <a:endParaRPr lang="en-US" sz="1600" b="1" dirty="0" smtClean="0">
              <a:solidFill>
                <a:schemeClr val="accent2"/>
              </a:solidFill>
            </a:endParaRPr>
          </a:p>
        </p:txBody>
      </p:sp>
      <p:sp>
        <p:nvSpPr>
          <p:cNvPr id="18" name="Rectangle 17"/>
          <p:cNvSpPr/>
          <p:nvPr/>
        </p:nvSpPr>
        <p:spPr>
          <a:xfrm>
            <a:off x="5029201" y="3838380"/>
            <a:ext cx="4114800" cy="24152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Truck with Damco logo and  airplane_Press 600dpi_10.jpg"/>
          <p:cNvPicPr>
            <a:picLocks noChangeAspect="1"/>
          </p:cNvPicPr>
          <p:nvPr/>
        </p:nvPicPr>
        <p:blipFill>
          <a:blip r:embed="rId2" cstate="print"/>
          <a:stretch>
            <a:fillRect/>
          </a:stretch>
        </p:blipFill>
        <p:spPr>
          <a:xfrm>
            <a:off x="5029200" y="1483846"/>
            <a:ext cx="3139385" cy="2097554"/>
          </a:xfrm>
          <a:prstGeom prst="rect">
            <a:avLst/>
          </a:prstGeom>
          <a:ln w="28575">
            <a:solidFill>
              <a:schemeClr val="bg1"/>
            </a:solidFill>
          </a:ln>
        </p:spPr>
      </p:pic>
      <p:pic>
        <p:nvPicPr>
          <p:cNvPr id="1027" name="Picture 3" descr="C:\Documents and Settings\SLH031\My Documents\My Pictures\demend and supply.jpg"/>
          <p:cNvPicPr>
            <a:picLocks noChangeAspect="1" noChangeArrowheads="1"/>
          </p:cNvPicPr>
          <p:nvPr/>
        </p:nvPicPr>
        <p:blipFill>
          <a:blip r:embed="rId3" cstate="print"/>
          <a:srcRect/>
          <a:stretch>
            <a:fillRect/>
          </a:stretch>
        </p:blipFill>
        <p:spPr bwMode="auto">
          <a:xfrm>
            <a:off x="6172200" y="3962400"/>
            <a:ext cx="2952750" cy="2133600"/>
          </a:xfrm>
          <a:prstGeom prst="rect">
            <a:avLst/>
          </a:prstGeom>
          <a:ln w="28575">
            <a:solidFill>
              <a:schemeClr val="bg1">
                <a:lumMod val="95000"/>
              </a:schemeClr>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66531" y="3429000"/>
            <a:ext cx="4016017" cy="24152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Logistics Market Overview and Trends</a:t>
            </a:r>
            <a:endParaRPr lang="en-US" dirty="0"/>
          </a:p>
        </p:txBody>
      </p:sp>
      <p:sp>
        <p:nvSpPr>
          <p:cNvPr id="5" name="Content Placeholder 4"/>
          <p:cNvSpPr>
            <a:spLocks noGrp="1"/>
          </p:cNvSpPr>
          <p:nvPr>
            <p:ph sz="quarter" idx="11"/>
          </p:nvPr>
        </p:nvSpPr>
        <p:spPr>
          <a:xfrm>
            <a:off x="466531" y="1408674"/>
            <a:ext cx="4023360" cy="1477328"/>
          </a:xfrm>
        </p:spPr>
        <p:txBody>
          <a:bodyPr>
            <a:spAutoFit/>
          </a:bodyPr>
          <a:lstStyle/>
          <a:p>
            <a:pPr lvl="1"/>
            <a:r>
              <a:rPr lang="en-US" sz="1500" dirty="0" smtClean="0"/>
              <a:t>Margin pressure, lower growth and environmental concerns are driving a </a:t>
            </a:r>
            <a:r>
              <a:rPr lang="en-US" sz="1500" b="1" dirty="0" smtClean="0">
                <a:solidFill>
                  <a:schemeClr val="accent5"/>
                </a:solidFill>
              </a:rPr>
              <a:t>shift away from airfreight </a:t>
            </a:r>
            <a:r>
              <a:rPr lang="en-US" sz="1500" dirty="0" smtClean="0"/>
              <a:t>despite increased air passenger traffic and reduced demand resulting in lower airfreight rates</a:t>
            </a:r>
          </a:p>
        </p:txBody>
      </p:sp>
      <p:sp>
        <p:nvSpPr>
          <p:cNvPr id="3" name="Date Placeholder 2"/>
          <p:cNvSpPr>
            <a:spLocks noGrp="1"/>
          </p:cNvSpPr>
          <p:nvPr>
            <p:ph type="dt" sz="half" idx="13"/>
          </p:nvPr>
        </p:nvSpPr>
        <p:spPr/>
        <p:txBody>
          <a:bodyPr/>
          <a:lstStyle/>
          <a:p>
            <a:fld id="{62371675-5E9B-4786-A81B-E7623D15AD58}" type="datetime4">
              <a:rPr lang="en-US" smtClean="0"/>
              <a:pPr/>
              <a:t>October 7, 2013</a:t>
            </a:fld>
            <a:endParaRPr lang="en-US" dirty="0"/>
          </a:p>
        </p:txBody>
      </p:sp>
      <p:sp>
        <p:nvSpPr>
          <p:cNvPr id="4" name="Slide Number Placeholder 3"/>
          <p:cNvSpPr>
            <a:spLocks noGrp="1"/>
          </p:cNvSpPr>
          <p:nvPr>
            <p:ph type="sldNum" sz="quarter" idx="14"/>
          </p:nvPr>
        </p:nvSpPr>
        <p:spPr/>
        <p:txBody>
          <a:bodyPr/>
          <a:lstStyle/>
          <a:p>
            <a:fld id="{E95D9087-60FE-ED43-B7E4-1DE39A33D433}" type="slidenum">
              <a:rPr lang="en-US" smtClean="0"/>
              <a:pPr/>
              <a:t>5</a:t>
            </a:fld>
            <a:endParaRPr lang="en-US" dirty="0"/>
          </a:p>
        </p:txBody>
      </p:sp>
      <p:sp>
        <p:nvSpPr>
          <p:cNvPr id="15" name="Content Placeholder 14"/>
          <p:cNvSpPr>
            <a:spLocks noGrp="1"/>
          </p:cNvSpPr>
          <p:nvPr>
            <p:ph sz="quarter" idx="15"/>
          </p:nvPr>
        </p:nvSpPr>
        <p:spPr>
          <a:xfrm>
            <a:off x="4663499" y="1408673"/>
            <a:ext cx="4023360" cy="1708160"/>
          </a:xfrm>
        </p:spPr>
        <p:txBody>
          <a:bodyPr>
            <a:spAutoFit/>
          </a:bodyPr>
          <a:lstStyle/>
          <a:p>
            <a:pPr lvl="1"/>
            <a:r>
              <a:rPr lang="en-US" sz="1500" dirty="0" smtClean="0"/>
              <a:t>Ocean freight volatility is increasing and driving a </a:t>
            </a:r>
            <a:r>
              <a:rPr lang="en-US" sz="1500" b="1" dirty="0" smtClean="0">
                <a:solidFill>
                  <a:schemeClr val="accent3"/>
                </a:solidFill>
              </a:rPr>
              <a:t>trend towards a more diversified/balanced carrier contract mix </a:t>
            </a:r>
            <a:r>
              <a:rPr lang="en-US" sz="1500" dirty="0" smtClean="0"/>
              <a:t>with both short and long term contracts spread on carrier direct as well as NVO partners</a:t>
            </a:r>
            <a:endParaRPr lang="en-US" sz="1500" b="1" dirty="0" smtClean="0">
              <a:solidFill>
                <a:schemeClr val="accent2"/>
              </a:solidFill>
            </a:endParaRPr>
          </a:p>
        </p:txBody>
      </p:sp>
      <p:sp>
        <p:nvSpPr>
          <p:cNvPr id="18" name="Rectangle 17"/>
          <p:cNvSpPr/>
          <p:nvPr/>
        </p:nvSpPr>
        <p:spPr>
          <a:xfrm>
            <a:off x="4648200" y="3429000"/>
            <a:ext cx="4016017" cy="24152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Truck with Damco logo and  airplane_Press 600dpi_10.jpg"/>
          <p:cNvPicPr>
            <a:picLocks noChangeAspect="1"/>
          </p:cNvPicPr>
          <p:nvPr/>
        </p:nvPicPr>
        <p:blipFill>
          <a:blip r:embed="rId2" cstate="print"/>
          <a:stretch>
            <a:fillRect/>
          </a:stretch>
        </p:blipFill>
        <p:spPr>
          <a:xfrm>
            <a:off x="466531" y="3591741"/>
            <a:ext cx="3146331" cy="2089727"/>
          </a:xfrm>
          <a:prstGeom prst="rect">
            <a:avLst/>
          </a:prstGeom>
          <a:solidFill>
            <a:schemeClr val="tx2"/>
          </a:solidFill>
          <a:ln w="28575">
            <a:solidFill>
              <a:schemeClr val="bg1"/>
            </a:solidFill>
          </a:ln>
        </p:spPr>
      </p:pic>
      <p:pic>
        <p:nvPicPr>
          <p:cNvPr id="12" name="Picture 11" descr="Truck with Damco logo and  airplane_Press 600dpi_10.jpg"/>
          <p:cNvPicPr>
            <a:picLocks noChangeAspect="1"/>
          </p:cNvPicPr>
          <p:nvPr/>
        </p:nvPicPr>
        <p:blipFill>
          <a:blip r:embed="rId3" cstate="print"/>
          <a:stretch>
            <a:fillRect/>
          </a:stretch>
        </p:blipFill>
        <p:spPr>
          <a:xfrm>
            <a:off x="5519080" y="3588225"/>
            <a:ext cx="3145137" cy="2096758"/>
          </a:xfrm>
          <a:prstGeom prst="rect">
            <a:avLst/>
          </a:prstGeom>
          <a:solidFill>
            <a:schemeClr val="tx2"/>
          </a:solidFill>
          <a:ln w="28575">
            <a:solidFill>
              <a:schemeClr val="bg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Damco IN North Asia</a:t>
            </a:r>
            <a:endParaRPr lang="en-US" dirty="0"/>
          </a:p>
        </p:txBody>
      </p:sp>
      <p:sp>
        <p:nvSpPr>
          <p:cNvPr id="4" name="Date Placeholder 3"/>
          <p:cNvSpPr>
            <a:spLocks noGrp="1"/>
          </p:cNvSpPr>
          <p:nvPr>
            <p:ph type="dt" sz="half" idx="10"/>
          </p:nvPr>
        </p:nvSpPr>
        <p:spPr/>
        <p:txBody>
          <a:bodyPr/>
          <a:lstStyle/>
          <a:p>
            <a:fld id="{237CE2F9-B3A0-403F-89CF-CAB46C2B4054}" type="datetime4">
              <a:rPr lang="en-US" smtClean="0"/>
              <a:pPr/>
              <a:t>October 7, 2013</a:t>
            </a:fld>
            <a:endParaRPr lang="en-US" dirty="0"/>
          </a:p>
        </p:txBody>
      </p:sp>
      <p:sp>
        <p:nvSpPr>
          <p:cNvPr id="5" name="Slide Number Placeholder 4"/>
          <p:cNvSpPr>
            <a:spLocks noGrp="1"/>
          </p:cNvSpPr>
          <p:nvPr>
            <p:ph type="sldNum" sz="quarter" idx="11"/>
          </p:nvPr>
        </p:nvSpPr>
        <p:spPr/>
        <p:txBody>
          <a:bodyPr/>
          <a:lstStyle/>
          <a:p>
            <a:fld id="{E95D9087-60FE-ED43-B7E4-1DE39A33D433}" type="slidenum">
              <a:rPr lang="en-US" smtClean="0"/>
              <a:pPr/>
              <a:t>6</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Damco North Asia</a:t>
            </a:r>
            <a:endParaRPr lang="en-US" dirty="0"/>
          </a:p>
        </p:txBody>
      </p:sp>
      <p:sp>
        <p:nvSpPr>
          <p:cNvPr id="4" name="Date Placeholder 3"/>
          <p:cNvSpPr>
            <a:spLocks noGrp="1"/>
          </p:cNvSpPr>
          <p:nvPr>
            <p:ph type="dt" sz="half" idx="10"/>
          </p:nvPr>
        </p:nvSpPr>
        <p:spPr/>
        <p:txBody>
          <a:bodyPr/>
          <a:lstStyle/>
          <a:p>
            <a:fld id="{4EEE41B6-6487-452B-AC31-AAFCE8330027}" type="datetime4">
              <a:rPr lang="en-US" smtClean="0"/>
              <a:pPr/>
              <a:t>October 7, 2013</a:t>
            </a:fld>
            <a:endParaRPr lang="en-US" dirty="0"/>
          </a:p>
        </p:txBody>
      </p:sp>
      <p:sp>
        <p:nvSpPr>
          <p:cNvPr id="5" name="Slide Number Placeholder 4"/>
          <p:cNvSpPr>
            <a:spLocks noGrp="1"/>
          </p:cNvSpPr>
          <p:nvPr>
            <p:ph type="sldNum" sz="quarter" idx="11"/>
          </p:nvPr>
        </p:nvSpPr>
        <p:spPr/>
        <p:txBody>
          <a:bodyPr/>
          <a:lstStyle/>
          <a:p>
            <a:fld id="{E95D9087-60FE-ED43-B7E4-1DE39A33D433}" type="slidenum">
              <a:rPr lang="en-US" smtClean="0"/>
              <a:pPr/>
              <a:t>7</a:t>
            </a:fld>
            <a:endParaRPr lang="en-US" dirty="0"/>
          </a:p>
        </p:txBody>
      </p:sp>
      <p:sp>
        <p:nvSpPr>
          <p:cNvPr id="232" name="Rectangle 231"/>
          <p:cNvSpPr/>
          <p:nvPr/>
        </p:nvSpPr>
        <p:spPr>
          <a:xfrm>
            <a:off x="476250" y="5019261"/>
            <a:ext cx="1879324" cy="318052"/>
          </a:xfrm>
          <a:prstGeom prst="rect">
            <a:avLst/>
          </a:prstGeom>
          <a:solidFill>
            <a:schemeClr val="accent2">
              <a:lumMod val="5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t>Legend</a:t>
            </a:r>
            <a:endParaRPr lang="en-US" sz="1100" dirty="0"/>
          </a:p>
        </p:txBody>
      </p:sp>
      <p:sp>
        <p:nvSpPr>
          <p:cNvPr id="233" name="Rectangle 232"/>
          <p:cNvSpPr/>
          <p:nvPr/>
        </p:nvSpPr>
        <p:spPr>
          <a:xfrm>
            <a:off x="476250" y="5345472"/>
            <a:ext cx="1879324" cy="1035450"/>
          </a:xfrm>
          <a:prstGeom prst="rect">
            <a:avLst/>
          </a:prstGeom>
          <a:solidFill>
            <a:schemeClr val="bg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100" dirty="0">
              <a:solidFill>
                <a:schemeClr val="tx1"/>
              </a:solidFill>
            </a:endParaRPr>
          </a:p>
        </p:txBody>
      </p:sp>
      <p:pic>
        <p:nvPicPr>
          <p:cNvPr id="234" name="Picture 165" descr="Damco_logo_rgb_150dpi-s"/>
          <p:cNvPicPr>
            <a:picLocks noChangeAspect="1" noChangeArrowheads="1"/>
          </p:cNvPicPr>
          <p:nvPr/>
        </p:nvPicPr>
        <p:blipFill>
          <a:blip r:embed="rId2" cstate="screen"/>
          <a:srcRect/>
          <a:stretch>
            <a:fillRect/>
          </a:stretch>
        </p:blipFill>
        <p:spPr bwMode="auto">
          <a:xfrm>
            <a:off x="583164" y="5475643"/>
            <a:ext cx="530221" cy="143720"/>
          </a:xfrm>
          <a:prstGeom prst="rect">
            <a:avLst/>
          </a:prstGeom>
          <a:noFill/>
          <a:ln w="9525">
            <a:noFill/>
            <a:miter lim="800000"/>
            <a:headEnd/>
            <a:tailEnd/>
          </a:ln>
        </p:spPr>
      </p:pic>
      <p:sp>
        <p:nvSpPr>
          <p:cNvPr id="8" name="Text Box 5"/>
          <p:cNvSpPr txBox="1">
            <a:spLocks noChangeArrowheads="1"/>
          </p:cNvSpPr>
          <p:nvPr/>
        </p:nvSpPr>
        <p:spPr bwMode="auto">
          <a:xfrm>
            <a:off x="8431444" y="3415983"/>
            <a:ext cx="864956"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Tokyo</a:t>
            </a:r>
          </a:p>
        </p:txBody>
      </p:sp>
      <p:sp>
        <p:nvSpPr>
          <p:cNvPr id="9" name="Freeform 8"/>
          <p:cNvSpPr>
            <a:spLocks/>
          </p:cNvSpPr>
          <p:nvPr/>
        </p:nvSpPr>
        <p:spPr bwMode="auto">
          <a:xfrm>
            <a:off x="2628039" y="3362573"/>
            <a:ext cx="1510366" cy="1078896"/>
          </a:xfrm>
          <a:custGeom>
            <a:avLst/>
            <a:gdLst>
              <a:gd name="T0" fmla="*/ 498 w 872"/>
              <a:gd name="T1" fmla="*/ 545 h 645"/>
              <a:gd name="T2" fmla="*/ 508 w 872"/>
              <a:gd name="T3" fmla="*/ 511 h 645"/>
              <a:gd name="T4" fmla="*/ 495 w 872"/>
              <a:gd name="T5" fmla="*/ 473 h 645"/>
              <a:gd name="T6" fmla="*/ 538 w 872"/>
              <a:gd name="T7" fmla="*/ 469 h 645"/>
              <a:gd name="T8" fmla="*/ 571 w 872"/>
              <a:gd name="T9" fmla="*/ 490 h 645"/>
              <a:gd name="T10" fmla="*/ 588 w 872"/>
              <a:gd name="T11" fmla="*/ 527 h 645"/>
              <a:gd name="T12" fmla="*/ 616 w 872"/>
              <a:gd name="T13" fmla="*/ 563 h 645"/>
              <a:gd name="T14" fmla="*/ 653 w 872"/>
              <a:gd name="T15" fmla="*/ 574 h 645"/>
              <a:gd name="T16" fmla="*/ 672 w 872"/>
              <a:gd name="T17" fmla="*/ 568 h 645"/>
              <a:gd name="T18" fmla="*/ 697 w 872"/>
              <a:gd name="T19" fmla="*/ 584 h 645"/>
              <a:gd name="T20" fmla="*/ 735 w 872"/>
              <a:gd name="T21" fmla="*/ 578 h 645"/>
              <a:gd name="T22" fmla="*/ 759 w 872"/>
              <a:gd name="T23" fmla="*/ 558 h 645"/>
              <a:gd name="T24" fmla="*/ 748 w 872"/>
              <a:gd name="T25" fmla="*/ 527 h 645"/>
              <a:gd name="T26" fmla="*/ 736 w 872"/>
              <a:gd name="T27" fmla="*/ 486 h 645"/>
              <a:gd name="T28" fmla="*/ 731 w 872"/>
              <a:gd name="T29" fmla="*/ 440 h 645"/>
              <a:gd name="T30" fmla="*/ 786 w 872"/>
              <a:gd name="T31" fmla="*/ 457 h 645"/>
              <a:gd name="T32" fmla="*/ 788 w 872"/>
              <a:gd name="T33" fmla="*/ 416 h 645"/>
              <a:gd name="T34" fmla="*/ 831 w 872"/>
              <a:gd name="T35" fmla="*/ 363 h 645"/>
              <a:gd name="T36" fmla="*/ 867 w 872"/>
              <a:gd name="T37" fmla="*/ 314 h 645"/>
              <a:gd name="T38" fmla="*/ 847 w 872"/>
              <a:gd name="T39" fmla="*/ 247 h 645"/>
              <a:gd name="T40" fmla="*/ 818 w 872"/>
              <a:gd name="T41" fmla="*/ 177 h 645"/>
              <a:gd name="T42" fmla="*/ 760 w 872"/>
              <a:gd name="T43" fmla="*/ 163 h 645"/>
              <a:gd name="T44" fmla="*/ 713 w 872"/>
              <a:gd name="T45" fmla="*/ 113 h 645"/>
              <a:gd name="T46" fmla="*/ 658 w 872"/>
              <a:gd name="T47" fmla="*/ 102 h 645"/>
              <a:gd name="T48" fmla="*/ 601 w 872"/>
              <a:gd name="T49" fmla="*/ 64 h 645"/>
              <a:gd name="T50" fmla="*/ 549 w 872"/>
              <a:gd name="T51" fmla="*/ 53 h 645"/>
              <a:gd name="T52" fmla="*/ 503 w 872"/>
              <a:gd name="T53" fmla="*/ 59 h 645"/>
              <a:gd name="T54" fmla="*/ 473 w 872"/>
              <a:gd name="T55" fmla="*/ 94 h 645"/>
              <a:gd name="T56" fmla="*/ 421 w 872"/>
              <a:gd name="T57" fmla="*/ 48 h 645"/>
              <a:gd name="T58" fmla="*/ 374 w 872"/>
              <a:gd name="T59" fmla="*/ 18 h 645"/>
              <a:gd name="T60" fmla="*/ 311 w 872"/>
              <a:gd name="T61" fmla="*/ 15 h 645"/>
              <a:gd name="T62" fmla="*/ 242 w 872"/>
              <a:gd name="T63" fmla="*/ 7 h 645"/>
              <a:gd name="T64" fmla="*/ 180 w 872"/>
              <a:gd name="T65" fmla="*/ 34 h 645"/>
              <a:gd name="T66" fmla="*/ 114 w 872"/>
              <a:gd name="T67" fmla="*/ 41 h 645"/>
              <a:gd name="T68" fmla="*/ 72 w 872"/>
              <a:gd name="T69" fmla="*/ 54 h 645"/>
              <a:gd name="T70" fmla="*/ 85 w 872"/>
              <a:gd name="T71" fmla="*/ 95 h 645"/>
              <a:gd name="T72" fmla="*/ 114 w 872"/>
              <a:gd name="T73" fmla="*/ 127 h 645"/>
              <a:gd name="T74" fmla="*/ 103 w 872"/>
              <a:gd name="T75" fmla="*/ 176 h 645"/>
              <a:gd name="T76" fmla="*/ 102 w 872"/>
              <a:gd name="T77" fmla="*/ 240 h 645"/>
              <a:gd name="T78" fmla="*/ 31 w 872"/>
              <a:gd name="T79" fmla="*/ 235 h 645"/>
              <a:gd name="T80" fmla="*/ 12 w 872"/>
              <a:gd name="T81" fmla="*/ 258 h 645"/>
              <a:gd name="T82" fmla="*/ 1 w 872"/>
              <a:gd name="T83" fmla="*/ 297 h 645"/>
              <a:gd name="T84" fmla="*/ 1 w 872"/>
              <a:gd name="T85" fmla="*/ 339 h 645"/>
              <a:gd name="T86" fmla="*/ 0 w 872"/>
              <a:gd name="T87" fmla="*/ 376 h 645"/>
              <a:gd name="T88" fmla="*/ 10 w 872"/>
              <a:gd name="T89" fmla="*/ 404 h 645"/>
              <a:gd name="T90" fmla="*/ 21 w 872"/>
              <a:gd name="T91" fmla="*/ 435 h 645"/>
              <a:gd name="T92" fmla="*/ 47 w 872"/>
              <a:gd name="T93" fmla="*/ 462 h 645"/>
              <a:gd name="T94" fmla="*/ 80 w 872"/>
              <a:gd name="T95" fmla="*/ 475 h 645"/>
              <a:gd name="T96" fmla="*/ 107 w 872"/>
              <a:gd name="T97" fmla="*/ 491 h 645"/>
              <a:gd name="T98" fmla="*/ 133 w 872"/>
              <a:gd name="T99" fmla="*/ 512 h 645"/>
              <a:gd name="T100" fmla="*/ 169 w 872"/>
              <a:gd name="T101" fmla="*/ 517 h 645"/>
              <a:gd name="T102" fmla="*/ 199 w 872"/>
              <a:gd name="T103" fmla="*/ 540 h 645"/>
              <a:gd name="T104" fmla="*/ 228 w 872"/>
              <a:gd name="T105" fmla="*/ 544 h 645"/>
              <a:gd name="T106" fmla="*/ 276 w 872"/>
              <a:gd name="T107" fmla="*/ 550 h 645"/>
              <a:gd name="T108" fmla="*/ 311 w 872"/>
              <a:gd name="T109" fmla="*/ 549 h 645"/>
              <a:gd name="T110" fmla="*/ 343 w 872"/>
              <a:gd name="T111" fmla="*/ 572 h 645"/>
              <a:gd name="T112" fmla="*/ 352 w 872"/>
              <a:gd name="T113" fmla="*/ 611 h 645"/>
              <a:gd name="T114" fmla="*/ 377 w 872"/>
              <a:gd name="T115" fmla="*/ 641 h 645"/>
              <a:gd name="T116" fmla="*/ 416 w 872"/>
              <a:gd name="T117" fmla="*/ 632 h 645"/>
              <a:gd name="T118" fmla="*/ 459 w 872"/>
              <a:gd name="T119" fmla="*/ 629 h 645"/>
              <a:gd name="T120" fmla="*/ 481 w 872"/>
              <a:gd name="T121" fmla="*/ 593 h 6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2"/>
              <a:gd name="T184" fmla="*/ 0 h 645"/>
              <a:gd name="T185" fmla="*/ 872 w 872"/>
              <a:gd name="T186" fmla="*/ 645 h 6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2" h="645">
                <a:moveTo>
                  <a:pt x="493" y="580"/>
                </a:moveTo>
                <a:lnTo>
                  <a:pt x="491" y="577"/>
                </a:lnTo>
                <a:lnTo>
                  <a:pt x="491" y="575"/>
                </a:lnTo>
                <a:lnTo>
                  <a:pt x="491" y="572"/>
                </a:lnTo>
                <a:lnTo>
                  <a:pt x="491" y="569"/>
                </a:lnTo>
                <a:lnTo>
                  <a:pt x="491" y="566"/>
                </a:lnTo>
                <a:lnTo>
                  <a:pt x="491" y="563"/>
                </a:lnTo>
                <a:lnTo>
                  <a:pt x="491" y="559"/>
                </a:lnTo>
                <a:lnTo>
                  <a:pt x="492" y="557"/>
                </a:lnTo>
                <a:lnTo>
                  <a:pt x="492" y="554"/>
                </a:lnTo>
                <a:lnTo>
                  <a:pt x="493" y="551"/>
                </a:lnTo>
                <a:lnTo>
                  <a:pt x="495" y="549"/>
                </a:lnTo>
                <a:lnTo>
                  <a:pt x="498" y="545"/>
                </a:lnTo>
                <a:lnTo>
                  <a:pt x="501" y="544"/>
                </a:lnTo>
                <a:lnTo>
                  <a:pt x="502" y="542"/>
                </a:lnTo>
                <a:lnTo>
                  <a:pt x="506" y="540"/>
                </a:lnTo>
                <a:lnTo>
                  <a:pt x="509" y="536"/>
                </a:lnTo>
                <a:lnTo>
                  <a:pt x="511" y="534"/>
                </a:lnTo>
                <a:lnTo>
                  <a:pt x="511" y="531"/>
                </a:lnTo>
                <a:lnTo>
                  <a:pt x="512" y="528"/>
                </a:lnTo>
                <a:lnTo>
                  <a:pt x="513" y="526"/>
                </a:lnTo>
                <a:lnTo>
                  <a:pt x="513" y="521"/>
                </a:lnTo>
                <a:lnTo>
                  <a:pt x="513" y="520"/>
                </a:lnTo>
                <a:lnTo>
                  <a:pt x="512" y="517"/>
                </a:lnTo>
                <a:lnTo>
                  <a:pt x="512" y="515"/>
                </a:lnTo>
                <a:lnTo>
                  <a:pt x="508" y="511"/>
                </a:lnTo>
                <a:lnTo>
                  <a:pt x="507" y="509"/>
                </a:lnTo>
                <a:lnTo>
                  <a:pt x="503" y="507"/>
                </a:lnTo>
                <a:lnTo>
                  <a:pt x="501" y="502"/>
                </a:lnTo>
                <a:lnTo>
                  <a:pt x="498" y="501"/>
                </a:lnTo>
                <a:lnTo>
                  <a:pt x="494" y="497"/>
                </a:lnTo>
                <a:lnTo>
                  <a:pt x="493" y="494"/>
                </a:lnTo>
                <a:lnTo>
                  <a:pt x="492" y="492"/>
                </a:lnTo>
                <a:lnTo>
                  <a:pt x="492" y="488"/>
                </a:lnTo>
                <a:lnTo>
                  <a:pt x="492" y="485"/>
                </a:lnTo>
                <a:lnTo>
                  <a:pt x="492" y="481"/>
                </a:lnTo>
                <a:lnTo>
                  <a:pt x="493" y="477"/>
                </a:lnTo>
                <a:lnTo>
                  <a:pt x="493" y="476"/>
                </a:lnTo>
                <a:lnTo>
                  <a:pt x="495" y="473"/>
                </a:lnTo>
                <a:lnTo>
                  <a:pt x="499" y="469"/>
                </a:lnTo>
                <a:lnTo>
                  <a:pt x="502" y="468"/>
                </a:lnTo>
                <a:lnTo>
                  <a:pt x="504" y="468"/>
                </a:lnTo>
                <a:lnTo>
                  <a:pt x="508" y="468"/>
                </a:lnTo>
                <a:lnTo>
                  <a:pt x="511" y="468"/>
                </a:lnTo>
                <a:lnTo>
                  <a:pt x="515" y="467"/>
                </a:lnTo>
                <a:lnTo>
                  <a:pt x="518" y="467"/>
                </a:lnTo>
                <a:lnTo>
                  <a:pt x="523" y="467"/>
                </a:lnTo>
                <a:lnTo>
                  <a:pt x="526" y="467"/>
                </a:lnTo>
                <a:lnTo>
                  <a:pt x="529" y="467"/>
                </a:lnTo>
                <a:lnTo>
                  <a:pt x="533" y="468"/>
                </a:lnTo>
                <a:lnTo>
                  <a:pt x="536" y="469"/>
                </a:lnTo>
                <a:lnTo>
                  <a:pt x="538" y="469"/>
                </a:lnTo>
                <a:lnTo>
                  <a:pt x="542" y="471"/>
                </a:lnTo>
                <a:lnTo>
                  <a:pt x="544" y="471"/>
                </a:lnTo>
                <a:lnTo>
                  <a:pt x="547" y="471"/>
                </a:lnTo>
                <a:lnTo>
                  <a:pt x="551" y="472"/>
                </a:lnTo>
                <a:lnTo>
                  <a:pt x="553" y="473"/>
                </a:lnTo>
                <a:lnTo>
                  <a:pt x="556" y="476"/>
                </a:lnTo>
                <a:lnTo>
                  <a:pt x="558" y="478"/>
                </a:lnTo>
                <a:lnTo>
                  <a:pt x="561" y="480"/>
                </a:lnTo>
                <a:lnTo>
                  <a:pt x="562" y="481"/>
                </a:lnTo>
                <a:lnTo>
                  <a:pt x="566" y="483"/>
                </a:lnTo>
                <a:lnTo>
                  <a:pt x="568" y="485"/>
                </a:lnTo>
                <a:lnTo>
                  <a:pt x="571" y="488"/>
                </a:lnTo>
                <a:lnTo>
                  <a:pt x="571" y="490"/>
                </a:lnTo>
                <a:lnTo>
                  <a:pt x="575" y="494"/>
                </a:lnTo>
                <a:lnTo>
                  <a:pt x="577" y="497"/>
                </a:lnTo>
                <a:lnTo>
                  <a:pt x="579" y="500"/>
                </a:lnTo>
                <a:lnTo>
                  <a:pt x="579" y="503"/>
                </a:lnTo>
                <a:lnTo>
                  <a:pt x="579" y="507"/>
                </a:lnTo>
                <a:lnTo>
                  <a:pt x="579" y="509"/>
                </a:lnTo>
                <a:lnTo>
                  <a:pt x="579" y="511"/>
                </a:lnTo>
                <a:lnTo>
                  <a:pt x="579" y="515"/>
                </a:lnTo>
                <a:lnTo>
                  <a:pt x="579" y="517"/>
                </a:lnTo>
                <a:lnTo>
                  <a:pt x="581" y="519"/>
                </a:lnTo>
                <a:lnTo>
                  <a:pt x="583" y="523"/>
                </a:lnTo>
                <a:lnTo>
                  <a:pt x="586" y="524"/>
                </a:lnTo>
                <a:lnTo>
                  <a:pt x="588" y="527"/>
                </a:lnTo>
                <a:lnTo>
                  <a:pt x="589" y="529"/>
                </a:lnTo>
                <a:lnTo>
                  <a:pt x="590" y="533"/>
                </a:lnTo>
                <a:lnTo>
                  <a:pt x="592" y="535"/>
                </a:lnTo>
                <a:lnTo>
                  <a:pt x="595" y="538"/>
                </a:lnTo>
                <a:lnTo>
                  <a:pt x="597" y="542"/>
                </a:lnTo>
                <a:lnTo>
                  <a:pt x="598" y="545"/>
                </a:lnTo>
                <a:lnTo>
                  <a:pt x="602" y="548"/>
                </a:lnTo>
                <a:lnTo>
                  <a:pt x="606" y="550"/>
                </a:lnTo>
                <a:lnTo>
                  <a:pt x="609" y="553"/>
                </a:lnTo>
                <a:lnTo>
                  <a:pt x="611" y="555"/>
                </a:lnTo>
                <a:lnTo>
                  <a:pt x="612" y="559"/>
                </a:lnTo>
                <a:lnTo>
                  <a:pt x="614" y="562"/>
                </a:lnTo>
                <a:lnTo>
                  <a:pt x="616" y="563"/>
                </a:lnTo>
                <a:lnTo>
                  <a:pt x="620" y="563"/>
                </a:lnTo>
                <a:lnTo>
                  <a:pt x="622" y="563"/>
                </a:lnTo>
                <a:lnTo>
                  <a:pt x="627" y="564"/>
                </a:lnTo>
                <a:lnTo>
                  <a:pt x="630" y="564"/>
                </a:lnTo>
                <a:lnTo>
                  <a:pt x="633" y="567"/>
                </a:lnTo>
                <a:lnTo>
                  <a:pt x="635" y="569"/>
                </a:lnTo>
                <a:lnTo>
                  <a:pt x="637" y="572"/>
                </a:lnTo>
                <a:lnTo>
                  <a:pt x="639" y="575"/>
                </a:lnTo>
                <a:lnTo>
                  <a:pt x="641" y="576"/>
                </a:lnTo>
                <a:lnTo>
                  <a:pt x="644" y="576"/>
                </a:lnTo>
                <a:lnTo>
                  <a:pt x="647" y="576"/>
                </a:lnTo>
                <a:lnTo>
                  <a:pt x="650" y="575"/>
                </a:lnTo>
                <a:lnTo>
                  <a:pt x="653" y="574"/>
                </a:lnTo>
                <a:lnTo>
                  <a:pt x="654" y="570"/>
                </a:lnTo>
                <a:lnTo>
                  <a:pt x="656" y="568"/>
                </a:lnTo>
                <a:lnTo>
                  <a:pt x="656" y="567"/>
                </a:lnTo>
                <a:lnTo>
                  <a:pt x="657" y="567"/>
                </a:lnTo>
                <a:lnTo>
                  <a:pt x="658" y="566"/>
                </a:lnTo>
                <a:lnTo>
                  <a:pt x="663" y="566"/>
                </a:lnTo>
                <a:lnTo>
                  <a:pt x="667" y="566"/>
                </a:lnTo>
                <a:lnTo>
                  <a:pt x="670" y="567"/>
                </a:lnTo>
                <a:lnTo>
                  <a:pt x="671" y="567"/>
                </a:lnTo>
                <a:lnTo>
                  <a:pt x="672" y="568"/>
                </a:lnTo>
                <a:lnTo>
                  <a:pt x="673" y="569"/>
                </a:lnTo>
                <a:lnTo>
                  <a:pt x="673" y="571"/>
                </a:lnTo>
                <a:lnTo>
                  <a:pt x="676" y="575"/>
                </a:lnTo>
                <a:lnTo>
                  <a:pt x="678" y="577"/>
                </a:lnTo>
                <a:lnTo>
                  <a:pt x="681" y="579"/>
                </a:lnTo>
                <a:lnTo>
                  <a:pt x="683" y="580"/>
                </a:lnTo>
                <a:lnTo>
                  <a:pt x="687" y="581"/>
                </a:lnTo>
                <a:lnTo>
                  <a:pt x="690" y="581"/>
                </a:lnTo>
                <a:lnTo>
                  <a:pt x="692" y="581"/>
                </a:lnTo>
                <a:lnTo>
                  <a:pt x="696" y="581"/>
                </a:lnTo>
                <a:lnTo>
                  <a:pt x="697" y="584"/>
                </a:lnTo>
                <a:lnTo>
                  <a:pt x="699" y="587"/>
                </a:lnTo>
                <a:lnTo>
                  <a:pt x="704" y="588"/>
                </a:lnTo>
                <a:lnTo>
                  <a:pt x="706" y="588"/>
                </a:lnTo>
                <a:lnTo>
                  <a:pt x="710" y="588"/>
                </a:lnTo>
                <a:lnTo>
                  <a:pt x="714" y="588"/>
                </a:lnTo>
                <a:lnTo>
                  <a:pt x="716" y="584"/>
                </a:lnTo>
                <a:lnTo>
                  <a:pt x="719" y="581"/>
                </a:lnTo>
                <a:lnTo>
                  <a:pt x="722" y="581"/>
                </a:lnTo>
                <a:lnTo>
                  <a:pt x="725" y="580"/>
                </a:lnTo>
                <a:lnTo>
                  <a:pt x="727" y="578"/>
                </a:lnTo>
                <a:lnTo>
                  <a:pt x="732" y="578"/>
                </a:lnTo>
                <a:lnTo>
                  <a:pt x="735" y="578"/>
                </a:lnTo>
                <a:lnTo>
                  <a:pt x="738" y="578"/>
                </a:lnTo>
                <a:lnTo>
                  <a:pt x="741" y="578"/>
                </a:lnTo>
                <a:lnTo>
                  <a:pt x="744" y="578"/>
                </a:lnTo>
                <a:lnTo>
                  <a:pt x="747" y="578"/>
                </a:lnTo>
                <a:lnTo>
                  <a:pt x="751" y="578"/>
                </a:lnTo>
                <a:lnTo>
                  <a:pt x="755" y="578"/>
                </a:lnTo>
                <a:lnTo>
                  <a:pt x="756" y="575"/>
                </a:lnTo>
                <a:lnTo>
                  <a:pt x="758" y="572"/>
                </a:lnTo>
                <a:lnTo>
                  <a:pt x="759" y="569"/>
                </a:lnTo>
                <a:lnTo>
                  <a:pt x="760" y="567"/>
                </a:lnTo>
                <a:lnTo>
                  <a:pt x="760" y="564"/>
                </a:lnTo>
                <a:lnTo>
                  <a:pt x="760" y="561"/>
                </a:lnTo>
                <a:lnTo>
                  <a:pt x="759" y="558"/>
                </a:lnTo>
                <a:lnTo>
                  <a:pt x="756" y="554"/>
                </a:lnTo>
                <a:lnTo>
                  <a:pt x="755" y="550"/>
                </a:lnTo>
                <a:lnTo>
                  <a:pt x="753" y="548"/>
                </a:lnTo>
                <a:lnTo>
                  <a:pt x="751" y="545"/>
                </a:lnTo>
                <a:lnTo>
                  <a:pt x="748" y="541"/>
                </a:lnTo>
                <a:lnTo>
                  <a:pt x="748" y="538"/>
                </a:lnTo>
                <a:lnTo>
                  <a:pt x="748" y="535"/>
                </a:lnTo>
                <a:lnTo>
                  <a:pt x="748" y="533"/>
                </a:lnTo>
                <a:lnTo>
                  <a:pt x="748" y="531"/>
                </a:lnTo>
                <a:lnTo>
                  <a:pt x="748" y="527"/>
                </a:lnTo>
                <a:lnTo>
                  <a:pt x="748" y="525"/>
                </a:lnTo>
                <a:lnTo>
                  <a:pt x="748" y="521"/>
                </a:lnTo>
                <a:lnTo>
                  <a:pt x="748" y="519"/>
                </a:lnTo>
                <a:lnTo>
                  <a:pt x="749" y="516"/>
                </a:lnTo>
                <a:lnTo>
                  <a:pt x="750" y="514"/>
                </a:lnTo>
                <a:lnTo>
                  <a:pt x="751" y="511"/>
                </a:lnTo>
                <a:lnTo>
                  <a:pt x="751" y="508"/>
                </a:lnTo>
                <a:lnTo>
                  <a:pt x="751" y="506"/>
                </a:lnTo>
                <a:lnTo>
                  <a:pt x="752" y="502"/>
                </a:lnTo>
                <a:lnTo>
                  <a:pt x="750" y="498"/>
                </a:lnTo>
                <a:lnTo>
                  <a:pt x="744" y="494"/>
                </a:lnTo>
                <a:lnTo>
                  <a:pt x="741" y="490"/>
                </a:lnTo>
                <a:lnTo>
                  <a:pt x="736" y="486"/>
                </a:lnTo>
                <a:lnTo>
                  <a:pt x="734" y="483"/>
                </a:lnTo>
                <a:lnTo>
                  <a:pt x="730" y="478"/>
                </a:lnTo>
                <a:lnTo>
                  <a:pt x="725" y="474"/>
                </a:lnTo>
                <a:lnTo>
                  <a:pt x="724" y="469"/>
                </a:lnTo>
                <a:lnTo>
                  <a:pt x="723" y="464"/>
                </a:lnTo>
                <a:lnTo>
                  <a:pt x="723" y="458"/>
                </a:lnTo>
                <a:lnTo>
                  <a:pt x="722" y="450"/>
                </a:lnTo>
                <a:lnTo>
                  <a:pt x="723" y="445"/>
                </a:lnTo>
                <a:lnTo>
                  <a:pt x="727" y="441"/>
                </a:lnTo>
                <a:lnTo>
                  <a:pt x="730" y="440"/>
                </a:lnTo>
                <a:lnTo>
                  <a:pt x="731" y="440"/>
                </a:lnTo>
                <a:lnTo>
                  <a:pt x="731" y="441"/>
                </a:lnTo>
                <a:lnTo>
                  <a:pt x="736" y="441"/>
                </a:lnTo>
                <a:lnTo>
                  <a:pt x="742" y="441"/>
                </a:lnTo>
                <a:lnTo>
                  <a:pt x="747" y="441"/>
                </a:lnTo>
                <a:lnTo>
                  <a:pt x="752" y="443"/>
                </a:lnTo>
                <a:lnTo>
                  <a:pt x="756" y="442"/>
                </a:lnTo>
                <a:lnTo>
                  <a:pt x="761" y="442"/>
                </a:lnTo>
                <a:lnTo>
                  <a:pt x="766" y="442"/>
                </a:lnTo>
                <a:lnTo>
                  <a:pt x="771" y="446"/>
                </a:lnTo>
                <a:lnTo>
                  <a:pt x="775" y="449"/>
                </a:lnTo>
                <a:lnTo>
                  <a:pt x="778" y="452"/>
                </a:lnTo>
                <a:lnTo>
                  <a:pt x="782" y="457"/>
                </a:lnTo>
                <a:lnTo>
                  <a:pt x="786" y="457"/>
                </a:lnTo>
                <a:lnTo>
                  <a:pt x="790" y="457"/>
                </a:lnTo>
                <a:lnTo>
                  <a:pt x="794" y="457"/>
                </a:lnTo>
                <a:lnTo>
                  <a:pt x="800" y="457"/>
                </a:lnTo>
                <a:lnTo>
                  <a:pt x="804" y="457"/>
                </a:lnTo>
                <a:lnTo>
                  <a:pt x="808" y="456"/>
                </a:lnTo>
                <a:lnTo>
                  <a:pt x="812" y="454"/>
                </a:lnTo>
                <a:lnTo>
                  <a:pt x="813" y="448"/>
                </a:lnTo>
                <a:lnTo>
                  <a:pt x="808" y="439"/>
                </a:lnTo>
                <a:lnTo>
                  <a:pt x="804" y="434"/>
                </a:lnTo>
                <a:lnTo>
                  <a:pt x="799" y="431"/>
                </a:lnTo>
                <a:lnTo>
                  <a:pt x="795" y="426"/>
                </a:lnTo>
                <a:lnTo>
                  <a:pt x="788" y="420"/>
                </a:lnTo>
                <a:lnTo>
                  <a:pt x="788" y="416"/>
                </a:lnTo>
                <a:lnTo>
                  <a:pt x="788" y="412"/>
                </a:lnTo>
                <a:lnTo>
                  <a:pt x="791" y="407"/>
                </a:lnTo>
                <a:lnTo>
                  <a:pt x="794" y="403"/>
                </a:lnTo>
                <a:lnTo>
                  <a:pt x="800" y="399"/>
                </a:lnTo>
                <a:lnTo>
                  <a:pt x="804" y="397"/>
                </a:lnTo>
                <a:lnTo>
                  <a:pt x="811" y="392"/>
                </a:lnTo>
                <a:lnTo>
                  <a:pt x="816" y="390"/>
                </a:lnTo>
                <a:lnTo>
                  <a:pt x="818" y="386"/>
                </a:lnTo>
                <a:lnTo>
                  <a:pt x="822" y="380"/>
                </a:lnTo>
                <a:lnTo>
                  <a:pt x="826" y="378"/>
                </a:lnTo>
                <a:lnTo>
                  <a:pt x="828" y="373"/>
                </a:lnTo>
                <a:lnTo>
                  <a:pt x="828" y="369"/>
                </a:lnTo>
                <a:lnTo>
                  <a:pt x="831" y="363"/>
                </a:lnTo>
                <a:lnTo>
                  <a:pt x="836" y="356"/>
                </a:lnTo>
                <a:lnTo>
                  <a:pt x="841" y="353"/>
                </a:lnTo>
                <a:lnTo>
                  <a:pt x="846" y="351"/>
                </a:lnTo>
                <a:lnTo>
                  <a:pt x="850" y="351"/>
                </a:lnTo>
                <a:lnTo>
                  <a:pt x="854" y="347"/>
                </a:lnTo>
                <a:lnTo>
                  <a:pt x="860" y="345"/>
                </a:lnTo>
                <a:lnTo>
                  <a:pt x="865" y="344"/>
                </a:lnTo>
                <a:lnTo>
                  <a:pt x="869" y="342"/>
                </a:lnTo>
                <a:lnTo>
                  <a:pt x="872" y="337"/>
                </a:lnTo>
                <a:lnTo>
                  <a:pt x="872" y="331"/>
                </a:lnTo>
                <a:lnTo>
                  <a:pt x="871" y="325"/>
                </a:lnTo>
                <a:lnTo>
                  <a:pt x="871" y="319"/>
                </a:lnTo>
                <a:lnTo>
                  <a:pt x="867" y="314"/>
                </a:lnTo>
                <a:lnTo>
                  <a:pt x="861" y="308"/>
                </a:lnTo>
                <a:lnTo>
                  <a:pt x="860" y="301"/>
                </a:lnTo>
                <a:lnTo>
                  <a:pt x="859" y="295"/>
                </a:lnTo>
                <a:lnTo>
                  <a:pt x="859" y="288"/>
                </a:lnTo>
                <a:lnTo>
                  <a:pt x="858" y="285"/>
                </a:lnTo>
                <a:lnTo>
                  <a:pt x="858" y="278"/>
                </a:lnTo>
                <a:lnTo>
                  <a:pt x="856" y="271"/>
                </a:lnTo>
                <a:lnTo>
                  <a:pt x="854" y="263"/>
                </a:lnTo>
                <a:lnTo>
                  <a:pt x="853" y="260"/>
                </a:lnTo>
                <a:lnTo>
                  <a:pt x="851" y="256"/>
                </a:lnTo>
                <a:lnTo>
                  <a:pt x="850" y="252"/>
                </a:lnTo>
                <a:lnTo>
                  <a:pt x="847" y="247"/>
                </a:lnTo>
                <a:lnTo>
                  <a:pt x="846" y="241"/>
                </a:lnTo>
                <a:lnTo>
                  <a:pt x="844" y="235"/>
                </a:lnTo>
                <a:lnTo>
                  <a:pt x="843" y="231"/>
                </a:lnTo>
                <a:lnTo>
                  <a:pt x="842" y="225"/>
                </a:lnTo>
                <a:lnTo>
                  <a:pt x="838" y="220"/>
                </a:lnTo>
                <a:lnTo>
                  <a:pt x="838" y="211"/>
                </a:lnTo>
                <a:lnTo>
                  <a:pt x="838" y="206"/>
                </a:lnTo>
                <a:lnTo>
                  <a:pt x="836" y="201"/>
                </a:lnTo>
                <a:lnTo>
                  <a:pt x="835" y="196"/>
                </a:lnTo>
                <a:lnTo>
                  <a:pt x="834" y="191"/>
                </a:lnTo>
                <a:lnTo>
                  <a:pt x="829" y="185"/>
                </a:lnTo>
                <a:lnTo>
                  <a:pt x="822" y="180"/>
                </a:lnTo>
                <a:lnTo>
                  <a:pt x="818" y="177"/>
                </a:lnTo>
                <a:lnTo>
                  <a:pt x="814" y="174"/>
                </a:lnTo>
                <a:lnTo>
                  <a:pt x="809" y="173"/>
                </a:lnTo>
                <a:lnTo>
                  <a:pt x="803" y="173"/>
                </a:lnTo>
                <a:lnTo>
                  <a:pt x="799" y="173"/>
                </a:lnTo>
                <a:lnTo>
                  <a:pt x="795" y="173"/>
                </a:lnTo>
                <a:lnTo>
                  <a:pt x="791" y="173"/>
                </a:lnTo>
                <a:lnTo>
                  <a:pt x="785" y="173"/>
                </a:lnTo>
                <a:lnTo>
                  <a:pt x="779" y="173"/>
                </a:lnTo>
                <a:lnTo>
                  <a:pt x="776" y="171"/>
                </a:lnTo>
                <a:lnTo>
                  <a:pt x="771" y="168"/>
                </a:lnTo>
                <a:lnTo>
                  <a:pt x="767" y="168"/>
                </a:lnTo>
                <a:lnTo>
                  <a:pt x="760" y="163"/>
                </a:lnTo>
                <a:lnTo>
                  <a:pt x="757" y="162"/>
                </a:lnTo>
                <a:lnTo>
                  <a:pt x="751" y="159"/>
                </a:lnTo>
                <a:lnTo>
                  <a:pt x="747" y="155"/>
                </a:lnTo>
                <a:lnTo>
                  <a:pt x="743" y="153"/>
                </a:lnTo>
                <a:lnTo>
                  <a:pt x="740" y="148"/>
                </a:lnTo>
                <a:lnTo>
                  <a:pt x="736" y="142"/>
                </a:lnTo>
                <a:lnTo>
                  <a:pt x="727" y="136"/>
                </a:lnTo>
                <a:lnTo>
                  <a:pt x="723" y="132"/>
                </a:lnTo>
                <a:lnTo>
                  <a:pt x="718" y="128"/>
                </a:lnTo>
                <a:lnTo>
                  <a:pt x="717" y="123"/>
                </a:lnTo>
                <a:lnTo>
                  <a:pt x="716" y="119"/>
                </a:lnTo>
                <a:lnTo>
                  <a:pt x="713" y="113"/>
                </a:lnTo>
                <a:lnTo>
                  <a:pt x="710" y="111"/>
                </a:lnTo>
                <a:lnTo>
                  <a:pt x="709" y="110"/>
                </a:lnTo>
                <a:lnTo>
                  <a:pt x="707" y="111"/>
                </a:lnTo>
                <a:lnTo>
                  <a:pt x="702" y="106"/>
                </a:lnTo>
                <a:lnTo>
                  <a:pt x="698" y="106"/>
                </a:lnTo>
                <a:lnTo>
                  <a:pt x="690" y="106"/>
                </a:lnTo>
                <a:lnTo>
                  <a:pt x="684" y="106"/>
                </a:lnTo>
                <a:lnTo>
                  <a:pt x="680" y="106"/>
                </a:lnTo>
                <a:lnTo>
                  <a:pt x="673" y="106"/>
                </a:lnTo>
                <a:lnTo>
                  <a:pt x="669" y="106"/>
                </a:lnTo>
                <a:lnTo>
                  <a:pt x="664" y="105"/>
                </a:lnTo>
                <a:lnTo>
                  <a:pt x="658" y="102"/>
                </a:lnTo>
                <a:lnTo>
                  <a:pt x="657" y="98"/>
                </a:lnTo>
                <a:lnTo>
                  <a:pt x="653" y="95"/>
                </a:lnTo>
                <a:lnTo>
                  <a:pt x="650" y="91"/>
                </a:lnTo>
                <a:lnTo>
                  <a:pt x="647" y="87"/>
                </a:lnTo>
                <a:lnTo>
                  <a:pt x="641" y="84"/>
                </a:lnTo>
                <a:lnTo>
                  <a:pt x="638" y="80"/>
                </a:lnTo>
                <a:lnTo>
                  <a:pt x="633" y="77"/>
                </a:lnTo>
                <a:lnTo>
                  <a:pt x="629" y="76"/>
                </a:lnTo>
                <a:lnTo>
                  <a:pt x="626" y="73"/>
                </a:lnTo>
                <a:lnTo>
                  <a:pt x="621" y="73"/>
                </a:lnTo>
                <a:lnTo>
                  <a:pt x="618" y="69"/>
                </a:lnTo>
                <a:lnTo>
                  <a:pt x="613" y="68"/>
                </a:lnTo>
                <a:lnTo>
                  <a:pt x="601" y="64"/>
                </a:lnTo>
                <a:lnTo>
                  <a:pt x="596" y="64"/>
                </a:lnTo>
                <a:lnTo>
                  <a:pt x="593" y="64"/>
                </a:lnTo>
                <a:lnTo>
                  <a:pt x="588" y="64"/>
                </a:lnTo>
                <a:lnTo>
                  <a:pt x="583" y="64"/>
                </a:lnTo>
                <a:lnTo>
                  <a:pt x="579" y="64"/>
                </a:lnTo>
                <a:lnTo>
                  <a:pt x="575" y="64"/>
                </a:lnTo>
                <a:lnTo>
                  <a:pt x="570" y="64"/>
                </a:lnTo>
                <a:lnTo>
                  <a:pt x="567" y="63"/>
                </a:lnTo>
                <a:lnTo>
                  <a:pt x="562" y="63"/>
                </a:lnTo>
                <a:lnTo>
                  <a:pt x="558" y="62"/>
                </a:lnTo>
                <a:lnTo>
                  <a:pt x="553" y="58"/>
                </a:lnTo>
                <a:lnTo>
                  <a:pt x="549" y="53"/>
                </a:lnTo>
                <a:lnTo>
                  <a:pt x="544" y="50"/>
                </a:lnTo>
                <a:lnTo>
                  <a:pt x="543" y="50"/>
                </a:lnTo>
                <a:lnTo>
                  <a:pt x="541" y="45"/>
                </a:lnTo>
                <a:lnTo>
                  <a:pt x="536" y="44"/>
                </a:lnTo>
                <a:lnTo>
                  <a:pt x="533" y="44"/>
                </a:lnTo>
                <a:lnTo>
                  <a:pt x="525" y="44"/>
                </a:lnTo>
                <a:lnTo>
                  <a:pt x="517" y="43"/>
                </a:lnTo>
                <a:lnTo>
                  <a:pt x="511" y="43"/>
                </a:lnTo>
                <a:lnTo>
                  <a:pt x="506" y="45"/>
                </a:lnTo>
                <a:lnTo>
                  <a:pt x="503" y="48"/>
                </a:lnTo>
                <a:lnTo>
                  <a:pt x="503" y="53"/>
                </a:lnTo>
                <a:lnTo>
                  <a:pt x="503" y="59"/>
                </a:lnTo>
                <a:lnTo>
                  <a:pt x="503" y="64"/>
                </a:lnTo>
                <a:lnTo>
                  <a:pt x="503" y="71"/>
                </a:lnTo>
                <a:lnTo>
                  <a:pt x="503" y="75"/>
                </a:lnTo>
                <a:lnTo>
                  <a:pt x="503" y="79"/>
                </a:lnTo>
                <a:lnTo>
                  <a:pt x="503" y="85"/>
                </a:lnTo>
                <a:lnTo>
                  <a:pt x="502" y="90"/>
                </a:lnTo>
                <a:lnTo>
                  <a:pt x="500" y="94"/>
                </a:lnTo>
                <a:lnTo>
                  <a:pt x="496" y="94"/>
                </a:lnTo>
                <a:lnTo>
                  <a:pt x="492" y="94"/>
                </a:lnTo>
                <a:lnTo>
                  <a:pt x="486" y="94"/>
                </a:lnTo>
                <a:lnTo>
                  <a:pt x="481" y="94"/>
                </a:lnTo>
                <a:lnTo>
                  <a:pt x="477" y="94"/>
                </a:lnTo>
                <a:lnTo>
                  <a:pt x="473" y="94"/>
                </a:lnTo>
                <a:lnTo>
                  <a:pt x="468" y="93"/>
                </a:lnTo>
                <a:lnTo>
                  <a:pt x="465" y="86"/>
                </a:lnTo>
                <a:lnTo>
                  <a:pt x="460" y="81"/>
                </a:lnTo>
                <a:lnTo>
                  <a:pt x="455" y="79"/>
                </a:lnTo>
                <a:lnTo>
                  <a:pt x="450" y="76"/>
                </a:lnTo>
                <a:lnTo>
                  <a:pt x="447" y="72"/>
                </a:lnTo>
                <a:lnTo>
                  <a:pt x="443" y="69"/>
                </a:lnTo>
                <a:lnTo>
                  <a:pt x="439" y="67"/>
                </a:lnTo>
                <a:lnTo>
                  <a:pt x="434" y="64"/>
                </a:lnTo>
                <a:lnTo>
                  <a:pt x="431" y="61"/>
                </a:lnTo>
                <a:lnTo>
                  <a:pt x="427" y="56"/>
                </a:lnTo>
                <a:lnTo>
                  <a:pt x="425" y="52"/>
                </a:lnTo>
                <a:lnTo>
                  <a:pt x="421" y="48"/>
                </a:lnTo>
                <a:lnTo>
                  <a:pt x="418" y="44"/>
                </a:lnTo>
                <a:lnTo>
                  <a:pt x="412" y="38"/>
                </a:lnTo>
                <a:lnTo>
                  <a:pt x="405" y="34"/>
                </a:lnTo>
                <a:lnTo>
                  <a:pt x="399" y="32"/>
                </a:lnTo>
                <a:lnTo>
                  <a:pt x="395" y="27"/>
                </a:lnTo>
                <a:lnTo>
                  <a:pt x="392" y="26"/>
                </a:lnTo>
                <a:lnTo>
                  <a:pt x="391" y="25"/>
                </a:lnTo>
                <a:lnTo>
                  <a:pt x="391" y="26"/>
                </a:lnTo>
                <a:lnTo>
                  <a:pt x="387" y="24"/>
                </a:lnTo>
                <a:lnTo>
                  <a:pt x="382" y="21"/>
                </a:lnTo>
                <a:lnTo>
                  <a:pt x="374" y="18"/>
                </a:lnTo>
                <a:lnTo>
                  <a:pt x="371" y="15"/>
                </a:lnTo>
                <a:lnTo>
                  <a:pt x="366" y="15"/>
                </a:lnTo>
                <a:lnTo>
                  <a:pt x="362" y="15"/>
                </a:lnTo>
                <a:lnTo>
                  <a:pt x="358" y="15"/>
                </a:lnTo>
                <a:lnTo>
                  <a:pt x="352" y="15"/>
                </a:lnTo>
                <a:lnTo>
                  <a:pt x="347" y="15"/>
                </a:lnTo>
                <a:lnTo>
                  <a:pt x="340" y="15"/>
                </a:lnTo>
                <a:lnTo>
                  <a:pt x="336" y="15"/>
                </a:lnTo>
                <a:lnTo>
                  <a:pt x="332" y="15"/>
                </a:lnTo>
                <a:lnTo>
                  <a:pt x="327" y="15"/>
                </a:lnTo>
                <a:lnTo>
                  <a:pt x="321" y="15"/>
                </a:lnTo>
                <a:lnTo>
                  <a:pt x="317" y="15"/>
                </a:lnTo>
                <a:lnTo>
                  <a:pt x="311" y="15"/>
                </a:lnTo>
                <a:lnTo>
                  <a:pt x="306" y="15"/>
                </a:lnTo>
                <a:lnTo>
                  <a:pt x="302" y="13"/>
                </a:lnTo>
                <a:lnTo>
                  <a:pt x="296" y="13"/>
                </a:lnTo>
                <a:lnTo>
                  <a:pt x="291" y="13"/>
                </a:lnTo>
                <a:lnTo>
                  <a:pt x="285" y="13"/>
                </a:lnTo>
                <a:lnTo>
                  <a:pt x="281" y="13"/>
                </a:lnTo>
                <a:lnTo>
                  <a:pt x="277" y="11"/>
                </a:lnTo>
                <a:lnTo>
                  <a:pt x="269" y="8"/>
                </a:lnTo>
                <a:lnTo>
                  <a:pt x="263" y="3"/>
                </a:lnTo>
                <a:lnTo>
                  <a:pt x="259" y="3"/>
                </a:lnTo>
                <a:lnTo>
                  <a:pt x="254" y="0"/>
                </a:lnTo>
                <a:lnTo>
                  <a:pt x="250" y="4"/>
                </a:lnTo>
                <a:lnTo>
                  <a:pt x="242" y="7"/>
                </a:lnTo>
                <a:lnTo>
                  <a:pt x="236" y="7"/>
                </a:lnTo>
                <a:lnTo>
                  <a:pt x="231" y="7"/>
                </a:lnTo>
                <a:lnTo>
                  <a:pt x="224" y="7"/>
                </a:lnTo>
                <a:lnTo>
                  <a:pt x="217" y="10"/>
                </a:lnTo>
                <a:lnTo>
                  <a:pt x="212" y="13"/>
                </a:lnTo>
                <a:lnTo>
                  <a:pt x="208" y="19"/>
                </a:lnTo>
                <a:lnTo>
                  <a:pt x="205" y="24"/>
                </a:lnTo>
                <a:lnTo>
                  <a:pt x="199" y="25"/>
                </a:lnTo>
                <a:lnTo>
                  <a:pt x="194" y="29"/>
                </a:lnTo>
                <a:lnTo>
                  <a:pt x="188" y="30"/>
                </a:lnTo>
                <a:lnTo>
                  <a:pt x="183" y="33"/>
                </a:lnTo>
                <a:lnTo>
                  <a:pt x="180" y="34"/>
                </a:lnTo>
                <a:lnTo>
                  <a:pt x="174" y="38"/>
                </a:lnTo>
                <a:lnTo>
                  <a:pt x="164" y="38"/>
                </a:lnTo>
                <a:lnTo>
                  <a:pt x="159" y="39"/>
                </a:lnTo>
                <a:lnTo>
                  <a:pt x="152" y="39"/>
                </a:lnTo>
                <a:lnTo>
                  <a:pt x="148" y="39"/>
                </a:lnTo>
                <a:lnTo>
                  <a:pt x="141" y="39"/>
                </a:lnTo>
                <a:lnTo>
                  <a:pt x="137" y="39"/>
                </a:lnTo>
                <a:lnTo>
                  <a:pt x="133" y="41"/>
                </a:lnTo>
                <a:lnTo>
                  <a:pt x="128" y="41"/>
                </a:lnTo>
                <a:lnTo>
                  <a:pt x="123" y="41"/>
                </a:lnTo>
                <a:lnTo>
                  <a:pt x="119" y="41"/>
                </a:lnTo>
                <a:lnTo>
                  <a:pt x="114" y="41"/>
                </a:lnTo>
                <a:lnTo>
                  <a:pt x="109" y="41"/>
                </a:lnTo>
                <a:lnTo>
                  <a:pt x="105" y="41"/>
                </a:lnTo>
                <a:lnTo>
                  <a:pt x="98" y="41"/>
                </a:lnTo>
                <a:lnTo>
                  <a:pt x="92" y="41"/>
                </a:lnTo>
                <a:lnTo>
                  <a:pt x="88" y="41"/>
                </a:lnTo>
                <a:lnTo>
                  <a:pt x="83" y="41"/>
                </a:lnTo>
                <a:lnTo>
                  <a:pt x="79" y="42"/>
                </a:lnTo>
                <a:lnTo>
                  <a:pt x="75" y="46"/>
                </a:lnTo>
                <a:lnTo>
                  <a:pt x="73" y="51"/>
                </a:lnTo>
                <a:lnTo>
                  <a:pt x="73" y="54"/>
                </a:lnTo>
                <a:lnTo>
                  <a:pt x="72" y="54"/>
                </a:lnTo>
                <a:lnTo>
                  <a:pt x="73" y="58"/>
                </a:lnTo>
                <a:lnTo>
                  <a:pt x="77" y="65"/>
                </a:lnTo>
                <a:lnTo>
                  <a:pt x="81" y="68"/>
                </a:lnTo>
                <a:lnTo>
                  <a:pt x="81" y="75"/>
                </a:lnTo>
                <a:lnTo>
                  <a:pt x="82" y="76"/>
                </a:lnTo>
                <a:lnTo>
                  <a:pt x="83" y="80"/>
                </a:lnTo>
                <a:lnTo>
                  <a:pt x="83" y="85"/>
                </a:lnTo>
                <a:lnTo>
                  <a:pt x="83" y="89"/>
                </a:lnTo>
                <a:lnTo>
                  <a:pt x="85" y="95"/>
                </a:lnTo>
                <a:lnTo>
                  <a:pt x="86" y="98"/>
                </a:lnTo>
                <a:lnTo>
                  <a:pt x="87" y="101"/>
                </a:lnTo>
                <a:lnTo>
                  <a:pt x="90" y="102"/>
                </a:lnTo>
                <a:lnTo>
                  <a:pt x="91" y="102"/>
                </a:lnTo>
                <a:lnTo>
                  <a:pt x="90" y="101"/>
                </a:lnTo>
                <a:lnTo>
                  <a:pt x="94" y="102"/>
                </a:lnTo>
                <a:lnTo>
                  <a:pt x="102" y="106"/>
                </a:lnTo>
                <a:lnTo>
                  <a:pt x="106" y="113"/>
                </a:lnTo>
                <a:lnTo>
                  <a:pt x="112" y="119"/>
                </a:lnTo>
                <a:lnTo>
                  <a:pt x="113" y="123"/>
                </a:lnTo>
                <a:lnTo>
                  <a:pt x="114" y="127"/>
                </a:lnTo>
                <a:lnTo>
                  <a:pt x="120" y="131"/>
                </a:lnTo>
                <a:lnTo>
                  <a:pt x="124" y="133"/>
                </a:lnTo>
                <a:lnTo>
                  <a:pt x="130" y="137"/>
                </a:lnTo>
                <a:lnTo>
                  <a:pt x="131" y="145"/>
                </a:lnTo>
                <a:lnTo>
                  <a:pt x="131" y="150"/>
                </a:lnTo>
                <a:lnTo>
                  <a:pt x="132" y="155"/>
                </a:lnTo>
                <a:lnTo>
                  <a:pt x="131" y="158"/>
                </a:lnTo>
                <a:lnTo>
                  <a:pt x="128" y="163"/>
                </a:lnTo>
                <a:lnTo>
                  <a:pt x="122" y="164"/>
                </a:lnTo>
                <a:lnTo>
                  <a:pt x="116" y="167"/>
                </a:lnTo>
                <a:lnTo>
                  <a:pt x="113" y="168"/>
                </a:lnTo>
                <a:lnTo>
                  <a:pt x="107" y="172"/>
                </a:lnTo>
                <a:lnTo>
                  <a:pt x="103" y="176"/>
                </a:lnTo>
                <a:lnTo>
                  <a:pt x="96" y="177"/>
                </a:lnTo>
                <a:lnTo>
                  <a:pt x="95" y="182"/>
                </a:lnTo>
                <a:lnTo>
                  <a:pt x="95" y="188"/>
                </a:lnTo>
                <a:lnTo>
                  <a:pt x="95" y="191"/>
                </a:lnTo>
                <a:lnTo>
                  <a:pt x="96" y="197"/>
                </a:lnTo>
                <a:lnTo>
                  <a:pt x="98" y="202"/>
                </a:lnTo>
                <a:lnTo>
                  <a:pt x="102" y="208"/>
                </a:lnTo>
                <a:lnTo>
                  <a:pt x="107" y="215"/>
                </a:lnTo>
                <a:lnTo>
                  <a:pt x="109" y="220"/>
                </a:lnTo>
                <a:lnTo>
                  <a:pt x="109" y="224"/>
                </a:lnTo>
                <a:lnTo>
                  <a:pt x="109" y="230"/>
                </a:lnTo>
                <a:lnTo>
                  <a:pt x="105" y="240"/>
                </a:lnTo>
                <a:lnTo>
                  <a:pt x="102" y="240"/>
                </a:lnTo>
                <a:lnTo>
                  <a:pt x="95" y="241"/>
                </a:lnTo>
                <a:lnTo>
                  <a:pt x="89" y="241"/>
                </a:lnTo>
                <a:lnTo>
                  <a:pt x="83" y="241"/>
                </a:lnTo>
                <a:lnTo>
                  <a:pt x="75" y="241"/>
                </a:lnTo>
                <a:lnTo>
                  <a:pt x="71" y="241"/>
                </a:lnTo>
                <a:lnTo>
                  <a:pt x="65" y="235"/>
                </a:lnTo>
                <a:lnTo>
                  <a:pt x="60" y="230"/>
                </a:lnTo>
                <a:lnTo>
                  <a:pt x="54" y="228"/>
                </a:lnTo>
                <a:lnTo>
                  <a:pt x="49" y="228"/>
                </a:lnTo>
                <a:lnTo>
                  <a:pt x="44" y="228"/>
                </a:lnTo>
                <a:lnTo>
                  <a:pt x="38" y="228"/>
                </a:lnTo>
                <a:lnTo>
                  <a:pt x="35" y="232"/>
                </a:lnTo>
                <a:lnTo>
                  <a:pt x="31" y="235"/>
                </a:lnTo>
                <a:lnTo>
                  <a:pt x="26" y="236"/>
                </a:lnTo>
                <a:lnTo>
                  <a:pt x="21" y="236"/>
                </a:lnTo>
                <a:lnTo>
                  <a:pt x="18" y="236"/>
                </a:lnTo>
                <a:lnTo>
                  <a:pt x="13" y="236"/>
                </a:lnTo>
                <a:lnTo>
                  <a:pt x="9" y="236"/>
                </a:lnTo>
                <a:lnTo>
                  <a:pt x="2" y="237"/>
                </a:lnTo>
                <a:lnTo>
                  <a:pt x="5" y="240"/>
                </a:lnTo>
                <a:lnTo>
                  <a:pt x="9" y="242"/>
                </a:lnTo>
                <a:lnTo>
                  <a:pt x="10" y="245"/>
                </a:lnTo>
                <a:lnTo>
                  <a:pt x="10" y="249"/>
                </a:lnTo>
                <a:lnTo>
                  <a:pt x="11" y="251"/>
                </a:lnTo>
                <a:lnTo>
                  <a:pt x="12" y="254"/>
                </a:lnTo>
                <a:lnTo>
                  <a:pt x="12" y="258"/>
                </a:lnTo>
                <a:lnTo>
                  <a:pt x="12" y="262"/>
                </a:lnTo>
                <a:lnTo>
                  <a:pt x="13" y="266"/>
                </a:lnTo>
                <a:lnTo>
                  <a:pt x="13" y="268"/>
                </a:lnTo>
                <a:lnTo>
                  <a:pt x="13" y="273"/>
                </a:lnTo>
                <a:lnTo>
                  <a:pt x="10" y="275"/>
                </a:lnTo>
                <a:lnTo>
                  <a:pt x="9" y="278"/>
                </a:lnTo>
                <a:lnTo>
                  <a:pt x="5" y="279"/>
                </a:lnTo>
                <a:lnTo>
                  <a:pt x="4" y="283"/>
                </a:lnTo>
                <a:lnTo>
                  <a:pt x="4" y="285"/>
                </a:lnTo>
                <a:lnTo>
                  <a:pt x="4" y="290"/>
                </a:lnTo>
                <a:lnTo>
                  <a:pt x="4" y="292"/>
                </a:lnTo>
                <a:lnTo>
                  <a:pt x="2" y="295"/>
                </a:lnTo>
                <a:lnTo>
                  <a:pt x="1" y="297"/>
                </a:lnTo>
                <a:lnTo>
                  <a:pt x="1" y="302"/>
                </a:lnTo>
                <a:lnTo>
                  <a:pt x="1" y="305"/>
                </a:lnTo>
                <a:lnTo>
                  <a:pt x="1" y="308"/>
                </a:lnTo>
                <a:lnTo>
                  <a:pt x="1" y="311"/>
                </a:lnTo>
                <a:lnTo>
                  <a:pt x="1" y="317"/>
                </a:lnTo>
                <a:lnTo>
                  <a:pt x="1" y="321"/>
                </a:lnTo>
                <a:lnTo>
                  <a:pt x="1" y="323"/>
                </a:lnTo>
                <a:lnTo>
                  <a:pt x="1" y="326"/>
                </a:lnTo>
                <a:lnTo>
                  <a:pt x="1" y="329"/>
                </a:lnTo>
                <a:lnTo>
                  <a:pt x="1" y="333"/>
                </a:lnTo>
                <a:lnTo>
                  <a:pt x="1" y="335"/>
                </a:lnTo>
                <a:lnTo>
                  <a:pt x="1" y="337"/>
                </a:lnTo>
                <a:lnTo>
                  <a:pt x="1" y="339"/>
                </a:lnTo>
                <a:lnTo>
                  <a:pt x="1" y="343"/>
                </a:lnTo>
                <a:lnTo>
                  <a:pt x="1" y="346"/>
                </a:lnTo>
                <a:lnTo>
                  <a:pt x="1" y="348"/>
                </a:lnTo>
                <a:lnTo>
                  <a:pt x="1" y="351"/>
                </a:lnTo>
                <a:lnTo>
                  <a:pt x="1" y="356"/>
                </a:lnTo>
                <a:lnTo>
                  <a:pt x="0" y="359"/>
                </a:lnTo>
                <a:lnTo>
                  <a:pt x="0" y="361"/>
                </a:lnTo>
                <a:lnTo>
                  <a:pt x="0" y="363"/>
                </a:lnTo>
                <a:lnTo>
                  <a:pt x="0" y="366"/>
                </a:lnTo>
                <a:lnTo>
                  <a:pt x="0" y="369"/>
                </a:lnTo>
                <a:lnTo>
                  <a:pt x="0" y="371"/>
                </a:lnTo>
                <a:lnTo>
                  <a:pt x="0" y="374"/>
                </a:lnTo>
                <a:lnTo>
                  <a:pt x="0" y="376"/>
                </a:lnTo>
                <a:lnTo>
                  <a:pt x="0" y="379"/>
                </a:lnTo>
                <a:lnTo>
                  <a:pt x="0" y="381"/>
                </a:lnTo>
                <a:lnTo>
                  <a:pt x="0" y="383"/>
                </a:lnTo>
                <a:lnTo>
                  <a:pt x="0" y="386"/>
                </a:lnTo>
                <a:lnTo>
                  <a:pt x="0" y="388"/>
                </a:lnTo>
                <a:lnTo>
                  <a:pt x="0" y="390"/>
                </a:lnTo>
                <a:lnTo>
                  <a:pt x="1" y="391"/>
                </a:lnTo>
                <a:lnTo>
                  <a:pt x="2" y="394"/>
                </a:lnTo>
                <a:lnTo>
                  <a:pt x="4" y="396"/>
                </a:lnTo>
                <a:lnTo>
                  <a:pt x="6" y="398"/>
                </a:lnTo>
                <a:lnTo>
                  <a:pt x="10" y="400"/>
                </a:lnTo>
                <a:lnTo>
                  <a:pt x="10" y="403"/>
                </a:lnTo>
                <a:lnTo>
                  <a:pt x="10" y="404"/>
                </a:lnTo>
                <a:lnTo>
                  <a:pt x="10" y="407"/>
                </a:lnTo>
                <a:lnTo>
                  <a:pt x="10" y="409"/>
                </a:lnTo>
                <a:lnTo>
                  <a:pt x="10" y="412"/>
                </a:lnTo>
                <a:lnTo>
                  <a:pt x="10" y="414"/>
                </a:lnTo>
                <a:lnTo>
                  <a:pt x="10" y="416"/>
                </a:lnTo>
                <a:lnTo>
                  <a:pt x="11" y="419"/>
                </a:lnTo>
                <a:lnTo>
                  <a:pt x="11" y="421"/>
                </a:lnTo>
                <a:lnTo>
                  <a:pt x="12" y="423"/>
                </a:lnTo>
                <a:lnTo>
                  <a:pt x="14" y="426"/>
                </a:lnTo>
                <a:lnTo>
                  <a:pt x="16" y="429"/>
                </a:lnTo>
                <a:lnTo>
                  <a:pt x="18" y="433"/>
                </a:lnTo>
                <a:lnTo>
                  <a:pt x="19" y="434"/>
                </a:lnTo>
                <a:lnTo>
                  <a:pt x="21" y="435"/>
                </a:lnTo>
                <a:lnTo>
                  <a:pt x="23" y="438"/>
                </a:lnTo>
                <a:lnTo>
                  <a:pt x="26" y="440"/>
                </a:lnTo>
                <a:lnTo>
                  <a:pt x="28" y="443"/>
                </a:lnTo>
                <a:lnTo>
                  <a:pt x="31" y="447"/>
                </a:lnTo>
                <a:lnTo>
                  <a:pt x="32" y="450"/>
                </a:lnTo>
                <a:lnTo>
                  <a:pt x="35" y="451"/>
                </a:lnTo>
                <a:lnTo>
                  <a:pt x="36" y="454"/>
                </a:lnTo>
                <a:lnTo>
                  <a:pt x="39" y="456"/>
                </a:lnTo>
                <a:lnTo>
                  <a:pt x="42" y="458"/>
                </a:lnTo>
                <a:lnTo>
                  <a:pt x="44" y="460"/>
                </a:lnTo>
                <a:lnTo>
                  <a:pt x="47" y="462"/>
                </a:lnTo>
                <a:lnTo>
                  <a:pt x="48" y="463"/>
                </a:lnTo>
                <a:lnTo>
                  <a:pt x="51" y="464"/>
                </a:lnTo>
                <a:lnTo>
                  <a:pt x="53" y="466"/>
                </a:lnTo>
                <a:lnTo>
                  <a:pt x="55" y="467"/>
                </a:lnTo>
                <a:lnTo>
                  <a:pt x="57" y="469"/>
                </a:lnTo>
                <a:lnTo>
                  <a:pt x="61" y="471"/>
                </a:lnTo>
                <a:lnTo>
                  <a:pt x="62" y="473"/>
                </a:lnTo>
                <a:lnTo>
                  <a:pt x="65" y="475"/>
                </a:lnTo>
                <a:lnTo>
                  <a:pt x="69" y="475"/>
                </a:lnTo>
                <a:lnTo>
                  <a:pt x="72" y="475"/>
                </a:lnTo>
                <a:lnTo>
                  <a:pt x="74" y="475"/>
                </a:lnTo>
                <a:lnTo>
                  <a:pt x="78" y="475"/>
                </a:lnTo>
                <a:lnTo>
                  <a:pt x="80" y="475"/>
                </a:lnTo>
                <a:lnTo>
                  <a:pt x="83" y="475"/>
                </a:lnTo>
                <a:lnTo>
                  <a:pt x="86" y="475"/>
                </a:lnTo>
                <a:lnTo>
                  <a:pt x="88" y="475"/>
                </a:lnTo>
                <a:lnTo>
                  <a:pt x="90" y="474"/>
                </a:lnTo>
                <a:lnTo>
                  <a:pt x="92" y="474"/>
                </a:lnTo>
                <a:lnTo>
                  <a:pt x="97" y="474"/>
                </a:lnTo>
                <a:lnTo>
                  <a:pt x="99" y="475"/>
                </a:lnTo>
                <a:lnTo>
                  <a:pt x="103" y="476"/>
                </a:lnTo>
                <a:lnTo>
                  <a:pt x="104" y="478"/>
                </a:lnTo>
                <a:lnTo>
                  <a:pt x="104" y="482"/>
                </a:lnTo>
                <a:lnTo>
                  <a:pt x="105" y="485"/>
                </a:lnTo>
                <a:lnTo>
                  <a:pt x="106" y="488"/>
                </a:lnTo>
                <a:lnTo>
                  <a:pt x="107" y="491"/>
                </a:lnTo>
                <a:lnTo>
                  <a:pt x="108" y="494"/>
                </a:lnTo>
                <a:lnTo>
                  <a:pt x="108" y="497"/>
                </a:lnTo>
                <a:lnTo>
                  <a:pt x="109" y="498"/>
                </a:lnTo>
                <a:lnTo>
                  <a:pt x="112" y="501"/>
                </a:lnTo>
                <a:lnTo>
                  <a:pt x="116" y="502"/>
                </a:lnTo>
                <a:lnTo>
                  <a:pt x="120" y="503"/>
                </a:lnTo>
                <a:lnTo>
                  <a:pt x="123" y="503"/>
                </a:lnTo>
                <a:lnTo>
                  <a:pt x="125" y="505"/>
                </a:lnTo>
                <a:lnTo>
                  <a:pt x="126" y="507"/>
                </a:lnTo>
                <a:lnTo>
                  <a:pt x="131" y="509"/>
                </a:lnTo>
                <a:lnTo>
                  <a:pt x="133" y="512"/>
                </a:lnTo>
                <a:lnTo>
                  <a:pt x="137" y="515"/>
                </a:lnTo>
                <a:lnTo>
                  <a:pt x="140" y="516"/>
                </a:lnTo>
                <a:lnTo>
                  <a:pt x="143" y="516"/>
                </a:lnTo>
                <a:lnTo>
                  <a:pt x="146" y="516"/>
                </a:lnTo>
                <a:lnTo>
                  <a:pt x="148" y="516"/>
                </a:lnTo>
                <a:lnTo>
                  <a:pt x="150" y="516"/>
                </a:lnTo>
                <a:lnTo>
                  <a:pt x="152" y="517"/>
                </a:lnTo>
                <a:lnTo>
                  <a:pt x="156" y="517"/>
                </a:lnTo>
                <a:lnTo>
                  <a:pt x="158" y="517"/>
                </a:lnTo>
                <a:lnTo>
                  <a:pt x="163" y="517"/>
                </a:lnTo>
                <a:lnTo>
                  <a:pt x="165" y="517"/>
                </a:lnTo>
                <a:lnTo>
                  <a:pt x="167" y="517"/>
                </a:lnTo>
                <a:lnTo>
                  <a:pt x="169" y="517"/>
                </a:lnTo>
                <a:lnTo>
                  <a:pt x="173" y="518"/>
                </a:lnTo>
                <a:lnTo>
                  <a:pt x="175" y="520"/>
                </a:lnTo>
                <a:lnTo>
                  <a:pt x="176" y="521"/>
                </a:lnTo>
                <a:lnTo>
                  <a:pt x="178" y="523"/>
                </a:lnTo>
                <a:lnTo>
                  <a:pt x="182" y="524"/>
                </a:lnTo>
                <a:lnTo>
                  <a:pt x="185" y="526"/>
                </a:lnTo>
                <a:lnTo>
                  <a:pt x="185" y="527"/>
                </a:lnTo>
                <a:lnTo>
                  <a:pt x="186" y="529"/>
                </a:lnTo>
                <a:lnTo>
                  <a:pt x="189" y="533"/>
                </a:lnTo>
                <a:lnTo>
                  <a:pt x="192" y="536"/>
                </a:lnTo>
                <a:lnTo>
                  <a:pt x="195" y="538"/>
                </a:lnTo>
                <a:lnTo>
                  <a:pt x="199" y="540"/>
                </a:lnTo>
                <a:lnTo>
                  <a:pt x="202" y="543"/>
                </a:lnTo>
                <a:lnTo>
                  <a:pt x="205" y="544"/>
                </a:lnTo>
                <a:lnTo>
                  <a:pt x="209" y="546"/>
                </a:lnTo>
                <a:lnTo>
                  <a:pt x="210" y="546"/>
                </a:lnTo>
                <a:lnTo>
                  <a:pt x="211" y="546"/>
                </a:lnTo>
                <a:lnTo>
                  <a:pt x="215" y="546"/>
                </a:lnTo>
                <a:lnTo>
                  <a:pt x="218" y="546"/>
                </a:lnTo>
                <a:lnTo>
                  <a:pt x="220" y="546"/>
                </a:lnTo>
                <a:lnTo>
                  <a:pt x="224" y="545"/>
                </a:lnTo>
                <a:lnTo>
                  <a:pt x="228" y="544"/>
                </a:lnTo>
                <a:lnTo>
                  <a:pt x="232" y="544"/>
                </a:lnTo>
                <a:lnTo>
                  <a:pt x="234" y="545"/>
                </a:lnTo>
                <a:lnTo>
                  <a:pt x="237" y="545"/>
                </a:lnTo>
                <a:lnTo>
                  <a:pt x="241" y="545"/>
                </a:lnTo>
                <a:lnTo>
                  <a:pt x="246" y="545"/>
                </a:lnTo>
                <a:lnTo>
                  <a:pt x="251" y="549"/>
                </a:lnTo>
                <a:lnTo>
                  <a:pt x="255" y="551"/>
                </a:lnTo>
                <a:lnTo>
                  <a:pt x="259" y="551"/>
                </a:lnTo>
                <a:lnTo>
                  <a:pt x="262" y="551"/>
                </a:lnTo>
                <a:lnTo>
                  <a:pt x="264" y="551"/>
                </a:lnTo>
                <a:lnTo>
                  <a:pt x="267" y="550"/>
                </a:lnTo>
                <a:lnTo>
                  <a:pt x="270" y="550"/>
                </a:lnTo>
                <a:lnTo>
                  <a:pt x="276" y="550"/>
                </a:lnTo>
                <a:lnTo>
                  <a:pt x="279" y="548"/>
                </a:lnTo>
                <a:lnTo>
                  <a:pt x="281" y="546"/>
                </a:lnTo>
                <a:lnTo>
                  <a:pt x="285" y="546"/>
                </a:lnTo>
                <a:lnTo>
                  <a:pt x="288" y="546"/>
                </a:lnTo>
                <a:lnTo>
                  <a:pt x="292" y="546"/>
                </a:lnTo>
                <a:lnTo>
                  <a:pt x="295" y="546"/>
                </a:lnTo>
                <a:lnTo>
                  <a:pt x="297" y="548"/>
                </a:lnTo>
                <a:lnTo>
                  <a:pt x="303" y="548"/>
                </a:lnTo>
                <a:lnTo>
                  <a:pt x="305" y="548"/>
                </a:lnTo>
                <a:lnTo>
                  <a:pt x="309" y="548"/>
                </a:lnTo>
                <a:lnTo>
                  <a:pt x="311" y="549"/>
                </a:lnTo>
                <a:lnTo>
                  <a:pt x="314" y="551"/>
                </a:lnTo>
                <a:lnTo>
                  <a:pt x="318" y="552"/>
                </a:lnTo>
                <a:lnTo>
                  <a:pt x="320" y="554"/>
                </a:lnTo>
                <a:lnTo>
                  <a:pt x="327" y="557"/>
                </a:lnTo>
                <a:lnTo>
                  <a:pt x="331" y="558"/>
                </a:lnTo>
                <a:lnTo>
                  <a:pt x="335" y="561"/>
                </a:lnTo>
                <a:lnTo>
                  <a:pt x="336" y="563"/>
                </a:lnTo>
                <a:lnTo>
                  <a:pt x="338" y="567"/>
                </a:lnTo>
                <a:lnTo>
                  <a:pt x="341" y="570"/>
                </a:lnTo>
                <a:lnTo>
                  <a:pt x="343" y="572"/>
                </a:lnTo>
                <a:lnTo>
                  <a:pt x="343" y="577"/>
                </a:lnTo>
                <a:lnTo>
                  <a:pt x="344" y="579"/>
                </a:lnTo>
                <a:lnTo>
                  <a:pt x="346" y="584"/>
                </a:lnTo>
                <a:lnTo>
                  <a:pt x="347" y="587"/>
                </a:lnTo>
                <a:lnTo>
                  <a:pt x="347" y="591"/>
                </a:lnTo>
                <a:lnTo>
                  <a:pt x="348" y="593"/>
                </a:lnTo>
                <a:lnTo>
                  <a:pt x="348" y="596"/>
                </a:lnTo>
                <a:lnTo>
                  <a:pt x="348" y="597"/>
                </a:lnTo>
                <a:lnTo>
                  <a:pt x="351" y="602"/>
                </a:lnTo>
                <a:lnTo>
                  <a:pt x="351" y="607"/>
                </a:lnTo>
                <a:lnTo>
                  <a:pt x="352" y="611"/>
                </a:lnTo>
                <a:lnTo>
                  <a:pt x="354" y="614"/>
                </a:lnTo>
                <a:lnTo>
                  <a:pt x="355" y="617"/>
                </a:lnTo>
                <a:lnTo>
                  <a:pt x="356" y="621"/>
                </a:lnTo>
                <a:lnTo>
                  <a:pt x="361" y="622"/>
                </a:lnTo>
                <a:lnTo>
                  <a:pt x="360" y="626"/>
                </a:lnTo>
                <a:lnTo>
                  <a:pt x="361" y="628"/>
                </a:lnTo>
                <a:lnTo>
                  <a:pt x="362" y="631"/>
                </a:lnTo>
                <a:lnTo>
                  <a:pt x="362" y="634"/>
                </a:lnTo>
                <a:lnTo>
                  <a:pt x="364" y="636"/>
                </a:lnTo>
                <a:lnTo>
                  <a:pt x="367" y="638"/>
                </a:lnTo>
                <a:lnTo>
                  <a:pt x="370" y="640"/>
                </a:lnTo>
                <a:lnTo>
                  <a:pt x="373" y="640"/>
                </a:lnTo>
                <a:lnTo>
                  <a:pt x="377" y="641"/>
                </a:lnTo>
                <a:lnTo>
                  <a:pt x="380" y="644"/>
                </a:lnTo>
                <a:lnTo>
                  <a:pt x="384" y="645"/>
                </a:lnTo>
                <a:lnTo>
                  <a:pt x="389" y="645"/>
                </a:lnTo>
                <a:lnTo>
                  <a:pt x="392" y="645"/>
                </a:lnTo>
                <a:lnTo>
                  <a:pt x="392" y="643"/>
                </a:lnTo>
                <a:lnTo>
                  <a:pt x="397" y="640"/>
                </a:lnTo>
                <a:lnTo>
                  <a:pt x="398" y="637"/>
                </a:lnTo>
                <a:lnTo>
                  <a:pt x="399" y="635"/>
                </a:lnTo>
                <a:lnTo>
                  <a:pt x="403" y="635"/>
                </a:lnTo>
                <a:lnTo>
                  <a:pt x="406" y="632"/>
                </a:lnTo>
                <a:lnTo>
                  <a:pt x="409" y="632"/>
                </a:lnTo>
                <a:lnTo>
                  <a:pt x="413" y="632"/>
                </a:lnTo>
                <a:lnTo>
                  <a:pt x="416" y="632"/>
                </a:lnTo>
                <a:lnTo>
                  <a:pt x="418" y="635"/>
                </a:lnTo>
                <a:lnTo>
                  <a:pt x="421" y="638"/>
                </a:lnTo>
                <a:lnTo>
                  <a:pt x="423" y="640"/>
                </a:lnTo>
                <a:lnTo>
                  <a:pt x="426" y="643"/>
                </a:lnTo>
                <a:lnTo>
                  <a:pt x="430" y="643"/>
                </a:lnTo>
                <a:lnTo>
                  <a:pt x="433" y="643"/>
                </a:lnTo>
                <a:lnTo>
                  <a:pt x="438" y="643"/>
                </a:lnTo>
                <a:lnTo>
                  <a:pt x="441" y="643"/>
                </a:lnTo>
                <a:lnTo>
                  <a:pt x="446" y="640"/>
                </a:lnTo>
                <a:lnTo>
                  <a:pt x="448" y="636"/>
                </a:lnTo>
                <a:lnTo>
                  <a:pt x="451" y="634"/>
                </a:lnTo>
                <a:lnTo>
                  <a:pt x="455" y="630"/>
                </a:lnTo>
                <a:lnTo>
                  <a:pt x="459" y="629"/>
                </a:lnTo>
                <a:lnTo>
                  <a:pt x="461" y="628"/>
                </a:lnTo>
                <a:lnTo>
                  <a:pt x="464" y="624"/>
                </a:lnTo>
                <a:lnTo>
                  <a:pt x="468" y="621"/>
                </a:lnTo>
                <a:lnTo>
                  <a:pt x="470" y="619"/>
                </a:lnTo>
                <a:lnTo>
                  <a:pt x="473" y="615"/>
                </a:lnTo>
                <a:lnTo>
                  <a:pt x="474" y="613"/>
                </a:lnTo>
                <a:lnTo>
                  <a:pt x="475" y="610"/>
                </a:lnTo>
                <a:lnTo>
                  <a:pt x="476" y="606"/>
                </a:lnTo>
                <a:lnTo>
                  <a:pt x="476" y="604"/>
                </a:lnTo>
                <a:lnTo>
                  <a:pt x="476" y="602"/>
                </a:lnTo>
                <a:lnTo>
                  <a:pt x="476" y="598"/>
                </a:lnTo>
                <a:lnTo>
                  <a:pt x="477" y="597"/>
                </a:lnTo>
                <a:lnTo>
                  <a:pt x="481" y="593"/>
                </a:lnTo>
                <a:lnTo>
                  <a:pt x="481" y="592"/>
                </a:lnTo>
                <a:lnTo>
                  <a:pt x="485" y="587"/>
                </a:lnTo>
                <a:lnTo>
                  <a:pt x="490" y="587"/>
                </a:lnTo>
                <a:lnTo>
                  <a:pt x="492" y="587"/>
                </a:lnTo>
                <a:lnTo>
                  <a:pt x="495" y="587"/>
                </a:lnTo>
                <a:lnTo>
                  <a:pt x="493" y="583"/>
                </a:lnTo>
                <a:lnTo>
                  <a:pt x="493" y="580"/>
                </a:lnTo>
                <a:close/>
              </a:path>
            </a:pathLst>
          </a:custGeom>
          <a:solidFill>
            <a:schemeClr val="accent3">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10" name="Freeform 9"/>
          <p:cNvSpPr>
            <a:spLocks/>
          </p:cNvSpPr>
          <p:nvPr/>
        </p:nvSpPr>
        <p:spPr bwMode="auto">
          <a:xfrm>
            <a:off x="3477124" y="4137028"/>
            <a:ext cx="1515657" cy="1121624"/>
          </a:xfrm>
          <a:custGeom>
            <a:avLst/>
            <a:gdLst>
              <a:gd name="T0" fmla="*/ 852 w 874"/>
              <a:gd name="T1" fmla="*/ 216 h 672"/>
              <a:gd name="T2" fmla="*/ 827 w 874"/>
              <a:gd name="T3" fmla="*/ 191 h 672"/>
              <a:gd name="T4" fmla="*/ 798 w 874"/>
              <a:gd name="T5" fmla="*/ 185 h 672"/>
              <a:gd name="T6" fmla="*/ 775 w 874"/>
              <a:gd name="T7" fmla="*/ 169 h 672"/>
              <a:gd name="T8" fmla="*/ 758 w 874"/>
              <a:gd name="T9" fmla="*/ 157 h 672"/>
              <a:gd name="T10" fmla="*/ 729 w 874"/>
              <a:gd name="T11" fmla="*/ 153 h 672"/>
              <a:gd name="T12" fmla="*/ 697 w 874"/>
              <a:gd name="T13" fmla="*/ 158 h 672"/>
              <a:gd name="T14" fmla="*/ 651 w 874"/>
              <a:gd name="T15" fmla="*/ 140 h 672"/>
              <a:gd name="T16" fmla="*/ 596 w 874"/>
              <a:gd name="T17" fmla="*/ 124 h 672"/>
              <a:gd name="T18" fmla="*/ 527 w 874"/>
              <a:gd name="T19" fmla="*/ 133 h 672"/>
              <a:gd name="T20" fmla="*/ 454 w 874"/>
              <a:gd name="T21" fmla="*/ 71 h 672"/>
              <a:gd name="T22" fmla="*/ 377 w 874"/>
              <a:gd name="T23" fmla="*/ 5 h 672"/>
              <a:gd name="T24" fmla="*/ 343 w 874"/>
              <a:gd name="T25" fmla="*/ 57 h 672"/>
              <a:gd name="T26" fmla="*/ 260 w 874"/>
              <a:gd name="T27" fmla="*/ 49 h 672"/>
              <a:gd name="T28" fmla="*/ 269 w 874"/>
              <a:gd name="T29" fmla="*/ 99 h 672"/>
              <a:gd name="T30" fmla="*/ 223 w 874"/>
              <a:gd name="T31" fmla="*/ 126 h 672"/>
              <a:gd name="T32" fmla="*/ 180 w 874"/>
              <a:gd name="T33" fmla="*/ 105 h 672"/>
              <a:gd name="T34" fmla="*/ 139 w 874"/>
              <a:gd name="T35" fmla="*/ 102 h 672"/>
              <a:gd name="T36" fmla="*/ 90 w 874"/>
              <a:gd name="T37" fmla="*/ 57 h 672"/>
              <a:gd name="T38" fmla="*/ 56 w 874"/>
              <a:gd name="T39" fmla="*/ 9 h 672"/>
              <a:gd name="T40" fmla="*/ 1 w 874"/>
              <a:gd name="T41" fmla="*/ 23 h 672"/>
              <a:gd name="T42" fmla="*/ 11 w 874"/>
              <a:gd name="T43" fmla="*/ 80 h 672"/>
              <a:gd name="T44" fmla="*/ 16 w 874"/>
              <a:gd name="T45" fmla="*/ 131 h 672"/>
              <a:gd name="T46" fmla="*/ 51 w 874"/>
              <a:gd name="T47" fmla="*/ 188 h 672"/>
              <a:gd name="T48" fmla="*/ 80 w 874"/>
              <a:gd name="T49" fmla="*/ 244 h 672"/>
              <a:gd name="T50" fmla="*/ 104 w 874"/>
              <a:gd name="T51" fmla="*/ 299 h 672"/>
              <a:gd name="T52" fmla="*/ 97 w 874"/>
              <a:gd name="T53" fmla="*/ 362 h 672"/>
              <a:gd name="T54" fmla="*/ 95 w 874"/>
              <a:gd name="T55" fmla="*/ 414 h 672"/>
              <a:gd name="T56" fmla="*/ 118 w 874"/>
              <a:gd name="T57" fmla="*/ 469 h 672"/>
              <a:gd name="T58" fmla="*/ 137 w 874"/>
              <a:gd name="T59" fmla="*/ 427 h 672"/>
              <a:gd name="T60" fmla="*/ 159 w 874"/>
              <a:gd name="T61" fmla="*/ 477 h 672"/>
              <a:gd name="T62" fmla="*/ 187 w 874"/>
              <a:gd name="T63" fmla="*/ 503 h 672"/>
              <a:gd name="T64" fmla="*/ 221 w 874"/>
              <a:gd name="T65" fmla="*/ 537 h 672"/>
              <a:gd name="T66" fmla="*/ 254 w 874"/>
              <a:gd name="T67" fmla="*/ 580 h 672"/>
              <a:gd name="T68" fmla="*/ 251 w 874"/>
              <a:gd name="T69" fmla="*/ 637 h 672"/>
              <a:gd name="T70" fmla="*/ 304 w 874"/>
              <a:gd name="T71" fmla="*/ 672 h 672"/>
              <a:gd name="T72" fmla="*/ 364 w 874"/>
              <a:gd name="T73" fmla="*/ 646 h 672"/>
              <a:gd name="T74" fmla="*/ 356 w 874"/>
              <a:gd name="T75" fmla="*/ 592 h 672"/>
              <a:gd name="T76" fmla="*/ 388 w 874"/>
              <a:gd name="T77" fmla="*/ 547 h 672"/>
              <a:gd name="T78" fmla="*/ 389 w 874"/>
              <a:gd name="T79" fmla="*/ 494 h 672"/>
              <a:gd name="T80" fmla="*/ 429 w 874"/>
              <a:gd name="T81" fmla="*/ 452 h 672"/>
              <a:gd name="T82" fmla="*/ 463 w 874"/>
              <a:gd name="T83" fmla="*/ 491 h 672"/>
              <a:gd name="T84" fmla="*/ 509 w 874"/>
              <a:gd name="T85" fmla="*/ 503 h 672"/>
              <a:gd name="T86" fmla="*/ 545 w 874"/>
              <a:gd name="T87" fmla="*/ 530 h 672"/>
              <a:gd name="T88" fmla="*/ 597 w 874"/>
              <a:gd name="T89" fmla="*/ 526 h 672"/>
              <a:gd name="T90" fmla="*/ 579 w 874"/>
              <a:gd name="T91" fmla="*/ 488 h 672"/>
              <a:gd name="T92" fmla="*/ 553 w 874"/>
              <a:gd name="T93" fmla="*/ 449 h 672"/>
              <a:gd name="T94" fmla="*/ 617 w 874"/>
              <a:gd name="T95" fmla="*/ 466 h 672"/>
              <a:gd name="T96" fmla="*/ 663 w 874"/>
              <a:gd name="T97" fmla="*/ 448 h 672"/>
              <a:gd name="T98" fmla="*/ 703 w 874"/>
              <a:gd name="T99" fmla="*/ 399 h 672"/>
              <a:gd name="T100" fmla="*/ 751 w 874"/>
              <a:gd name="T101" fmla="*/ 435 h 672"/>
              <a:gd name="T102" fmla="*/ 790 w 874"/>
              <a:gd name="T103" fmla="*/ 485 h 672"/>
              <a:gd name="T104" fmla="*/ 809 w 874"/>
              <a:gd name="T105" fmla="*/ 477 h 672"/>
              <a:gd name="T106" fmla="*/ 808 w 874"/>
              <a:gd name="T107" fmla="*/ 445 h 672"/>
              <a:gd name="T108" fmla="*/ 804 w 874"/>
              <a:gd name="T109" fmla="*/ 414 h 672"/>
              <a:gd name="T110" fmla="*/ 786 w 874"/>
              <a:gd name="T111" fmla="*/ 389 h 672"/>
              <a:gd name="T112" fmla="*/ 757 w 874"/>
              <a:gd name="T113" fmla="*/ 357 h 672"/>
              <a:gd name="T114" fmla="*/ 747 w 874"/>
              <a:gd name="T115" fmla="*/ 325 h 672"/>
              <a:gd name="T116" fmla="*/ 742 w 874"/>
              <a:gd name="T117" fmla="*/ 293 h 672"/>
              <a:gd name="T118" fmla="*/ 772 w 874"/>
              <a:gd name="T119" fmla="*/ 290 h 672"/>
              <a:gd name="T120" fmla="*/ 807 w 874"/>
              <a:gd name="T121" fmla="*/ 290 h 672"/>
              <a:gd name="T122" fmla="*/ 834 w 874"/>
              <a:gd name="T123" fmla="*/ 287 h 672"/>
              <a:gd name="T124" fmla="*/ 859 w 874"/>
              <a:gd name="T125" fmla="*/ 265 h 6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4"/>
              <a:gd name="T190" fmla="*/ 0 h 672"/>
              <a:gd name="T191" fmla="*/ 874 w 874"/>
              <a:gd name="T192" fmla="*/ 672 h 6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4" h="672">
                <a:moveTo>
                  <a:pt x="874" y="242"/>
                </a:moveTo>
                <a:lnTo>
                  <a:pt x="874" y="242"/>
                </a:lnTo>
                <a:lnTo>
                  <a:pt x="874" y="239"/>
                </a:lnTo>
                <a:lnTo>
                  <a:pt x="872" y="237"/>
                </a:lnTo>
                <a:lnTo>
                  <a:pt x="871" y="235"/>
                </a:lnTo>
                <a:lnTo>
                  <a:pt x="870" y="234"/>
                </a:lnTo>
                <a:lnTo>
                  <a:pt x="869" y="233"/>
                </a:lnTo>
                <a:lnTo>
                  <a:pt x="867" y="232"/>
                </a:lnTo>
                <a:lnTo>
                  <a:pt x="866" y="229"/>
                </a:lnTo>
                <a:lnTo>
                  <a:pt x="864" y="228"/>
                </a:lnTo>
                <a:lnTo>
                  <a:pt x="863" y="227"/>
                </a:lnTo>
                <a:lnTo>
                  <a:pt x="863" y="225"/>
                </a:lnTo>
                <a:lnTo>
                  <a:pt x="862" y="222"/>
                </a:lnTo>
                <a:lnTo>
                  <a:pt x="860" y="221"/>
                </a:lnTo>
                <a:lnTo>
                  <a:pt x="858" y="220"/>
                </a:lnTo>
                <a:lnTo>
                  <a:pt x="857" y="219"/>
                </a:lnTo>
                <a:lnTo>
                  <a:pt x="855" y="218"/>
                </a:lnTo>
                <a:lnTo>
                  <a:pt x="854" y="216"/>
                </a:lnTo>
                <a:lnTo>
                  <a:pt x="852" y="216"/>
                </a:lnTo>
                <a:lnTo>
                  <a:pt x="851" y="215"/>
                </a:lnTo>
                <a:lnTo>
                  <a:pt x="850" y="213"/>
                </a:lnTo>
                <a:lnTo>
                  <a:pt x="849" y="212"/>
                </a:lnTo>
                <a:lnTo>
                  <a:pt x="847" y="212"/>
                </a:lnTo>
                <a:lnTo>
                  <a:pt x="846" y="211"/>
                </a:lnTo>
                <a:lnTo>
                  <a:pt x="844" y="209"/>
                </a:lnTo>
                <a:lnTo>
                  <a:pt x="842" y="208"/>
                </a:lnTo>
                <a:lnTo>
                  <a:pt x="841" y="205"/>
                </a:lnTo>
                <a:lnTo>
                  <a:pt x="840" y="204"/>
                </a:lnTo>
                <a:lnTo>
                  <a:pt x="837" y="203"/>
                </a:lnTo>
                <a:lnTo>
                  <a:pt x="836" y="200"/>
                </a:lnTo>
                <a:lnTo>
                  <a:pt x="834" y="199"/>
                </a:lnTo>
                <a:lnTo>
                  <a:pt x="834" y="198"/>
                </a:lnTo>
                <a:lnTo>
                  <a:pt x="833" y="195"/>
                </a:lnTo>
                <a:lnTo>
                  <a:pt x="832" y="194"/>
                </a:lnTo>
                <a:lnTo>
                  <a:pt x="829" y="193"/>
                </a:lnTo>
                <a:lnTo>
                  <a:pt x="828" y="192"/>
                </a:lnTo>
                <a:lnTo>
                  <a:pt x="827" y="191"/>
                </a:lnTo>
                <a:lnTo>
                  <a:pt x="825" y="191"/>
                </a:lnTo>
                <a:lnTo>
                  <a:pt x="823" y="190"/>
                </a:lnTo>
                <a:lnTo>
                  <a:pt x="820" y="188"/>
                </a:lnTo>
                <a:lnTo>
                  <a:pt x="818" y="188"/>
                </a:lnTo>
                <a:lnTo>
                  <a:pt x="817" y="188"/>
                </a:lnTo>
                <a:lnTo>
                  <a:pt x="815" y="188"/>
                </a:lnTo>
                <a:lnTo>
                  <a:pt x="814" y="188"/>
                </a:lnTo>
                <a:lnTo>
                  <a:pt x="811" y="188"/>
                </a:lnTo>
                <a:lnTo>
                  <a:pt x="809" y="187"/>
                </a:lnTo>
                <a:lnTo>
                  <a:pt x="806" y="187"/>
                </a:lnTo>
                <a:lnTo>
                  <a:pt x="803" y="187"/>
                </a:lnTo>
                <a:lnTo>
                  <a:pt x="802" y="186"/>
                </a:lnTo>
                <a:lnTo>
                  <a:pt x="799" y="185"/>
                </a:lnTo>
                <a:lnTo>
                  <a:pt x="798" y="185"/>
                </a:lnTo>
                <a:lnTo>
                  <a:pt x="797" y="184"/>
                </a:lnTo>
                <a:lnTo>
                  <a:pt x="794" y="184"/>
                </a:lnTo>
                <a:lnTo>
                  <a:pt x="792" y="181"/>
                </a:lnTo>
                <a:lnTo>
                  <a:pt x="791" y="179"/>
                </a:lnTo>
                <a:lnTo>
                  <a:pt x="787" y="178"/>
                </a:lnTo>
                <a:lnTo>
                  <a:pt x="786" y="178"/>
                </a:lnTo>
                <a:lnTo>
                  <a:pt x="785" y="177"/>
                </a:lnTo>
                <a:lnTo>
                  <a:pt x="783" y="176"/>
                </a:lnTo>
                <a:lnTo>
                  <a:pt x="782" y="176"/>
                </a:lnTo>
                <a:lnTo>
                  <a:pt x="781" y="175"/>
                </a:lnTo>
                <a:lnTo>
                  <a:pt x="780" y="174"/>
                </a:lnTo>
                <a:lnTo>
                  <a:pt x="777" y="173"/>
                </a:lnTo>
                <a:lnTo>
                  <a:pt x="775" y="172"/>
                </a:lnTo>
                <a:lnTo>
                  <a:pt x="775" y="169"/>
                </a:lnTo>
                <a:lnTo>
                  <a:pt x="773" y="167"/>
                </a:lnTo>
                <a:lnTo>
                  <a:pt x="773" y="166"/>
                </a:lnTo>
                <a:lnTo>
                  <a:pt x="771" y="164"/>
                </a:lnTo>
                <a:lnTo>
                  <a:pt x="769" y="164"/>
                </a:lnTo>
                <a:lnTo>
                  <a:pt x="768" y="162"/>
                </a:lnTo>
                <a:lnTo>
                  <a:pt x="766" y="161"/>
                </a:lnTo>
                <a:lnTo>
                  <a:pt x="765" y="160"/>
                </a:lnTo>
                <a:lnTo>
                  <a:pt x="764" y="159"/>
                </a:lnTo>
                <a:lnTo>
                  <a:pt x="761" y="159"/>
                </a:lnTo>
                <a:lnTo>
                  <a:pt x="760" y="159"/>
                </a:lnTo>
                <a:lnTo>
                  <a:pt x="759" y="159"/>
                </a:lnTo>
                <a:lnTo>
                  <a:pt x="758" y="157"/>
                </a:lnTo>
                <a:lnTo>
                  <a:pt x="757" y="156"/>
                </a:lnTo>
                <a:lnTo>
                  <a:pt x="757" y="153"/>
                </a:lnTo>
                <a:lnTo>
                  <a:pt x="755" y="152"/>
                </a:lnTo>
                <a:lnTo>
                  <a:pt x="752" y="152"/>
                </a:lnTo>
                <a:lnTo>
                  <a:pt x="751" y="152"/>
                </a:lnTo>
                <a:lnTo>
                  <a:pt x="749" y="152"/>
                </a:lnTo>
                <a:lnTo>
                  <a:pt x="748" y="152"/>
                </a:lnTo>
                <a:lnTo>
                  <a:pt x="747" y="152"/>
                </a:lnTo>
                <a:lnTo>
                  <a:pt x="746" y="153"/>
                </a:lnTo>
                <a:lnTo>
                  <a:pt x="743" y="153"/>
                </a:lnTo>
                <a:lnTo>
                  <a:pt x="741" y="153"/>
                </a:lnTo>
                <a:lnTo>
                  <a:pt x="740" y="153"/>
                </a:lnTo>
                <a:lnTo>
                  <a:pt x="737" y="153"/>
                </a:lnTo>
                <a:lnTo>
                  <a:pt x="734" y="153"/>
                </a:lnTo>
                <a:lnTo>
                  <a:pt x="732" y="153"/>
                </a:lnTo>
                <a:lnTo>
                  <a:pt x="731" y="153"/>
                </a:lnTo>
                <a:lnTo>
                  <a:pt x="729" y="153"/>
                </a:lnTo>
                <a:lnTo>
                  <a:pt x="728" y="152"/>
                </a:lnTo>
                <a:lnTo>
                  <a:pt x="725" y="152"/>
                </a:lnTo>
                <a:lnTo>
                  <a:pt x="723" y="152"/>
                </a:lnTo>
                <a:lnTo>
                  <a:pt x="722" y="152"/>
                </a:lnTo>
                <a:lnTo>
                  <a:pt x="720" y="151"/>
                </a:lnTo>
                <a:lnTo>
                  <a:pt x="718" y="151"/>
                </a:lnTo>
                <a:lnTo>
                  <a:pt x="717" y="151"/>
                </a:lnTo>
                <a:lnTo>
                  <a:pt x="715" y="151"/>
                </a:lnTo>
                <a:lnTo>
                  <a:pt x="714" y="151"/>
                </a:lnTo>
                <a:lnTo>
                  <a:pt x="713" y="151"/>
                </a:lnTo>
                <a:lnTo>
                  <a:pt x="712" y="152"/>
                </a:lnTo>
                <a:lnTo>
                  <a:pt x="709" y="152"/>
                </a:lnTo>
                <a:lnTo>
                  <a:pt x="707" y="153"/>
                </a:lnTo>
                <a:lnTo>
                  <a:pt x="706" y="155"/>
                </a:lnTo>
                <a:lnTo>
                  <a:pt x="705" y="157"/>
                </a:lnTo>
                <a:lnTo>
                  <a:pt x="704" y="157"/>
                </a:lnTo>
                <a:lnTo>
                  <a:pt x="701" y="158"/>
                </a:lnTo>
                <a:lnTo>
                  <a:pt x="699" y="158"/>
                </a:lnTo>
                <a:lnTo>
                  <a:pt x="698" y="158"/>
                </a:lnTo>
                <a:lnTo>
                  <a:pt x="697" y="158"/>
                </a:lnTo>
                <a:lnTo>
                  <a:pt x="695" y="159"/>
                </a:lnTo>
                <a:lnTo>
                  <a:pt x="694" y="160"/>
                </a:lnTo>
                <a:lnTo>
                  <a:pt x="691" y="160"/>
                </a:lnTo>
                <a:lnTo>
                  <a:pt x="690" y="161"/>
                </a:lnTo>
                <a:lnTo>
                  <a:pt x="690" y="159"/>
                </a:lnTo>
                <a:lnTo>
                  <a:pt x="689" y="156"/>
                </a:lnTo>
                <a:lnTo>
                  <a:pt x="687" y="152"/>
                </a:lnTo>
                <a:lnTo>
                  <a:pt x="685" y="151"/>
                </a:lnTo>
                <a:lnTo>
                  <a:pt x="682" y="149"/>
                </a:lnTo>
                <a:lnTo>
                  <a:pt x="678" y="145"/>
                </a:lnTo>
                <a:lnTo>
                  <a:pt x="674" y="143"/>
                </a:lnTo>
                <a:lnTo>
                  <a:pt x="670" y="143"/>
                </a:lnTo>
                <a:lnTo>
                  <a:pt x="669" y="143"/>
                </a:lnTo>
                <a:lnTo>
                  <a:pt x="664" y="143"/>
                </a:lnTo>
                <a:lnTo>
                  <a:pt x="662" y="143"/>
                </a:lnTo>
                <a:lnTo>
                  <a:pt x="660" y="143"/>
                </a:lnTo>
                <a:lnTo>
                  <a:pt x="657" y="143"/>
                </a:lnTo>
                <a:lnTo>
                  <a:pt x="654" y="141"/>
                </a:lnTo>
                <a:lnTo>
                  <a:pt x="651" y="140"/>
                </a:lnTo>
                <a:lnTo>
                  <a:pt x="648" y="138"/>
                </a:lnTo>
                <a:lnTo>
                  <a:pt x="645" y="135"/>
                </a:lnTo>
                <a:lnTo>
                  <a:pt x="645" y="132"/>
                </a:lnTo>
                <a:lnTo>
                  <a:pt x="643" y="131"/>
                </a:lnTo>
                <a:lnTo>
                  <a:pt x="640" y="126"/>
                </a:lnTo>
                <a:lnTo>
                  <a:pt x="638" y="126"/>
                </a:lnTo>
                <a:lnTo>
                  <a:pt x="635" y="125"/>
                </a:lnTo>
                <a:lnTo>
                  <a:pt x="632" y="125"/>
                </a:lnTo>
                <a:lnTo>
                  <a:pt x="630" y="125"/>
                </a:lnTo>
                <a:lnTo>
                  <a:pt x="627" y="125"/>
                </a:lnTo>
                <a:lnTo>
                  <a:pt x="623" y="125"/>
                </a:lnTo>
                <a:lnTo>
                  <a:pt x="621" y="125"/>
                </a:lnTo>
                <a:lnTo>
                  <a:pt x="618" y="125"/>
                </a:lnTo>
                <a:lnTo>
                  <a:pt x="617" y="125"/>
                </a:lnTo>
                <a:lnTo>
                  <a:pt x="612" y="124"/>
                </a:lnTo>
                <a:lnTo>
                  <a:pt x="609" y="124"/>
                </a:lnTo>
                <a:lnTo>
                  <a:pt x="605" y="124"/>
                </a:lnTo>
                <a:lnTo>
                  <a:pt x="602" y="124"/>
                </a:lnTo>
                <a:lnTo>
                  <a:pt x="600" y="124"/>
                </a:lnTo>
                <a:lnTo>
                  <a:pt x="596" y="124"/>
                </a:lnTo>
                <a:lnTo>
                  <a:pt x="594" y="122"/>
                </a:lnTo>
                <a:lnTo>
                  <a:pt x="592" y="121"/>
                </a:lnTo>
                <a:lnTo>
                  <a:pt x="588" y="119"/>
                </a:lnTo>
                <a:lnTo>
                  <a:pt x="583" y="119"/>
                </a:lnTo>
                <a:lnTo>
                  <a:pt x="579" y="117"/>
                </a:lnTo>
                <a:lnTo>
                  <a:pt x="577" y="116"/>
                </a:lnTo>
                <a:lnTo>
                  <a:pt x="575" y="115"/>
                </a:lnTo>
                <a:lnTo>
                  <a:pt x="575" y="109"/>
                </a:lnTo>
                <a:lnTo>
                  <a:pt x="570" y="113"/>
                </a:lnTo>
                <a:lnTo>
                  <a:pt x="566" y="116"/>
                </a:lnTo>
                <a:lnTo>
                  <a:pt x="559" y="118"/>
                </a:lnTo>
                <a:lnTo>
                  <a:pt x="553" y="117"/>
                </a:lnTo>
                <a:lnTo>
                  <a:pt x="550" y="121"/>
                </a:lnTo>
                <a:lnTo>
                  <a:pt x="545" y="123"/>
                </a:lnTo>
                <a:lnTo>
                  <a:pt x="541" y="124"/>
                </a:lnTo>
                <a:lnTo>
                  <a:pt x="540" y="129"/>
                </a:lnTo>
                <a:lnTo>
                  <a:pt x="535" y="130"/>
                </a:lnTo>
                <a:lnTo>
                  <a:pt x="532" y="133"/>
                </a:lnTo>
                <a:lnTo>
                  <a:pt x="527" y="133"/>
                </a:lnTo>
                <a:lnTo>
                  <a:pt x="522" y="133"/>
                </a:lnTo>
                <a:lnTo>
                  <a:pt x="518" y="133"/>
                </a:lnTo>
                <a:lnTo>
                  <a:pt x="514" y="133"/>
                </a:lnTo>
                <a:lnTo>
                  <a:pt x="508" y="133"/>
                </a:lnTo>
                <a:lnTo>
                  <a:pt x="502" y="132"/>
                </a:lnTo>
                <a:lnTo>
                  <a:pt x="497" y="131"/>
                </a:lnTo>
                <a:lnTo>
                  <a:pt x="493" y="131"/>
                </a:lnTo>
                <a:lnTo>
                  <a:pt x="489" y="130"/>
                </a:lnTo>
                <a:lnTo>
                  <a:pt x="485" y="125"/>
                </a:lnTo>
                <a:lnTo>
                  <a:pt x="481" y="123"/>
                </a:lnTo>
                <a:lnTo>
                  <a:pt x="476" y="119"/>
                </a:lnTo>
                <a:lnTo>
                  <a:pt x="472" y="115"/>
                </a:lnTo>
                <a:lnTo>
                  <a:pt x="467" y="110"/>
                </a:lnTo>
                <a:lnTo>
                  <a:pt x="462" y="104"/>
                </a:lnTo>
                <a:lnTo>
                  <a:pt x="462" y="99"/>
                </a:lnTo>
                <a:lnTo>
                  <a:pt x="458" y="91"/>
                </a:lnTo>
                <a:lnTo>
                  <a:pt x="458" y="87"/>
                </a:lnTo>
                <a:lnTo>
                  <a:pt x="458" y="83"/>
                </a:lnTo>
                <a:lnTo>
                  <a:pt x="456" y="79"/>
                </a:lnTo>
                <a:lnTo>
                  <a:pt x="454" y="71"/>
                </a:lnTo>
                <a:lnTo>
                  <a:pt x="449" y="67"/>
                </a:lnTo>
                <a:lnTo>
                  <a:pt x="442" y="65"/>
                </a:lnTo>
                <a:lnTo>
                  <a:pt x="441" y="61"/>
                </a:lnTo>
                <a:lnTo>
                  <a:pt x="434" y="55"/>
                </a:lnTo>
                <a:lnTo>
                  <a:pt x="431" y="49"/>
                </a:lnTo>
                <a:lnTo>
                  <a:pt x="428" y="44"/>
                </a:lnTo>
                <a:lnTo>
                  <a:pt x="421" y="39"/>
                </a:lnTo>
                <a:lnTo>
                  <a:pt x="415" y="36"/>
                </a:lnTo>
                <a:lnTo>
                  <a:pt x="412" y="36"/>
                </a:lnTo>
                <a:lnTo>
                  <a:pt x="407" y="35"/>
                </a:lnTo>
                <a:lnTo>
                  <a:pt x="402" y="31"/>
                </a:lnTo>
                <a:lnTo>
                  <a:pt x="396" y="29"/>
                </a:lnTo>
                <a:lnTo>
                  <a:pt x="393" y="28"/>
                </a:lnTo>
                <a:lnTo>
                  <a:pt x="388" y="28"/>
                </a:lnTo>
                <a:lnTo>
                  <a:pt x="383" y="23"/>
                </a:lnTo>
                <a:lnTo>
                  <a:pt x="382" y="19"/>
                </a:lnTo>
                <a:lnTo>
                  <a:pt x="380" y="15"/>
                </a:lnTo>
                <a:lnTo>
                  <a:pt x="380" y="11"/>
                </a:lnTo>
                <a:lnTo>
                  <a:pt x="378" y="7"/>
                </a:lnTo>
                <a:lnTo>
                  <a:pt x="377" y="5"/>
                </a:lnTo>
                <a:lnTo>
                  <a:pt x="374" y="1"/>
                </a:lnTo>
                <a:lnTo>
                  <a:pt x="368" y="0"/>
                </a:lnTo>
                <a:lnTo>
                  <a:pt x="363" y="0"/>
                </a:lnTo>
                <a:lnTo>
                  <a:pt x="360" y="0"/>
                </a:lnTo>
                <a:lnTo>
                  <a:pt x="355" y="3"/>
                </a:lnTo>
                <a:lnTo>
                  <a:pt x="351" y="4"/>
                </a:lnTo>
                <a:lnTo>
                  <a:pt x="347" y="5"/>
                </a:lnTo>
                <a:lnTo>
                  <a:pt x="342" y="6"/>
                </a:lnTo>
                <a:lnTo>
                  <a:pt x="339" y="11"/>
                </a:lnTo>
                <a:lnTo>
                  <a:pt x="337" y="14"/>
                </a:lnTo>
                <a:lnTo>
                  <a:pt x="337" y="19"/>
                </a:lnTo>
                <a:lnTo>
                  <a:pt x="337" y="23"/>
                </a:lnTo>
                <a:lnTo>
                  <a:pt x="337" y="27"/>
                </a:lnTo>
                <a:lnTo>
                  <a:pt x="338" y="31"/>
                </a:lnTo>
                <a:lnTo>
                  <a:pt x="342" y="37"/>
                </a:lnTo>
                <a:lnTo>
                  <a:pt x="344" y="43"/>
                </a:lnTo>
                <a:lnTo>
                  <a:pt x="344" y="46"/>
                </a:lnTo>
                <a:lnTo>
                  <a:pt x="344" y="53"/>
                </a:lnTo>
                <a:lnTo>
                  <a:pt x="343" y="57"/>
                </a:lnTo>
                <a:lnTo>
                  <a:pt x="342" y="62"/>
                </a:lnTo>
                <a:lnTo>
                  <a:pt x="337" y="65"/>
                </a:lnTo>
                <a:lnTo>
                  <a:pt x="333" y="70"/>
                </a:lnTo>
                <a:lnTo>
                  <a:pt x="327" y="70"/>
                </a:lnTo>
                <a:lnTo>
                  <a:pt x="322" y="69"/>
                </a:lnTo>
                <a:lnTo>
                  <a:pt x="313" y="69"/>
                </a:lnTo>
                <a:lnTo>
                  <a:pt x="308" y="67"/>
                </a:lnTo>
                <a:lnTo>
                  <a:pt x="303" y="67"/>
                </a:lnTo>
                <a:lnTo>
                  <a:pt x="297" y="67"/>
                </a:lnTo>
                <a:lnTo>
                  <a:pt x="293" y="66"/>
                </a:lnTo>
                <a:lnTo>
                  <a:pt x="287" y="64"/>
                </a:lnTo>
                <a:lnTo>
                  <a:pt x="282" y="59"/>
                </a:lnTo>
                <a:lnTo>
                  <a:pt x="275" y="57"/>
                </a:lnTo>
                <a:lnTo>
                  <a:pt x="273" y="53"/>
                </a:lnTo>
                <a:lnTo>
                  <a:pt x="268" y="49"/>
                </a:lnTo>
                <a:lnTo>
                  <a:pt x="265" y="46"/>
                </a:lnTo>
                <a:lnTo>
                  <a:pt x="261" y="40"/>
                </a:lnTo>
                <a:lnTo>
                  <a:pt x="260" y="44"/>
                </a:lnTo>
                <a:lnTo>
                  <a:pt x="260" y="46"/>
                </a:lnTo>
                <a:lnTo>
                  <a:pt x="260" y="49"/>
                </a:lnTo>
                <a:lnTo>
                  <a:pt x="259" y="52"/>
                </a:lnTo>
                <a:lnTo>
                  <a:pt x="258" y="54"/>
                </a:lnTo>
                <a:lnTo>
                  <a:pt x="257" y="57"/>
                </a:lnTo>
                <a:lnTo>
                  <a:pt x="257" y="59"/>
                </a:lnTo>
                <a:lnTo>
                  <a:pt x="257" y="63"/>
                </a:lnTo>
                <a:lnTo>
                  <a:pt x="257" y="65"/>
                </a:lnTo>
                <a:lnTo>
                  <a:pt x="257" y="69"/>
                </a:lnTo>
                <a:lnTo>
                  <a:pt x="257" y="71"/>
                </a:lnTo>
                <a:lnTo>
                  <a:pt x="257" y="73"/>
                </a:lnTo>
                <a:lnTo>
                  <a:pt x="257" y="76"/>
                </a:lnTo>
                <a:lnTo>
                  <a:pt x="257" y="79"/>
                </a:lnTo>
                <a:lnTo>
                  <a:pt x="260" y="83"/>
                </a:lnTo>
                <a:lnTo>
                  <a:pt x="262" y="86"/>
                </a:lnTo>
                <a:lnTo>
                  <a:pt x="264" y="88"/>
                </a:lnTo>
                <a:lnTo>
                  <a:pt x="265" y="92"/>
                </a:lnTo>
                <a:lnTo>
                  <a:pt x="268" y="96"/>
                </a:lnTo>
                <a:lnTo>
                  <a:pt x="269" y="99"/>
                </a:lnTo>
                <a:lnTo>
                  <a:pt x="269" y="102"/>
                </a:lnTo>
                <a:lnTo>
                  <a:pt x="269" y="105"/>
                </a:lnTo>
                <a:lnTo>
                  <a:pt x="268" y="107"/>
                </a:lnTo>
                <a:lnTo>
                  <a:pt x="267" y="110"/>
                </a:lnTo>
                <a:lnTo>
                  <a:pt x="265" y="113"/>
                </a:lnTo>
                <a:lnTo>
                  <a:pt x="264" y="116"/>
                </a:lnTo>
                <a:lnTo>
                  <a:pt x="260" y="116"/>
                </a:lnTo>
                <a:lnTo>
                  <a:pt x="256" y="116"/>
                </a:lnTo>
                <a:lnTo>
                  <a:pt x="253" y="116"/>
                </a:lnTo>
                <a:lnTo>
                  <a:pt x="250" y="116"/>
                </a:lnTo>
                <a:lnTo>
                  <a:pt x="247" y="116"/>
                </a:lnTo>
                <a:lnTo>
                  <a:pt x="244" y="116"/>
                </a:lnTo>
                <a:lnTo>
                  <a:pt x="241" y="116"/>
                </a:lnTo>
                <a:lnTo>
                  <a:pt x="236" y="116"/>
                </a:lnTo>
                <a:lnTo>
                  <a:pt x="234" y="118"/>
                </a:lnTo>
                <a:lnTo>
                  <a:pt x="231" y="119"/>
                </a:lnTo>
                <a:lnTo>
                  <a:pt x="228" y="119"/>
                </a:lnTo>
                <a:lnTo>
                  <a:pt x="225" y="122"/>
                </a:lnTo>
                <a:lnTo>
                  <a:pt x="223" y="126"/>
                </a:lnTo>
                <a:lnTo>
                  <a:pt x="219" y="126"/>
                </a:lnTo>
                <a:lnTo>
                  <a:pt x="215" y="126"/>
                </a:lnTo>
                <a:lnTo>
                  <a:pt x="213" y="126"/>
                </a:lnTo>
                <a:lnTo>
                  <a:pt x="208" y="125"/>
                </a:lnTo>
                <a:lnTo>
                  <a:pt x="206" y="122"/>
                </a:lnTo>
                <a:lnTo>
                  <a:pt x="205" y="119"/>
                </a:lnTo>
                <a:lnTo>
                  <a:pt x="201" y="119"/>
                </a:lnTo>
                <a:lnTo>
                  <a:pt x="199" y="119"/>
                </a:lnTo>
                <a:lnTo>
                  <a:pt x="196" y="119"/>
                </a:lnTo>
                <a:lnTo>
                  <a:pt x="192" y="118"/>
                </a:lnTo>
                <a:lnTo>
                  <a:pt x="190" y="117"/>
                </a:lnTo>
                <a:lnTo>
                  <a:pt x="187" y="115"/>
                </a:lnTo>
                <a:lnTo>
                  <a:pt x="185" y="113"/>
                </a:lnTo>
                <a:lnTo>
                  <a:pt x="182" y="109"/>
                </a:lnTo>
                <a:lnTo>
                  <a:pt x="182" y="107"/>
                </a:lnTo>
                <a:lnTo>
                  <a:pt x="181" y="106"/>
                </a:lnTo>
                <a:lnTo>
                  <a:pt x="180" y="105"/>
                </a:lnTo>
                <a:lnTo>
                  <a:pt x="179" y="105"/>
                </a:lnTo>
                <a:lnTo>
                  <a:pt x="176" y="104"/>
                </a:lnTo>
                <a:lnTo>
                  <a:pt x="172" y="104"/>
                </a:lnTo>
                <a:lnTo>
                  <a:pt x="167" y="104"/>
                </a:lnTo>
                <a:lnTo>
                  <a:pt x="166" y="105"/>
                </a:lnTo>
                <a:lnTo>
                  <a:pt x="165" y="105"/>
                </a:lnTo>
                <a:lnTo>
                  <a:pt x="165" y="106"/>
                </a:lnTo>
                <a:lnTo>
                  <a:pt x="163" y="108"/>
                </a:lnTo>
                <a:lnTo>
                  <a:pt x="162" y="112"/>
                </a:lnTo>
                <a:lnTo>
                  <a:pt x="159" y="113"/>
                </a:lnTo>
                <a:lnTo>
                  <a:pt x="156" y="114"/>
                </a:lnTo>
                <a:lnTo>
                  <a:pt x="153" y="114"/>
                </a:lnTo>
                <a:lnTo>
                  <a:pt x="150" y="114"/>
                </a:lnTo>
                <a:lnTo>
                  <a:pt x="148" y="113"/>
                </a:lnTo>
                <a:lnTo>
                  <a:pt x="146" y="110"/>
                </a:lnTo>
                <a:lnTo>
                  <a:pt x="144" y="107"/>
                </a:lnTo>
                <a:lnTo>
                  <a:pt x="142" y="105"/>
                </a:lnTo>
                <a:lnTo>
                  <a:pt x="139" y="102"/>
                </a:lnTo>
                <a:lnTo>
                  <a:pt x="136" y="102"/>
                </a:lnTo>
                <a:lnTo>
                  <a:pt x="131" y="101"/>
                </a:lnTo>
                <a:lnTo>
                  <a:pt x="129" y="101"/>
                </a:lnTo>
                <a:lnTo>
                  <a:pt x="125" y="101"/>
                </a:lnTo>
                <a:lnTo>
                  <a:pt x="123" y="100"/>
                </a:lnTo>
                <a:lnTo>
                  <a:pt x="121" y="97"/>
                </a:lnTo>
                <a:lnTo>
                  <a:pt x="120" y="93"/>
                </a:lnTo>
                <a:lnTo>
                  <a:pt x="118" y="91"/>
                </a:lnTo>
                <a:lnTo>
                  <a:pt x="115" y="88"/>
                </a:lnTo>
                <a:lnTo>
                  <a:pt x="111" y="86"/>
                </a:lnTo>
                <a:lnTo>
                  <a:pt x="107" y="83"/>
                </a:lnTo>
                <a:lnTo>
                  <a:pt x="106" y="80"/>
                </a:lnTo>
                <a:lnTo>
                  <a:pt x="104" y="76"/>
                </a:lnTo>
                <a:lnTo>
                  <a:pt x="101" y="73"/>
                </a:lnTo>
                <a:lnTo>
                  <a:pt x="99" y="71"/>
                </a:lnTo>
                <a:lnTo>
                  <a:pt x="98" y="67"/>
                </a:lnTo>
                <a:lnTo>
                  <a:pt x="97" y="65"/>
                </a:lnTo>
                <a:lnTo>
                  <a:pt x="95" y="62"/>
                </a:lnTo>
                <a:lnTo>
                  <a:pt x="92" y="61"/>
                </a:lnTo>
                <a:lnTo>
                  <a:pt x="90" y="57"/>
                </a:lnTo>
                <a:lnTo>
                  <a:pt x="88" y="55"/>
                </a:lnTo>
                <a:lnTo>
                  <a:pt x="88" y="53"/>
                </a:lnTo>
                <a:lnTo>
                  <a:pt x="88" y="49"/>
                </a:lnTo>
                <a:lnTo>
                  <a:pt x="88" y="47"/>
                </a:lnTo>
                <a:lnTo>
                  <a:pt x="88" y="45"/>
                </a:lnTo>
                <a:lnTo>
                  <a:pt x="88" y="41"/>
                </a:lnTo>
                <a:lnTo>
                  <a:pt x="88" y="38"/>
                </a:lnTo>
                <a:lnTo>
                  <a:pt x="86" y="35"/>
                </a:lnTo>
                <a:lnTo>
                  <a:pt x="84" y="32"/>
                </a:lnTo>
                <a:lnTo>
                  <a:pt x="80" y="28"/>
                </a:lnTo>
                <a:lnTo>
                  <a:pt x="80" y="26"/>
                </a:lnTo>
                <a:lnTo>
                  <a:pt x="77" y="23"/>
                </a:lnTo>
                <a:lnTo>
                  <a:pt x="75" y="21"/>
                </a:lnTo>
                <a:lnTo>
                  <a:pt x="71" y="19"/>
                </a:lnTo>
                <a:lnTo>
                  <a:pt x="70" y="18"/>
                </a:lnTo>
                <a:lnTo>
                  <a:pt x="67" y="16"/>
                </a:lnTo>
                <a:lnTo>
                  <a:pt x="65" y="14"/>
                </a:lnTo>
                <a:lnTo>
                  <a:pt x="62" y="11"/>
                </a:lnTo>
                <a:lnTo>
                  <a:pt x="60" y="10"/>
                </a:lnTo>
                <a:lnTo>
                  <a:pt x="56" y="9"/>
                </a:lnTo>
                <a:lnTo>
                  <a:pt x="53" y="9"/>
                </a:lnTo>
                <a:lnTo>
                  <a:pt x="51" y="9"/>
                </a:lnTo>
                <a:lnTo>
                  <a:pt x="47" y="7"/>
                </a:lnTo>
                <a:lnTo>
                  <a:pt x="45" y="7"/>
                </a:lnTo>
                <a:lnTo>
                  <a:pt x="42" y="6"/>
                </a:lnTo>
                <a:lnTo>
                  <a:pt x="38" y="5"/>
                </a:lnTo>
                <a:lnTo>
                  <a:pt x="35" y="5"/>
                </a:lnTo>
                <a:lnTo>
                  <a:pt x="32" y="5"/>
                </a:lnTo>
                <a:lnTo>
                  <a:pt x="27" y="5"/>
                </a:lnTo>
                <a:lnTo>
                  <a:pt x="24" y="5"/>
                </a:lnTo>
                <a:lnTo>
                  <a:pt x="20" y="6"/>
                </a:lnTo>
                <a:lnTo>
                  <a:pt x="17" y="6"/>
                </a:lnTo>
                <a:lnTo>
                  <a:pt x="13" y="6"/>
                </a:lnTo>
                <a:lnTo>
                  <a:pt x="11" y="6"/>
                </a:lnTo>
                <a:lnTo>
                  <a:pt x="8" y="7"/>
                </a:lnTo>
                <a:lnTo>
                  <a:pt x="4" y="11"/>
                </a:lnTo>
                <a:lnTo>
                  <a:pt x="2" y="14"/>
                </a:lnTo>
                <a:lnTo>
                  <a:pt x="2" y="15"/>
                </a:lnTo>
                <a:lnTo>
                  <a:pt x="1" y="19"/>
                </a:lnTo>
                <a:lnTo>
                  <a:pt x="1" y="23"/>
                </a:lnTo>
                <a:lnTo>
                  <a:pt x="1" y="26"/>
                </a:lnTo>
                <a:lnTo>
                  <a:pt x="1" y="30"/>
                </a:lnTo>
                <a:lnTo>
                  <a:pt x="2" y="32"/>
                </a:lnTo>
                <a:lnTo>
                  <a:pt x="3" y="35"/>
                </a:lnTo>
                <a:lnTo>
                  <a:pt x="7" y="39"/>
                </a:lnTo>
                <a:lnTo>
                  <a:pt x="10" y="40"/>
                </a:lnTo>
                <a:lnTo>
                  <a:pt x="12" y="45"/>
                </a:lnTo>
                <a:lnTo>
                  <a:pt x="16" y="47"/>
                </a:lnTo>
                <a:lnTo>
                  <a:pt x="17" y="49"/>
                </a:lnTo>
                <a:lnTo>
                  <a:pt x="21" y="53"/>
                </a:lnTo>
                <a:lnTo>
                  <a:pt x="21" y="55"/>
                </a:lnTo>
                <a:lnTo>
                  <a:pt x="22" y="58"/>
                </a:lnTo>
                <a:lnTo>
                  <a:pt x="22" y="59"/>
                </a:lnTo>
                <a:lnTo>
                  <a:pt x="22" y="64"/>
                </a:lnTo>
                <a:lnTo>
                  <a:pt x="21" y="66"/>
                </a:lnTo>
                <a:lnTo>
                  <a:pt x="20" y="69"/>
                </a:lnTo>
                <a:lnTo>
                  <a:pt x="20" y="72"/>
                </a:lnTo>
                <a:lnTo>
                  <a:pt x="18" y="74"/>
                </a:lnTo>
                <a:lnTo>
                  <a:pt x="15" y="78"/>
                </a:lnTo>
                <a:lnTo>
                  <a:pt x="11" y="80"/>
                </a:lnTo>
                <a:lnTo>
                  <a:pt x="10" y="82"/>
                </a:lnTo>
                <a:lnTo>
                  <a:pt x="7" y="83"/>
                </a:lnTo>
                <a:lnTo>
                  <a:pt x="4" y="87"/>
                </a:lnTo>
                <a:lnTo>
                  <a:pt x="2" y="89"/>
                </a:lnTo>
                <a:lnTo>
                  <a:pt x="1" y="92"/>
                </a:lnTo>
                <a:lnTo>
                  <a:pt x="1" y="95"/>
                </a:lnTo>
                <a:lnTo>
                  <a:pt x="0" y="97"/>
                </a:lnTo>
                <a:lnTo>
                  <a:pt x="0" y="101"/>
                </a:lnTo>
                <a:lnTo>
                  <a:pt x="0" y="104"/>
                </a:lnTo>
                <a:lnTo>
                  <a:pt x="0" y="107"/>
                </a:lnTo>
                <a:lnTo>
                  <a:pt x="0" y="110"/>
                </a:lnTo>
                <a:lnTo>
                  <a:pt x="0" y="113"/>
                </a:lnTo>
                <a:lnTo>
                  <a:pt x="0" y="115"/>
                </a:lnTo>
                <a:lnTo>
                  <a:pt x="2" y="118"/>
                </a:lnTo>
                <a:lnTo>
                  <a:pt x="2" y="121"/>
                </a:lnTo>
                <a:lnTo>
                  <a:pt x="4" y="125"/>
                </a:lnTo>
                <a:lnTo>
                  <a:pt x="8" y="127"/>
                </a:lnTo>
                <a:lnTo>
                  <a:pt x="11" y="127"/>
                </a:lnTo>
                <a:lnTo>
                  <a:pt x="16" y="131"/>
                </a:lnTo>
                <a:lnTo>
                  <a:pt x="18" y="134"/>
                </a:lnTo>
                <a:lnTo>
                  <a:pt x="21" y="136"/>
                </a:lnTo>
                <a:lnTo>
                  <a:pt x="22" y="140"/>
                </a:lnTo>
                <a:lnTo>
                  <a:pt x="24" y="144"/>
                </a:lnTo>
                <a:lnTo>
                  <a:pt x="28" y="148"/>
                </a:lnTo>
                <a:lnTo>
                  <a:pt x="33" y="151"/>
                </a:lnTo>
                <a:lnTo>
                  <a:pt x="35" y="156"/>
                </a:lnTo>
                <a:lnTo>
                  <a:pt x="38" y="159"/>
                </a:lnTo>
                <a:lnTo>
                  <a:pt x="41" y="162"/>
                </a:lnTo>
                <a:lnTo>
                  <a:pt x="42" y="167"/>
                </a:lnTo>
                <a:lnTo>
                  <a:pt x="43" y="170"/>
                </a:lnTo>
                <a:lnTo>
                  <a:pt x="44" y="170"/>
                </a:lnTo>
                <a:lnTo>
                  <a:pt x="44" y="172"/>
                </a:lnTo>
                <a:lnTo>
                  <a:pt x="45" y="173"/>
                </a:lnTo>
                <a:lnTo>
                  <a:pt x="45" y="175"/>
                </a:lnTo>
                <a:lnTo>
                  <a:pt x="46" y="179"/>
                </a:lnTo>
                <a:lnTo>
                  <a:pt x="50" y="185"/>
                </a:lnTo>
                <a:lnTo>
                  <a:pt x="51" y="188"/>
                </a:lnTo>
                <a:lnTo>
                  <a:pt x="54" y="190"/>
                </a:lnTo>
                <a:lnTo>
                  <a:pt x="56" y="190"/>
                </a:lnTo>
                <a:lnTo>
                  <a:pt x="60" y="193"/>
                </a:lnTo>
                <a:lnTo>
                  <a:pt x="61" y="195"/>
                </a:lnTo>
                <a:lnTo>
                  <a:pt x="62" y="198"/>
                </a:lnTo>
                <a:lnTo>
                  <a:pt x="64" y="201"/>
                </a:lnTo>
                <a:lnTo>
                  <a:pt x="67" y="203"/>
                </a:lnTo>
                <a:lnTo>
                  <a:pt x="72" y="209"/>
                </a:lnTo>
                <a:lnTo>
                  <a:pt x="73" y="212"/>
                </a:lnTo>
                <a:lnTo>
                  <a:pt x="73" y="215"/>
                </a:lnTo>
                <a:lnTo>
                  <a:pt x="75" y="217"/>
                </a:lnTo>
                <a:lnTo>
                  <a:pt x="77" y="219"/>
                </a:lnTo>
                <a:lnTo>
                  <a:pt x="77" y="222"/>
                </a:lnTo>
                <a:lnTo>
                  <a:pt x="77" y="227"/>
                </a:lnTo>
                <a:lnTo>
                  <a:pt x="77" y="229"/>
                </a:lnTo>
                <a:lnTo>
                  <a:pt x="77" y="234"/>
                </a:lnTo>
                <a:lnTo>
                  <a:pt x="77" y="238"/>
                </a:lnTo>
                <a:lnTo>
                  <a:pt x="78" y="243"/>
                </a:lnTo>
                <a:lnTo>
                  <a:pt x="80" y="244"/>
                </a:lnTo>
                <a:lnTo>
                  <a:pt x="82" y="247"/>
                </a:lnTo>
                <a:lnTo>
                  <a:pt x="84" y="250"/>
                </a:lnTo>
                <a:lnTo>
                  <a:pt x="85" y="253"/>
                </a:lnTo>
                <a:lnTo>
                  <a:pt x="86" y="256"/>
                </a:lnTo>
                <a:lnTo>
                  <a:pt x="86" y="261"/>
                </a:lnTo>
                <a:lnTo>
                  <a:pt x="89" y="263"/>
                </a:lnTo>
                <a:lnTo>
                  <a:pt x="90" y="267"/>
                </a:lnTo>
                <a:lnTo>
                  <a:pt x="90" y="269"/>
                </a:lnTo>
                <a:lnTo>
                  <a:pt x="95" y="269"/>
                </a:lnTo>
                <a:lnTo>
                  <a:pt x="98" y="272"/>
                </a:lnTo>
                <a:lnTo>
                  <a:pt x="101" y="273"/>
                </a:lnTo>
                <a:lnTo>
                  <a:pt x="102" y="276"/>
                </a:lnTo>
                <a:lnTo>
                  <a:pt x="103" y="278"/>
                </a:lnTo>
                <a:lnTo>
                  <a:pt x="104" y="280"/>
                </a:lnTo>
                <a:lnTo>
                  <a:pt x="104" y="285"/>
                </a:lnTo>
                <a:lnTo>
                  <a:pt x="104" y="288"/>
                </a:lnTo>
                <a:lnTo>
                  <a:pt x="104" y="290"/>
                </a:lnTo>
                <a:lnTo>
                  <a:pt x="104" y="294"/>
                </a:lnTo>
                <a:lnTo>
                  <a:pt x="104" y="297"/>
                </a:lnTo>
                <a:lnTo>
                  <a:pt x="104" y="299"/>
                </a:lnTo>
                <a:lnTo>
                  <a:pt x="104" y="302"/>
                </a:lnTo>
                <a:lnTo>
                  <a:pt x="104" y="306"/>
                </a:lnTo>
                <a:lnTo>
                  <a:pt x="104" y="307"/>
                </a:lnTo>
                <a:lnTo>
                  <a:pt x="104" y="311"/>
                </a:lnTo>
                <a:lnTo>
                  <a:pt x="102" y="313"/>
                </a:lnTo>
                <a:lnTo>
                  <a:pt x="97" y="314"/>
                </a:lnTo>
                <a:lnTo>
                  <a:pt x="93" y="316"/>
                </a:lnTo>
                <a:lnTo>
                  <a:pt x="90" y="319"/>
                </a:lnTo>
                <a:lnTo>
                  <a:pt x="89" y="321"/>
                </a:lnTo>
                <a:lnTo>
                  <a:pt x="89" y="324"/>
                </a:lnTo>
                <a:lnTo>
                  <a:pt x="89" y="330"/>
                </a:lnTo>
                <a:lnTo>
                  <a:pt x="89" y="332"/>
                </a:lnTo>
                <a:lnTo>
                  <a:pt x="90" y="337"/>
                </a:lnTo>
                <a:lnTo>
                  <a:pt x="90" y="340"/>
                </a:lnTo>
                <a:lnTo>
                  <a:pt x="90" y="344"/>
                </a:lnTo>
                <a:lnTo>
                  <a:pt x="92" y="347"/>
                </a:lnTo>
                <a:lnTo>
                  <a:pt x="92" y="349"/>
                </a:lnTo>
                <a:lnTo>
                  <a:pt x="94" y="353"/>
                </a:lnTo>
                <a:lnTo>
                  <a:pt x="96" y="356"/>
                </a:lnTo>
                <a:lnTo>
                  <a:pt x="97" y="362"/>
                </a:lnTo>
                <a:lnTo>
                  <a:pt x="99" y="366"/>
                </a:lnTo>
                <a:lnTo>
                  <a:pt x="99" y="368"/>
                </a:lnTo>
                <a:lnTo>
                  <a:pt x="99" y="371"/>
                </a:lnTo>
                <a:lnTo>
                  <a:pt x="101" y="374"/>
                </a:lnTo>
                <a:lnTo>
                  <a:pt x="101" y="379"/>
                </a:lnTo>
                <a:lnTo>
                  <a:pt x="101" y="382"/>
                </a:lnTo>
                <a:lnTo>
                  <a:pt x="101" y="384"/>
                </a:lnTo>
                <a:lnTo>
                  <a:pt x="99" y="388"/>
                </a:lnTo>
                <a:lnTo>
                  <a:pt x="99" y="392"/>
                </a:lnTo>
                <a:lnTo>
                  <a:pt x="99" y="396"/>
                </a:lnTo>
                <a:lnTo>
                  <a:pt x="99" y="399"/>
                </a:lnTo>
                <a:lnTo>
                  <a:pt x="99" y="401"/>
                </a:lnTo>
                <a:lnTo>
                  <a:pt x="99" y="405"/>
                </a:lnTo>
                <a:lnTo>
                  <a:pt x="99" y="407"/>
                </a:lnTo>
                <a:lnTo>
                  <a:pt x="99" y="409"/>
                </a:lnTo>
                <a:lnTo>
                  <a:pt x="96" y="411"/>
                </a:lnTo>
                <a:lnTo>
                  <a:pt x="95" y="414"/>
                </a:lnTo>
                <a:lnTo>
                  <a:pt x="94" y="416"/>
                </a:lnTo>
                <a:lnTo>
                  <a:pt x="89" y="420"/>
                </a:lnTo>
                <a:lnTo>
                  <a:pt x="90" y="425"/>
                </a:lnTo>
                <a:lnTo>
                  <a:pt x="92" y="428"/>
                </a:lnTo>
                <a:lnTo>
                  <a:pt x="93" y="432"/>
                </a:lnTo>
                <a:lnTo>
                  <a:pt x="94" y="437"/>
                </a:lnTo>
                <a:lnTo>
                  <a:pt x="95" y="441"/>
                </a:lnTo>
                <a:lnTo>
                  <a:pt x="96" y="443"/>
                </a:lnTo>
                <a:lnTo>
                  <a:pt x="97" y="448"/>
                </a:lnTo>
                <a:lnTo>
                  <a:pt x="99" y="453"/>
                </a:lnTo>
                <a:lnTo>
                  <a:pt x="101" y="454"/>
                </a:lnTo>
                <a:lnTo>
                  <a:pt x="102" y="458"/>
                </a:lnTo>
                <a:lnTo>
                  <a:pt x="103" y="462"/>
                </a:lnTo>
                <a:lnTo>
                  <a:pt x="104" y="468"/>
                </a:lnTo>
                <a:lnTo>
                  <a:pt x="106" y="471"/>
                </a:lnTo>
                <a:lnTo>
                  <a:pt x="108" y="474"/>
                </a:lnTo>
                <a:lnTo>
                  <a:pt x="113" y="475"/>
                </a:lnTo>
                <a:lnTo>
                  <a:pt x="116" y="474"/>
                </a:lnTo>
                <a:lnTo>
                  <a:pt x="118" y="469"/>
                </a:lnTo>
                <a:lnTo>
                  <a:pt x="118" y="466"/>
                </a:lnTo>
                <a:lnTo>
                  <a:pt x="118" y="463"/>
                </a:lnTo>
                <a:lnTo>
                  <a:pt x="118" y="460"/>
                </a:lnTo>
                <a:lnTo>
                  <a:pt x="118" y="459"/>
                </a:lnTo>
                <a:lnTo>
                  <a:pt x="118" y="456"/>
                </a:lnTo>
                <a:lnTo>
                  <a:pt x="118" y="453"/>
                </a:lnTo>
                <a:lnTo>
                  <a:pt x="118" y="451"/>
                </a:lnTo>
                <a:lnTo>
                  <a:pt x="118" y="448"/>
                </a:lnTo>
                <a:lnTo>
                  <a:pt x="118" y="444"/>
                </a:lnTo>
                <a:lnTo>
                  <a:pt x="118" y="442"/>
                </a:lnTo>
                <a:lnTo>
                  <a:pt x="118" y="440"/>
                </a:lnTo>
                <a:lnTo>
                  <a:pt x="119" y="435"/>
                </a:lnTo>
                <a:lnTo>
                  <a:pt x="120" y="432"/>
                </a:lnTo>
                <a:lnTo>
                  <a:pt x="123" y="430"/>
                </a:lnTo>
                <a:lnTo>
                  <a:pt x="127" y="427"/>
                </a:lnTo>
                <a:lnTo>
                  <a:pt x="130" y="427"/>
                </a:lnTo>
                <a:lnTo>
                  <a:pt x="133" y="427"/>
                </a:lnTo>
                <a:lnTo>
                  <a:pt x="133" y="426"/>
                </a:lnTo>
                <a:lnTo>
                  <a:pt x="137" y="427"/>
                </a:lnTo>
                <a:lnTo>
                  <a:pt x="139" y="430"/>
                </a:lnTo>
                <a:lnTo>
                  <a:pt x="142" y="434"/>
                </a:lnTo>
                <a:lnTo>
                  <a:pt x="144" y="436"/>
                </a:lnTo>
                <a:lnTo>
                  <a:pt x="145" y="439"/>
                </a:lnTo>
                <a:lnTo>
                  <a:pt x="147" y="442"/>
                </a:lnTo>
                <a:lnTo>
                  <a:pt x="149" y="445"/>
                </a:lnTo>
                <a:lnTo>
                  <a:pt x="149" y="448"/>
                </a:lnTo>
                <a:lnTo>
                  <a:pt x="149" y="452"/>
                </a:lnTo>
                <a:lnTo>
                  <a:pt x="149" y="454"/>
                </a:lnTo>
                <a:lnTo>
                  <a:pt x="149" y="457"/>
                </a:lnTo>
                <a:lnTo>
                  <a:pt x="149" y="460"/>
                </a:lnTo>
                <a:lnTo>
                  <a:pt x="149" y="462"/>
                </a:lnTo>
                <a:lnTo>
                  <a:pt x="149" y="466"/>
                </a:lnTo>
                <a:lnTo>
                  <a:pt x="154" y="469"/>
                </a:lnTo>
                <a:lnTo>
                  <a:pt x="155" y="474"/>
                </a:lnTo>
                <a:lnTo>
                  <a:pt x="158" y="476"/>
                </a:lnTo>
                <a:lnTo>
                  <a:pt x="159" y="477"/>
                </a:lnTo>
                <a:lnTo>
                  <a:pt x="161" y="480"/>
                </a:lnTo>
                <a:lnTo>
                  <a:pt x="162" y="485"/>
                </a:lnTo>
                <a:lnTo>
                  <a:pt x="163" y="488"/>
                </a:lnTo>
                <a:lnTo>
                  <a:pt x="165" y="491"/>
                </a:lnTo>
                <a:lnTo>
                  <a:pt x="167" y="494"/>
                </a:lnTo>
                <a:lnTo>
                  <a:pt x="167" y="496"/>
                </a:lnTo>
                <a:lnTo>
                  <a:pt x="172" y="501"/>
                </a:lnTo>
                <a:lnTo>
                  <a:pt x="176" y="501"/>
                </a:lnTo>
                <a:lnTo>
                  <a:pt x="174" y="501"/>
                </a:lnTo>
                <a:lnTo>
                  <a:pt x="176" y="501"/>
                </a:lnTo>
                <a:lnTo>
                  <a:pt x="181" y="503"/>
                </a:lnTo>
                <a:lnTo>
                  <a:pt x="183" y="503"/>
                </a:lnTo>
                <a:lnTo>
                  <a:pt x="187" y="503"/>
                </a:lnTo>
                <a:lnTo>
                  <a:pt x="190" y="503"/>
                </a:lnTo>
                <a:lnTo>
                  <a:pt x="192" y="503"/>
                </a:lnTo>
                <a:lnTo>
                  <a:pt x="197" y="503"/>
                </a:lnTo>
                <a:lnTo>
                  <a:pt x="201" y="503"/>
                </a:lnTo>
                <a:lnTo>
                  <a:pt x="206" y="505"/>
                </a:lnTo>
                <a:lnTo>
                  <a:pt x="207" y="508"/>
                </a:lnTo>
                <a:lnTo>
                  <a:pt x="208" y="511"/>
                </a:lnTo>
                <a:lnTo>
                  <a:pt x="210" y="516"/>
                </a:lnTo>
                <a:lnTo>
                  <a:pt x="211" y="518"/>
                </a:lnTo>
                <a:lnTo>
                  <a:pt x="213" y="521"/>
                </a:lnTo>
                <a:lnTo>
                  <a:pt x="215" y="523"/>
                </a:lnTo>
                <a:lnTo>
                  <a:pt x="216" y="526"/>
                </a:lnTo>
                <a:lnTo>
                  <a:pt x="218" y="529"/>
                </a:lnTo>
                <a:lnTo>
                  <a:pt x="218" y="531"/>
                </a:lnTo>
                <a:lnTo>
                  <a:pt x="219" y="535"/>
                </a:lnTo>
                <a:lnTo>
                  <a:pt x="221" y="537"/>
                </a:lnTo>
                <a:lnTo>
                  <a:pt x="222" y="540"/>
                </a:lnTo>
                <a:lnTo>
                  <a:pt x="223" y="544"/>
                </a:lnTo>
                <a:lnTo>
                  <a:pt x="225" y="546"/>
                </a:lnTo>
                <a:lnTo>
                  <a:pt x="226" y="549"/>
                </a:lnTo>
                <a:lnTo>
                  <a:pt x="227" y="552"/>
                </a:lnTo>
                <a:lnTo>
                  <a:pt x="231" y="556"/>
                </a:lnTo>
                <a:lnTo>
                  <a:pt x="233" y="561"/>
                </a:lnTo>
                <a:lnTo>
                  <a:pt x="235" y="564"/>
                </a:lnTo>
                <a:lnTo>
                  <a:pt x="236" y="566"/>
                </a:lnTo>
                <a:lnTo>
                  <a:pt x="242" y="570"/>
                </a:lnTo>
                <a:lnTo>
                  <a:pt x="247" y="572"/>
                </a:lnTo>
                <a:lnTo>
                  <a:pt x="245" y="572"/>
                </a:lnTo>
                <a:lnTo>
                  <a:pt x="247" y="572"/>
                </a:lnTo>
                <a:lnTo>
                  <a:pt x="251" y="576"/>
                </a:lnTo>
                <a:lnTo>
                  <a:pt x="252" y="577"/>
                </a:lnTo>
                <a:lnTo>
                  <a:pt x="254" y="580"/>
                </a:lnTo>
                <a:lnTo>
                  <a:pt x="258" y="586"/>
                </a:lnTo>
                <a:lnTo>
                  <a:pt x="258" y="588"/>
                </a:lnTo>
                <a:lnTo>
                  <a:pt x="260" y="591"/>
                </a:lnTo>
                <a:lnTo>
                  <a:pt x="260" y="594"/>
                </a:lnTo>
                <a:lnTo>
                  <a:pt x="260" y="596"/>
                </a:lnTo>
                <a:lnTo>
                  <a:pt x="259" y="600"/>
                </a:lnTo>
                <a:lnTo>
                  <a:pt x="259" y="604"/>
                </a:lnTo>
                <a:lnTo>
                  <a:pt x="258" y="607"/>
                </a:lnTo>
                <a:lnTo>
                  <a:pt x="256" y="609"/>
                </a:lnTo>
                <a:lnTo>
                  <a:pt x="254" y="614"/>
                </a:lnTo>
                <a:lnTo>
                  <a:pt x="251" y="615"/>
                </a:lnTo>
                <a:lnTo>
                  <a:pt x="249" y="617"/>
                </a:lnTo>
                <a:lnTo>
                  <a:pt x="249" y="622"/>
                </a:lnTo>
                <a:lnTo>
                  <a:pt x="249" y="625"/>
                </a:lnTo>
                <a:lnTo>
                  <a:pt x="249" y="628"/>
                </a:lnTo>
                <a:lnTo>
                  <a:pt x="249" y="631"/>
                </a:lnTo>
                <a:lnTo>
                  <a:pt x="250" y="633"/>
                </a:lnTo>
                <a:lnTo>
                  <a:pt x="251" y="637"/>
                </a:lnTo>
                <a:lnTo>
                  <a:pt x="251" y="641"/>
                </a:lnTo>
                <a:lnTo>
                  <a:pt x="253" y="642"/>
                </a:lnTo>
                <a:lnTo>
                  <a:pt x="256" y="645"/>
                </a:lnTo>
                <a:lnTo>
                  <a:pt x="258" y="647"/>
                </a:lnTo>
                <a:lnTo>
                  <a:pt x="262" y="651"/>
                </a:lnTo>
                <a:lnTo>
                  <a:pt x="267" y="652"/>
                </a:lnTo>
                <a:lnTo>
                  <a:pt x="269" y="654"/>
                </a:lnTo>
                <a:lnTo>
                  <a:pt x="271" y="655"/>
                </a:lnTo>
                <a:lnTo>
                  <a:pt x="276" y="658"/>
                </a:lnTo>
                <a:lnTo>
                  <a:pt x="279" y="658"/>
                </a:lnTo>
                <a:lnTo>
                  <a:pt x="282" y="660"/>
                </a:lnTo>
                <a:lnTo>
                  <a:pt x="284" y="663"/>
                </a:lnTo>
                <a:lnTo>
                  <a:pt x="286" y="666"/>
                </a:lnTo>
                <a:lnTo>
                  <a:pt x="287" y="668"/>
                </a:lnTo>
                <a:lnTo>
                  <a:pt x="291" y="671"/>
                </a:lnTo>
                <a:lnTo>
                  <a:pt x="295" y="672"/>
                </a:lnTo>
                <a:lnTo>
                  <a:pt x="297" y="672"/>
                </a:lnTo>
                <a:lnTo>
                  <a:pt x="300" y="672"/>
                </a:lnTo>
                <a:lnTo>
                  <a:pt x="304" y="672"/>
                </a:lnTo>
                <a:lnTo>
                  <a:pt x="307" y="672"/>
                </a:lnTo>
                <a:lnTo>
                  <a:pt x="310" y="672"/>
                </a:lnTo>
                <a:lnTo>
                  <a:pt x="313" y="672"/>
                </a:lnTo>
                <a:lnTo>
                  <a:pt x="317" y="672"/>
                </a:lnTo>
                <a:lnTo>
                  <a:pt x="319" y="669"/>
                </a:lnTo>
                <a:lnTo>
                  <a:pt x="322" y="669"/>
                </a:lnTo>
                <a:lnTo>
                  <a:pt x="325" y="668"/>
                </a:lnTo>
                <a:lnTo>
                  <a:pt x="328" y="666"/>
                </a:lnTo>
                <a:lnTo>
                  <a:pt x="329" y="663"/>
                </a:lnTo>
                <a:lnTo>
                  <a:pt x="334" y="662"/>
                </a:lnTo>
                <a:lnTo>
                  <a:pt x="337" y="660"/>
                </a:lnTo>
                <a:lnTo>
                  <a:pt x="339" y="658"/>
                </a:lnTo>
                <a:lnTo>
                  <a:pt x="345" y="658"/>
                </a:lnTo>
                <a:lnTo>
                  <a:pt x="348" y="658"/>
                </a:lnTo>
                <a:lnTo>
                  <a:pt x="352" y="657"/>
                </a:lnTo>
                <a:lnTo>
                  <a:pt x="354" y="656"/>
                </a:lnTo>
                <a:lnTo>
                  <a:pt x="357" y="654"/>
                </a:lnTo>
                <a:lnTo>
                  <a:pt x="360" y="651"/>
                </a:lnTo>
                <a:lnTo>
                  <a:pt x="362" y="647"/>
                </a:lnTo>
                <a:lnTo>
                  <a:pt x="364" y="646"/>
                </a:lnTo>
                <a:lnTo>
                  <a:pt x="368" y="645"/>
                </a:lnTo>
                <a:lnTo>
                  <a:pt x="371" y="642"/>
                </a:lnTo>
                <a:lnTo>
                  <a:pt x="373" y="640"/>
                </a:lnTo>
                <a:lnTo>
                  <a:pt x="374" y="638"/>
                </a:lnTo>
                <a:lnTo>
                  <a:pt x="376" y="633"/>
                </a:lnTo>
                <a:lnTo>
                  <a:pt x="376" y="631"/>
                </a:lnTo>
                <a:lnTo>
                  <a:pt x="376" y="628"/>
                </a:lnTo>
                <a:lnTo>
                  <a:pt x="376" y="624"/>
                </a:lnTo>
                <a:lnTo>
                  <a:pt x="376" y="623"/>
                </a:lnTo>
                <a:lnTo>
                  <a:pt x="376" y="619"/>
                </a:lnTo>
                <a:lnTo>
                  <a:pt x="376" y="617"/>
                </a:lnTo>
                <a:lnTo>
                  <a:pt x="376" y="614"/>
                </a:lnTo>
                <a:lnTo>
                  <a:pt x="373" y="612"/>
                </a:lnTo>
                <a:lnTo>
                  <a:pt x="371" y="608"/>
                </a:lnTo>
                <a:lnTo>
                  <a:pt x="369" y="606"/>
                </a:lnTo>
                <a:lnTo>
                  <a:pt x="365" y="604"/>
                </a:lnTo>
                <a:lnTo>
                  <a:pt x="363" y="602"/>
                </a:lnTo>
                <a:lnTo>
                  <a:pt x="360" y="598"/>
                </a:lnTo>
                <a:lnTo>
                  <a:pt x="357" y="596"/>
                </a:lnTo>
                <a:lnTo>
                  <a:pt x="356" y="592"/>
                </a:lnTo>
                <a:lnTo>
                  <a:pt x="356" y="589"/>
                </a:lnTo>
                <a:lnTo>
                  <a:pt x="356" y="587"/>
                </a:lnTo>
                <a:lnTo>
                  <a:pt x="356" y="583"/>
                </a:lnTo>
                <a:lnTo>
                  <a:pt x="356" y="580"/>
                </a:lnTo>
                <a:lnTo>
                  <a:pt x="356" y="579"/>
                </a:lnTo>
                <a:lnTo>
                  <a:pt x="356" y="574"/>
                </a:lnTo>
                <a:lnTo>
                  <a:pt x="356" y="571"/>
                </a:lnTo>
                <a:lnTo>
                  <a:pt x="356" y="569"/>
                </a:lnTo>
                <a:lnTo>
                  <a:pt x="359" y="565"/>
                </a:lnTo>
                <a:lnTo>
                  <a:pt x="361" y="563"/>
                </a:lnTo>
                <a:lnTo>
                  <a:pt x="363" y="562"/>
                </a:lnTo>
                <a:lnTo>
                  <a:pt x="367" y="561"/>
                </a:lnTo>
                <a:lnTo>
                  <a:pt x="369" y="560"/>
                </a:lnTo>
                <a:lnTo>
                  <a:pt x="371" y="557"/>
                </a:lnTo>
                <a:lnTo>
                  <a:pt x="374" y="556"/>
                </a:lnTo>
                <a:lnTo>
                  <a:pt x="377" y="555"/>
                </a:lnTo>
                <a:lnTo>
                  <a:pt x="380" y="553"/>
                </a:lnTo>
                <a:lnTo>
                  <a:pt x="382" y="552"/>
                </a:lnTo>
                <a:lnTo>
                  <a:pt x="386" y="551"/>
                </a:lnTo>
                <a:lnTo>
                  <a:pt x="388" y="547"/>
                </a:lnTo>
                <a:lnTo>
                  <a:pt x="390" y="547"/>
                </a:lnTo>
                <a:lnTo>
                  <a:pt x="394" y="543"/>
                </a:lnTo>
                <a:lnTo>
                  <a:pt x="397" y="538"/>
                </a:lnTo>
                <a:lnTo>
                  <a:pt x="399" y="535"/>
                </a:lnTo>
                <a:lnTo>
                  <a:pt x="400" y="531"/>
                </a:lnTo>
                <a:lnTo>
                  <a:pt x="402" y="529"/>
                </a:lnTo>
                <a:lnTo>
                  <a:pt x="402" y="527"/>
                </a:lnTo>
                <a:lnTo>
                  <a:pt x="402" y="523"/>
                </a:lnTo>
                <a:lnTo>
                  <a:pt x="402" y="521"/>
                </a:lnTo>
                <a:lnTo>
                  <a:pt x="402" y="519"/>
                </a:lnTo>
                <a:lnTo>
                  <a:pt x="403" y="514"/>
                </a:lnTo>
                <a:lnTo>
                  <a:pt x="403" y="513"/>
                </a:lnTo>
                <a:lnTo>
                  <a:pt x="402" y="510"/>
                </a:lnTo>
                <a:lnTo>
                  <a:pt x="399" y="508"/>
                </a:lnTo>
                <a:lnTo>
                  <a:pt x="397" y="505"/>
                </a:lnTo>
                <a:lnTo>
                  <a:pt x="395" y="503"/>
                </a:lnTo>
                <a:lnTo>
                  <a:pt x="393" y="501"/>
                </a:lnTo>
                <a:lnTo>
                  <a:pt x="391" y="500"/>
                </a:lnTo>
                <a:lnTo>
                  <a:pt x="389" y="495"/>
                </a:lnTo>
                <a:lnTo>
                  <a:pt x="389" y="494"/>
                </a:lnTo>
                <a:lnTo>
                  <a:pt x="389" y="491"/>
                </a:lnTo>
                <a:lnTo>
                  <a:pt x="389" y="487"/>
                </a:lnTo>
                <a:lnTo>
                  <a:pt x="390" y="484"/>
                </a:lnTo>
                <a:lnTo>
                  <a:pt x="391" y="480"/>
                </a:lnTo>
                <a:lnTo>
                  <a:pt x="394" y="479"/>
                </a:lnTo>
                <a:lnTo>
                  <a:pt x="397" y="478"/>
                </a:lnTo>
                <a:lnTo>
                  <a:pt x="400" y="476"/>
                </a:lnTo>
                <a:lnTo>
                  <a:pt x="404" y="474"/>
                </a:lnTo>
                <a:lnTo>
                  <a:pt x="406" y="473"/>
                </a:lnTo>
                <a:lnTo>
                  <a:pt x="408" y="470"/>
                </a:lnTo>
                <a:lnTo>
                  <a:pt x="410" y="467"/>
                </a:lnTo>
                <a:lnTo>
                  <a:pt x="411" y="465"/>
                </a:lnTo>
                <a:lnTo>
                  <a:pt x="412" y="461"/>
                </a:lnTo>
                <a:lnTo>
                  <a:pt x="413" y="459"/>
                </a:lnTo>
                <a:lnTo>
                  <a:pt x="414" y="454"/>
                </a:lnTo>
                <a:lnTo>
                  <a:pt x="417" y="452"/>
                </a:lnTo>
                <a:lnTo>
                  <a:pt x="421" y="452"/>
                </a:lnTo>
                <a:lnTo>
                  <a:pt x="423" y="452"/>
                </a:lnTo>
                <a:lnTo>
                  <a:pt x="425" y="452"/>
                </a:lnTo>
                <a:lnTo>
                  <a:pt x="429" y="452"/>
                </a:lnTo>
                <a:lnTo>
                  <a:pt x="431" y="452"/>
                </a:lnTo>
                <a:lnTo>
                  <a:pt x="434" y="452"/>
                </a:lnTo>
                <a:lnTo>
                  <a:pt x="437" y="452"/>
                </a:lnTo>
                <a:lnTo>
                  <a:pt x="439" y="452"/>
                </a:lnTo>
                <a:lnTo>
                  <a:pt x="442" y="452"/>
                </a:lnTo>
                <a:lnTo>
                  <a:pt x="445" y="453"/>
                </a:lnTo>
                <a:lnTo>
                  <a:pt x="447" y="454"/>
                </a:lnTo>
                <a:lnTo>
                  <a:pt x="448" y="458"/>
                </a:lnTo>
                <a:lnTo>
                  <a:pt x="449" y="460"/>
                </a:lnTo>
                <a:lnTo>
                  <a:pt x="449" y="463"/>
                </a:lnTo>
                <a:lnTo>
                  <a:pt x="450" y="466"/>
                </a:lnTo>
                <a:lnTo>
                  <a:pt x="451" y="471"/>
                </a:lnTo>
                <a:lnTo>
                  <a:pt x="453" y="474"/>
                </a:lnTo>
                <a:lnTo>
                  <a:pt x="453" y="477"/>
                </a:lnTo>
                <a:lnTo>
                  <a:pt x="454" y="479"/>
                </a:lnTo>
                <a:lnTo>
                  <a:pt x="455" y="482"/>
                </a:lnTo>
                <a:lnTo>
                  <a:pt x="457" y="484"/>
                </a:lnTo>
                <a:lnTo>
                  <a:pt x="460" y="486"/>
                </a:lnTo>
                <a:lnTo>
                  <a:pt x="462" y="487"/>
                </a:lnTo>
                <a:lnTo>
                  <a:pt x="463" y="491"/>
                </a:lnTo>
                <a:lnTo>
                  <a:pt x="464" y="494"/>
                </a:lnTo>
                <a:lnTo>
                  <a:pt x="464" y="496"/>
                </a:lnTo>
                <a:lnTo>
                  <a:pt x="465" y="500"/>
                </a:lnTo>
                <a:lnTo>
                  <a:pt x="467" y="502"/>
                </a:lnTo>
                <a:lnTo>
                  <a:pt x="469" y="504"/>
                </a:lnTo>
                <a:lnTo>
                  <a:pt x="471" y="506"/>
                </a:lnTo>
                <a:lnTo>
                  <a:pt x="473" y="510"/>
                </a:lnTo>
                <a:lnTo>
                  <a:pt x="476" y="511"/>
                </a:lnTo>
                <a:lnTo>
                  <a:pt x="479" y="511"/>
                </a:lnTo>
                <a:lnTo>
                  <a:pt x="485" y="512"/>
                </a:lnTo>
                <a:lnTo>
                  <a:pt x="488" y="512"/>
                </a:lnTo>
                <a:lnTo>
                  <a:pt x="491" y="512"/>
                </a:lnTo>
                <a:lnTo>
                  <a:pt x="494" y="512"/>
                </a:lnTo>
                <a:lnTo>
                  <a:pt x="497" y="512"/>
                </a:lnTo>
                <a:lnTo>
                  <a:pt x="499" y="512"/>
                </a:lnTo>
                <a:lnTo>
                  <a:pt x="500" y="511"/>
                </a:lnTo>
                <a:lnTo>
                  <a:pt x="502" y="510"/>
                </a:lnTo>
                <a:lnTo>
                  <a:pt x="503" y="508"/>
                </a:lnTo>
                <a:lnTo>
                  <a:pt x="507" y="505"/>
                </a:lnTo>
                <a:lnTo>
                  <a:pt x="509" y="503"/>
                </a:lnTo>
                <a:lnTo>
                  <a:pt x="510" y="499"/>
                </a:lnTo>
                <a:lnTo>
                  <a:pt x="512" y="496"/>
                </a:lnTo>
                <a:lnTo>
                  <a:pt x="515" y="494"/>
                </a:lnTo>
                <a:lnTo>
                  <a:pt x="517" y="494"/>
                </a:lnTo>
                <a:lnTo>
                  <a:pt x="522" y="494"/>
                </a:lnTo>
                <a:lnTo>
                  <a:pt x="525" y="494"/>
                </a:lnTo>
                <a:lnTo>
                  <a:pt x="527" y="494"/>
                </a:lnTo>
                <a:lnTo>
                  <a:pt x="529" y="495"/>
                </a:lnTo>
                <a:lnTo>
                  <a:pt x="532" y="496"/>
                </a:lnTo>
                <a:lnTo>
                  <a:pt x="533" y="502"/>
                </a:lnTo>
                <a:lnTo>
                  <a:pt x="533" y="506"/>
                </a:lnTo>
                <a:lnTo>
                  <a:pt x="533" y="512"/>
                </a:lnTo>
                <a:lnTo>
                  <a:pt x="533" y="514"/>
                </a:lnTo>
                <a:lnTo>
                  <a:pt x="534" y="518"/>
                </a:lnTo>
                <a:lnTo>
                  <a:pt x="534" y="521"/>
                </a:lnTo>
                <a:lnTo>
                  <a:pt x="534" y="523"/>
                </a:lnTo>
                <a:lnTo>
                  <a:pt x="537" y="523"/>
                </a:lnTo>
                <a:lnTo>
                  <a:pt x="540" y="526"/>
                </a:lnTo>
                <a:lnTo>
                  <a:pt x="543" y="529"/>
                </a:lnTo>
                <a:lnTo>
                  <a:pt x="545" y="530"/>
                </a:lnTo>
                <a:lnTo>
                  <a:pt x="548" y="534"/>
                </a:lnTo>
                <a:lnTo>
                  <a:pt x="550" y="537"/>
                </a:lnTo>
                <a:lnTo>
                  <a:pt x="552" y="537"/>
                </a:lnTo>
                <a:lnTo>
                  <a:pt x="554" y="538"/>
                </a:lnTo>
                <a:lnTo>
                  <a:pt x="559" y="538"/>
                </a:lnTo>
                <a:lnTo>
                  <a:pt x="563" y="538"/>
                </a:lnTo>
                <a:lnTo>
                  <a:pt x="567" y="538"/>
                </a:lnTo>
                <a:lnTo>
                  <a:pt x="569" y="538"/>
                </a:lnTo>
                <a:lnTo>
                  <a:pt x="574" y="538"/>
                </a:lnTo>
                <a:lnTo>
                  <a:pt x="578" y="538"/>
                </a:lnTo>
                <a:lnTo>
                  <a:pt x="579" y="538"/>
                </a:lnTo>
                <a:lnTo>
                  <a:pt x="583" y="536"/>
                </a:lnTo>
                <a:lnTo>
                  <a:pt x="586" y="534"/>
                </a:lnTo>
                <a:lnTo>
                  <a:pt x="588" y="531"/>
                </a:lnTo>
                <a:lnTo>
                  <a:pt x="592" y="530"/>
                </a:lnTo>
                <a:lnTo>
                  <a:pt x="594" y="529"/>
                </a:lnTo>
                <a:lnTo>
                  <a:pt x="596" y="528"/>
                </a:lnTo>
                <a:lnTo>
                  <a:pt x="597" y="526"/>
                </a:lnTo>
                <a:lnTo>
                  <a:pt x="599" y="522"/>
                </a:lnTo>
                <a:lnTo>
                  <a:pt x="599" y="519"/>
                </a:lnTo>
                <a:lnTo>
                  <a:pt x="599" y="514"/>
                </a:lnTo>
                <a:lnTo>
                  <a:pt x="599" y="512"/>
                </a:lnTo>
                <a:lnTo>
                  <a:pt x="597" y="506"/>
                </a:lnTo>
                <a:lnTo>
                  <a:pt x="597" y="503"/>
                </a:lnTo>
                <a:lnTo>
                  <a:pt x="597" y="501"/>
                </a:lnTo>
                <a:lnTo>
                  <a:pt x="597" y="502"/>
                </a:lnTo>
                <a:lnTo>
                  <a:pt x="594" y="499"/>
                </a:lnTo>
                <a:lnTo>
                  <a:pt x="592" y="496"/>
                </a:lnTo>
                <a:lnTo>
                  <a:pt x="588" y="493"/>
                </a:lnTo>
                <a:lnTo>
                  <a:pt x="584" y="492"/>
                </a:lnTo>
                <a:lnTo>
                  <a:pt x="582" y="488"/>
                </a:lnTo>
                <a:lnTo>
                  <a:pt x="579" y="488"/>
                </a:lnTo>
                <a:lnTo>
                  <a:pt x="577" y="488"/>
                </a:lnTo>
                <a:lnTo>
                  <a:pt x="576" y="487"/>
                </a:lnTo>
                <a:lnTo>
                  <a:pt x="575" y="486"/>
                </a:lnTo>
                <a:lnTo>
                  <a:pt x="569" y="486"/>
                </a:lnTo>
                <a:lnTo>
                  <a:pt x="562" y="483"/>
                </a:lnTo>
                <a:lnTo>
                  <a:pt x="560" y="482"/>
                </a:lnTo>
                <a:lnTo>
                  <a:pt x="555" y="479"/>
                </a:lnTo>
                <a:lnTo>
                  <a:pt x="552" y="477"/>
                </a:lnTo>
                <a:lnTo>
                  <a:pt x="551" y="476"/>
                </a:lnTo>
                <a:lnTo>
                  <a:pt x="549" y="473"/>
                </a:lnTo>
                <a:lnTo>
                  <a:pt x="548" y="470"/>
                </a:lnTo>
                <a:lnTo>
                  <a:pt x="546" y="467"/>
                </a:lnTo>
                <a:lnTo>
                  <a:pt x="546" y="462"/>
                </a:lnTo>
                <a:lnTo>
                  <a:pt x="546" y="460"/>
                </a:lnTo>
                <a:lnTo>
                  <a:pt x="548" y="457"/>
                </a:lnTo>
                <a:lnTo>
                  <a:pt x="551" y="453"/>
                </a:lnTo>
                <a:lnTo>
                  <a:pt x="552" y="451"/>
                </a:lnTo>
                <a:lnTo>
                  <a:pt x="553" y="449"/>
                </a:lnTo>
                <a:lnTo>
                  <a:pt x="555" y="449"/>
                </a:lnTo>
                <a:lnTo>
                  <a:pt x="559" y="448"/>
                </a:lnTo>
                <a:lnTo>
                  <a:pt x="561" y="447"/>
                </a:lnTo>
                <a:lnTo>
                  <a:pt x="563" y="447"/>
                </a:lnTo>
                <a:lnTo>
                  <a:pt x="567" y="444"/>
                </a:lnTo>
                <a:lnTo>
                  <a:pt x="571" y="449"/>
                </a:lnTo>
                <a:lnTo>
                  <a:pt x="574" y="452"/>
                </a:lnTo>
                <a:lnTo>
                  <a:pt x="577" y="454"/>
                </a:lnTo>
                <a:lnTo>
                  <a:pt x="579" y="457"/>
                </a:lnTo>
                <a:lnTo>
                  <a:pt x="584" y="459"/>
                </a:lnTo>
                <a:lnTo>
                  <a:pt x="585" y="459"/>
                </a:lnTo>
                <a:lnTo>
                  <a:pt x="588" y="459"/>
                </a:lnTo>
                <a:lnTo>
                  <a:pt x="593" y="460"/>
                </a:lnTo>
                <a:lnTo>
                  <a:pt x="595" y="460"/>
                </a:lnTo>
                <a:lnTo>
                  <a:pt x="599" y="461"/>
                </a:lnTo>
                <a:lnTo>
                  <a:pt x="601" y="463"/>
                </a:lnTo>
                <a:lnTo>
                  <a:pt x="604" y="463"/>
                </a:lnTo>
                <a:lnTo>
                  <a:pt x="609" y="465"/>
                </a:lnTo>
                <a:lnTo>
                  <a:pt x="613" y="465"/>
                </a:lnTo>
                <a:lnTo>
                  <a:pt x="617" y="466"/>
                </a:lnTo>
                <a:lnTo>
                  <a:pt x="619" y="466"/>
                </a:lnTo>
                <a:lnTo>
                  <a:pt x="623" y="467"/>
                </a:lnTo>
                <a:lnTo>
                  <a:pt x="627" y="467"/>
                </a:lnTo>
                <a:lnTo>
                  <a:pt x="629" y="467"/>
                </a:lnTo>
                <a:lnTo>
                  <a:pt x="632" y="467"/>
                </a:lnTo>
                <a:lnTo>
                  <a:pt x="636" y="466"/>
                </a:lnTo>
                <a:lnTo>
                  <a:pt x="638" y="466"/>
                </a:lnTo>
                <a:lnTo>
                  <a:pt x="640" y="465"/>
                </a:lnTo>
                <a:lnTo>
                  <a:pt x="643" y="461"/>
                </a:lnTo>
                <a:lnTo>
                  <a:pt x="646" y="459"/>
                </a:lnTo>
                <a:lnTo>
                  <a:pt x="648" y="457"/>
                </a:lnTo>
                <a:lnTo>
                  <a:pt x="651" y="456"/>
                </a:lnTo>
                <a:lnTo>
                  <a:pt x="653" y="453"/>
                </a:lnTo>
                <a:lnTo>
                  <a:pt x="657" y="451"/>
                </a:lnTo>
                <a:lnTo>
                  <a:pt x="660" y="450"/>
                </a:lnTo>
                <a:lnTo>
                  <a:pt x="661" y="449"/>
                </a:lnTo>
                <a:lnTo>
                  <a:pt x="662" y="448"/>
                </a:lnTo>
                <a:lnTo>
                  <a:pt x="663" y="448"/>
                </a:lnTo>
                <a:lnTo>
                  <a:pt x="666" y="448"/>
                </a:lnTo>
                <a:lnTo>
                  <a:pt x="669" y="443"/>
                </a:lnTo>
                <a:lnTo>
                  <a:pt x="671" y="442"/>
                </a:lnTo>
                <a:lnTo>
                  <a:pt x="674" y="437"/>
                </a:lnTo>
                <a:lnTo>
                  <a:pt x="677" y="436"/>
                </a:lnTo>
                <a:lnTo>
                  <a:pt x="679" y="434"/>
                </a:lnTo>
                <a:lnTo>
                  <a:pt x="681" y="432"/>
                </a:lnTo>
                <a:lnTo>
                  <a:pt x="682" y="428"/>
                </a:lnTo>
                <a:lnTo>
                  <a:pt x="683" y="426"/>
                </a:lnTo>
                <a:lnTo>
                  <a:pt x="687" y="423"/>
                </a:lnTo>
                <a:lnTo>
                  <a:pt x="687" y="419"/>
                </a:lnTo>
                <a:lnTo>
                  <a:pt x="688" y="416"/>
                </a:lnTo>
                <a:lnTo>
                  <a:pt x="688" y="415"/>
                </a:lnTo>
                <a:lnTo>
                  <a:pt x="690" y="410"/>
                </a:lnTo>
                <a:lnTo>
                  <a:pt x="692" y="408"/>
                </a:lnTo>
                <a:lnTo>
                  <a:pt x="692" y="406"/>
                </a:lnTo>
                <a:lnTo>
                  <a:pt x="692" y="401"/>
                </a:lnTo>
                <a:lnTo>
                  <a:pt x="695" y="400"/>
                </a:lnTo>
                <a:lnTo>
                  <a:pt x="698" y="399"/>
                </a:lnTo>
                <a:lnTo>
                  <a:pt x="703" y="399"/>
                </a:lnTo>
                <a:lnTo>
                  <a:pt x="704" y="399"/>
                </a:lnTo>
                <a:lnTo>
                  <a:pt x="707" y="397"/>
                </a:lnTo>
                <a:lnTo>
                  <a:pt x="709" y="396"/>
                </a:lnTo>
                <a:lnTo>
                  <a:pt x="714" y="396"/>
                </a:lnTo>
                <a:lnTo>
                  <a:pt x="717" y="396"/>
                </a:lnTo>
                <a:lnTo>
                  <a:pt x="722" y="396"/>
                </a:lnTo>
                <a:lnTo>
                  <a:pt x="726" y="396"/>
                </a:lnTo>
                <a:lnTo>
                  <a:pt x="731" y="398"/>
                </a:lnTo>
                <a:lnTo>
                  <a:pt x="733" y="402"/>
                </a:lnTo>
                <a:lnTo>
                  <a:pt x="735" y="406"/>
                </a:lnTo>
                <a:lnTo>
                  <a:pt x="739" y="408"/>
                </a:lnTo>
                <a:lnTo>
                  <a:pt x="740" y="411"/>
                </a:lnTo>
                <a:lnTo>
                  <a:pt x="742" y="413"/>
                </a:lnTo>
                <a:lnTo>
                  <a:pt x="743" y="416"/>
                </a:lnTo>
                <a:lnTo>
                  <a:pt x="744" y="419"/>
                </a:lnTo>
                <a:lnTo>
                  <a:pt x="747" y="423"/>
                </a:lnTo>
                <a:lnTo>
                  <a:pt x="749" y="425"/>
                </a:lnTo>
                <a:lnTo>
                  <a:pt x="751" y="428"/>
                </a:lnTo>
                <a:lnTo>
                  <a:pt x="751" y="431"/>
                </a:lnTo>
                <a:lnTo>
                  <a:pt x="751" y="435"/>
                </a:lnTo>
                <a:lnTo>
                  <a:pt x="752" y="441"/>
                </a:lnTo>
                <a:lnTo>
                  <a:pt x="754" y="443"/>
                </a:lnTo>
                <a:lnTo>
                  <a:pt x="757" y="445"/>
                </a:lnTo>
                <a:lnTo>
                  <a:pt x="759" y="449"/>
                </a:lnTo>
                <a:lnTo>
                  <a:pt x="761" y="452"/>
                </a:lnTo>
                <a:lnTo>
                  <a:pt x="764" y="456"/>
                </a:lnTo>
                <a:lnTo>
                  <a:pt x="765" y="460"/>
                </a:lnTo>
                <a:lnTo>
                  <a:pt x="766" y="462"/>
                </a:lnTo>
                <a:lnTo>
                  <a:pt x="768" y="466"/>
                </a:lnTo>
                <a:lnTo>
                  <a:pt x="772" y="467"/>
                </a:lnTo>
                <a:lnTo>
                  <a:pt x="774" y="470"/>
                </a:lnTo>
                <a:lnTo>
                  <a:pt x="776" y="470"/>
                </a:lnTo>
                <a:lnTo>
                  <a:pt x="780" y="475"/>
                </a:lnTo>
                <a:lnTo>
                  <a:pt x="781" y="479"/>
                </a:lnTo>
                <a:lnTo>
                  <a:pt x="784" y="480"/>
                </a:lnTo>
                <a:lnTo>
                  <a:pt x="783" y="480"/>
                </a:lnTo>
                <a:lnTo>
                  <a:pt x="785" y="483"/>
                </a:lnTo>
                <a:lnTo>
                  <a:pt x="790" y="485"/>
                </a:lnTo>
                <a:lnTo>
                  <a:pt x="791" y="485"/>
                </a:lnTo>
                <a:lnTo>
                  <a:pt x="794" y="486"/>
                </a:lnTo>
                <a:lnTo>
                  <a:pt x="797" y="490"/>
                </a:lnTo>
                <a:lnTo>
                  <a:pt x="800" y="491"/>
                </a:lnTo>
                <a:lnTo>
                  <a:pt x="802" y="494"/>
                </a:lnTo>
                <a:lnTo>
                  <a:pt x="804" y="496"/>
                </a:lnTo>
                <a:lnTo>
                  <a:pt x="808" y="497"/>
                </a:lnTo>
                <a:lnTo>
                  <a:pt x="811" y="497"/>
                </a:lnTo>
                <a:lnTo>
                  <a:pt x="812" y="496"/>
                </a:lnTo>
                <a:lnTo>
                  <a:pt x="812" y="495"/>
                </a:lnTo>
                <a:lnTo>
                  <a:pt x="812" y="493"/>
                </a:lnTo>
                <a:lnTo>
                  <a:pt x="812" y="492"/>
                </a:lnTo>
                <a:lnTo>
                  <a:pt x="812" y="490"/>
                </a:lnTo>
                <a:lnTo>
                  <a:pt x="811" y="488"/>
                </a:lnTo>
                <a:lnTo>
                  <a:pt x="810" y="486"/>
                </a:lnTo>
                <a:lnTo>
                  <a:pt x="810" y="485"/>
                </a:lnTo>
                <a:lnTo>
                  <a:pt x="809" y="484"/>
                </a:lnTo>
                <a:lnTo>
                  <a:pt x="809" y="482"/>
                </a:lnTo>
                <a:lnTo>
                  <a:pt x="809" y="479"/>
                </a:lnTo>
                <a:lnTo>
                  <a:pt x="809" y="477"/>
                </a:lnTo>
                <a:lnTo>
                  <a:pt x="809" y="476"/>
                </a:lnTo>
                <a:lnTo>
                  <a:pt x="809" y="474"/>
                </a:lnTo>
                <a:lnTo>
                  <a:pt x="809" y="471"/>
                </a:lnTo>
                <a:lnTo>
                  <a:pt x="809" y="470"/>
                </a:lnTo>
                <a:lnTo>
                  <a:pt x="809" y="468"/>
                </a:lnTo>
                <a:lnTo>
                  <a:pt x="809" y="467"/>
                </a:lnTo>
                <a:lnTo>
                  <a:pt x="809" y="465"/>
                </a:lnTo>
                <a:lnTo>
                  <a:pt x="809" y="463"/>
                </a:lnTo>
                <a:lnTo>
                  <a:pt x="809" y="462"/>
                </a:lnTo>
                <a:lnTo>
                  <a:pt x="809" y="460"/>
                </a:lnTo>
                <a:lnTo>
                  <a:pt x="809" y="458"/>
                </a:lnTo>
                <a:lnTo>
                  <a:pt x="809" y="457"/>
                </a:lnTo>
                <a:lnTo>
                  <a:pt x="809" y="456"/>
                </a:lnTo>
                <a:lnTo>
                  <a:pt x="809" y="454"/>
                </a:lnTo>
                <a:lnTo>
                  <a:pt x="809" y="452"/>
                </a:lnTo>
                <a:lnTo>
                  <a:pt x="808" y="451"/>
                </a:lnTo>
                <a:lnTo>
                  <a:pt x="808" y="450"/>
                </a:lnTo>
                <a:lnTo>
                  <a:pt x="808" y="448"/>
                </a:lnTo>
                <a:lnTo>
                  <a:pt x="808" y="447"/>
                </a:lnTo>
                <a:lnTo>
                  <a:pt x="808" y="445"/>
                </a:lnTo>
                <a:lnTo>
                  <a:pt x="808" y="443"/>
                </a:lnTo>
                <a:lnTo>
                  <a:pt x="808" y="442"/>
                </a:lnTo>
                <a:lnTo>
                  <a:pt x="808" y="441"/>
                </a:lnTo>
                <a:lnTo>
                  <a:pt x="808" y="439"/>
                </a:lnTo>
                <a:lnTo>
                  <a:pt x="808" y="436"/>
                </a:lnTo>
                <a:lnTo>
                  <a:pt x="808" y="435"/>
                </a:lnTo>
                <a:lnTo>
                  <a:pt x="808" y="434"/>
                </a:lnTo>
                <a:lnTo>
                  <a:pt x="808" y="432"/>
                </a:lnTo>
                <a:lnTo>
                  <a:pt x="808" y="430"/>
                </a:lnTo>
                <a:lnTo>
                  <a:pt x="808" y="428"/>
                </a:lnTo>
                <a:lnTo>
                  <a:pt x="808" y="425"/>
                </a:lnTo>
                <a:lnTo>
                  <a:pt x="809" y="423"/>
                </a:lnTo>
                <a:lnTo>
                  <a:pt x="809" y="422"/>
                </a:lnTo>
                <a:lnTo>
                  <a:pt x="809" y="419"/>
                </a:lnTo>
                <a:lnTo>
                  <a:pt x="809" y="418"/>
                </a:lnTo>
                <a:lnTo>
                  <a:pt x="808" y="417"/>
                </a:lnTo>
                <a:lnTo>
                  <a:pt x="807" y="415"/>
                </a:lnTo>
                <a:lnTo>
                  <a:pt x="804" y="414"/>
                </a:lnTo>
                <a:lnTo>
                  <a:pt x="804" y="413"/>
                </a:lnTo>
                <a:lnTo>
                  <a:pt x="803" y="411"/>
                </a:lnTo>
                <a:lnTo>
                  <a:pt x="802" y="409"/>
                </a:lnTo>
                <a:lnTo>
                  <a:pt x="801" y="408"/>
                </a:lnTo>
                <a:lnTo>
                  <a:pt x="799" y="406"/>
                </a:lnTo>
                <a:lnTo>
                  <a:pt x="798" y="404"/>
                </a:lnTo>
                <a:lnTo>
                  <a:pt x="797" y="402"/>
                </a:lnTo>
                <a:lnTo>
                  <a:pt x="795" y="401"/>
                </a:lnTo>
                <a:lnTo>
                  <a:pt x="793" y="399"/>
                </a:lnTo>
                <a:lnTo>
                  <a:pt x="793" y="398"/>
                </a:lnTo>
                <a:lnTo>
                  <a:pt x="792" y="396"/>
                </a:lnTo>
                <a:lnTo>
                  <a:pt x="792" y="393"/>
                </a:lnTo>
                <a:lnTo>
                  <a:pt x="791" y="392"/>
                </a:lnTo>
                <a:lnTo>
                  <a:pt x="790" y="391"/>
                </a:lnTo>
                <a:lnTo>
                  <a:pt x="789" y="390"/>
                </a:lnTo>
                <a:lnTo>
                  <a:pt x="786" y="389"/>
                </a:lnTo>
                <a:lnTo>
                  <a:pt x="784" y="387"/>
                </a:lnTo>
                <a:lnTo>
                  <a:pt x="783" y="387"/>
                </a:lnTo>
                <a:lnTo>
                  <a:pt x="782" y="384"/>
                </a:lnTo>
                <a:lnTo>
                  <a:pt x="780" y="383"/>
                </a:lnTo>
                <a:lnTo>
                  <a:pt x="778" y="382"/>
                </a:lnTo>
                <a:lnTo>
                  <a:pt x="777" y="380"/>
                </a:lnTo>
                <a:lnTo>
                  <a:pt x="777" y="377"/>
                </a:lnTo>
                <a:lnTo>
                  <a:pt x="776" y="376"/>
                </a:lnTo>
                <a:lnTo>
                  <a:pt x="775" y="374"/>
                </a:lnTo>
                <a:lnTo>
                  <a:pt x="773" y="372"/>
                </a:lnTo>
                <a:lnTo>
                  <a:pt x="772" y="370"/>
                </a:lnTo>
                <a:lnTo>
                  <a:pt x="771" y="368"/>
                </a:lnTo>
                <a:lnTo>
                  <a:pt x="768" y="367"/>
                </a:lnTo>
                <a:lnTo>
                  <a:pt x="767" y="367"/>
                </a:lnTo>
                <a:lnTo>
                  <a:pt x="766" y="366"/>
                </a:lnTo>
                <a:lnTo>
                  <a:pt x="764" y="364"/>
                </a:lnTo>
                <a:lnTo>
                  <a:pt x="761" y="362"/>
                </a:lnTo>
                <a:lnTo>
                  <a:pt x="760" y="361"/>
                </a:lnTo>
                <a:lnTo>
                  <a:pt x="758" y="359"/>
                </a:lnTo>
                <a:lnTo>
                  <a:pt x="757" y="357"/>
                </a:lnTo>
                <a:lnTo>
                  <a:pt x="755" y="357"/>
                </a:lnTo>
                <a:lnTo>
                  <a:pt x="754" y="355"/>
                </a:lnTo>
                <a:lnTo>
                  <a:pt x="752" y="354"/>
                </a:lnTo>
                <a:lnTo>
                  <a:pt x="751" y="353"/>
                </a:lnTo>
                <a:lnTo>
                  <a:pt x="751" y="350"/>
                </a:lnTo>
                <a:lnTo>
                  <a:pt x="750" y="347"/>
                </a:lnTo>
                <a:lnTo>
                  <a:pt x="749" y="346"/>
                </a:lnTo>
                <a:lnTo>
                  <a:pt x="749" y="345"/>
                </a:lnTo>
                <a:lnTo>
                  <a:pt x="748" y="344"/>
                </a:lnTo>
                <a:lnTo>
                  <a:pt x="747" y="341"/>
                </a:lnTo>
                <a:lnTo>
                  <a:pt x="747" y="339"/>
                </a:lnTo>
                <a:lnTo>
                  <a:pt x="746" y="336"/>
                </a:lnTo>
                <a:lnTo>
                  <a:pt x="746" y="334"/>
                </a:lnTo>
                <a:lnTo>
                  <a:pt x="746" y="333"/>
                </a:lnTo>
                <a:lnTo>
                  <a:pt x="746" y="331"/>
                </a:lnTo>
                <a:lnTo>
                  <a:pt x="746" y="330"/>
                </a:lnTo>
                <a:lnTo>
                  <a:pt x="746" y="328"/>
                </a:lnTo>
                <a:lnTo>
                  <a:pt x="747" y="327"/>
                </a:lnTo>
                <a:lnTo>
                  <a:pt x="747" y="325"/>
                </a:lnTo>
                <a:lnTo>
                  <a:pt x="747" y="323"/>
                </a:lnTo>
                <a:lnTo>
                  <a:pt x="746" y="321"/>
                </a:lnTo>
                <a:lnTo>
                  <a:pt x="746" y="320"/>
                </a:lnTo>
                <a:lnTo>
                  <a:pt x="746" y="318"/>
                </a:lnTo>
                <a:lnTo>
                  <a:pt x="746" y="316"/>
                </a:lnTo>
                <a:lnTo>
                  <a:pt x="746" y="314"/>
                </a:lnTo>
                <a:lnTo>
                  <a:pt x="746" y="313"/>
                </a:lnTo>
                <a:lnTo>
                  <a:pt x="746" y="311"/>
                </a:lnTo>
                <a:lnTo>
                  <a:pt x="746" y="307"/>
                </a:lnTo>
                <a:lnTo>
                  <a:pt x="746" y="305"/>
                </a:lnTo>
                <a:lnTo>
                  <a:pt x="746" y="304"/>
                </a:lnTo>
                <a:lnTo>
                  <a:pt x="746" y="302"/>
                </a:lnTo>
                <a:lnTo>
                  <a:pt x="744" y="299"/>
                </a:lnTo>
                <a:lnTo>
                  <a:pt x="744" y="297"/>
                </a:lnTo>
                <a:lnTo>
                  <a:pt x="743" y="296"/>
                </a:lnTo>
                <a:lnTo>
                  <a:pt x="742" y="295"/>
                </a:lnTo>
                <a:lnTo>
                  <a:pt x="742" y="293"/>
                </a:lnTo>
                <a:lnTo>
                  <a:pt x="743" y="291"/>
                </a:lnTo>
                <a:lnTo>
                  <a:pt x="744" y="290"/>
                </a:lnTo>
                <a:lnTo>
                  <a:pt x="746" y="289"/>
                </a:lnTo>
                <a:lnTo>
                  <a:pt x="747" y="289"/>
                </a:lnTo>
                <a:lnTo>
                  <a:pt x="749" y="290"/>
                </a:lnTo>
                <a:lnTo>
                  <a:pt x="752" y="290"/>
                </a:lnTo>
                <a:lnTo>
                  <a:pt x="754" y="290"/>
                </a:lnTo>
                <a:lnTo>
                  <a:pt x="755" y="290"/>
                </a:lnTo>
                <a:lnTo>
                  <a:pt x="757" y="290"/>
                </a:lnTo>
                <a:lnTo>
                  <a:pt x="759" y="290"/>
                </a:lnTo>
                <a:lnTo>
                  <a:pt x="763" y="290"/>
                </a:lnTo>
                <a:lnTo>
                  <a:pt x="765" y="290"/>
                </a:lnTo>
                <a:lnTo>
                  <a:pt x="767" y="290"/>
                </a:lnTo>
                <a:lnTo>
                  <a:pt x="769" y="290"/>
                </a:lnTo>
                <a:lnTo>
                  <a:pt x="772" y="290"/>
                </a:lnTo>
                <a:lnTo>
                  <a:pt x="774" y="289"/>
                </a:lnTo>
                <a:lnTo>
                  <a:pt x="776" y="289"/>
                </a:lnTo>
                <a:lnTo>
                  <a:pt x="778" y="289"/>
                </a:lnTo>
                <a:lnTo>
                  <a:pt x="781" y="289"/>
                </a:lnTo>
                <a:lnTo>
                  <a:pt x="782" y="289"/>
                </a:lnTo>
                <a:lnTo>
                  <a:pt x="783" y="289"/>
                </a:lnTo>
                <a:lnTo>
                  <a:pt x="785" y="289"/>
                </a:lnTo>
                <a:lnTo>
                  <a:pt x="787" y="289"/>
                </a:lnTo>
                <a:lnTo>
                  <a:pt x="789" y="289"/>
                </a:lnTo>
                <a:lnTo>
                  <a:pt x="791" y="289"/>
                </a:lnTo>
                <a:lnTo>
                  <a:pt x="795" y="289"/>
                </a:lnTo>
                <a:lnTo>
                  <a:pt x="798" y="289"/>
                </a:lnTo>
                <a:lnTo>
                  <a:pt x="799" y="289"/>
                </a:lnTo>
                <a:lnTo>
                  <a:pt x="802" y="290"/>
                </a:lnTo>
                <a:lnTo>
                  <a:pt x="806" y="291"/>
                </a:lnTo>
                <a:lnTo>
                  <a:pt x="807" y="290"/>
                </a:lnTo>
                <a:lnTo>
                  <a:pt x="809" y="290"/>
                </a:lnTo>
                <a:lnTo>
                  <a:pt x="811" y="290"/>
                </a:lnTo>
                <a:lnTo>
                  <a:pt x="815" y="290"/>
                </a:lnTo>
                <a:lnTo>
                  <a:pt x="816" y="290"/>
                </a:lnTo>
                <a:lnTo>
                  <a:pt x="817" y="290"/>
                </a:lnTo>
                <a:lnTo>
                  <a:pt x="819" y="290"/>
                </a:lnTo>
                <a:lnTo>
                  <a:pt x="821" y="290"/>
                </a:lnTo>
                <a:lnTo>
                  <a:pt x="823" y="291"/>
                </a:lnTo>
                <a:lnTo>
                  <a:pt x="824" y="291"/>
                </a:lnTo>
                <a:lnTo>
                  <a:pt x="827" y="291"/>
                </a:lnTo>
                <a:lnTo>
                  <a:pt x="829" y="290"/>
                </a:lnTo>
                <a:lnTo>
                  <a:pt x="832" y="289"/>
                </a:lnTo>
                <a:lnTo>
                  <a:pt x="833" y="288"/>
                </a:lnTo>
                <a:lnTo>
                  <a:pt x="834" y="287"/>
                </a:lnTo>
                <a:lnTo>
                  <a:pt x="836" y="287"/>
                </a:lnTo>
                <a:lnTo>
                  <a:pt x="836" y="285"/>
                </a:lnTo>
                <a:lnTo>
                  <a:pt x="838" y="284"/>
                </a:lnTo>
                <a:lnTo>
                  <a:pt x="840" y="284"/>
                </a:lnTo>
                <a:lnTo>
                  <a:pt x="841" y="281"/>
                </a:lnTo>
                <a:lnTo>
                  <a:pt x="843" y="280"/>
                </a:lnTo>
                <a:lnTo>
                  <a:pt x="845" y="279"/>
                </a:lnTo>
                <a:lnTo>
                  <a:pt x="845" y="278"/>
                </a:lnTo>
                <a:lnTo>
                  <a:pt x="847" y="277"/>
                </a:lnTo>
                <a:lnTo>
                  <a:pt x="850" y="276"/>
                </a:lnTo>
                <a:lnTo>
                  <a:pt x="851" y="275"/>
                </a:lnTo>
                <a:lnTo>
                  <a:pt x="851" y="272"/>
                </a:lnTo>
                <a:lnTo>
                  <a:pt x="851" y="270"/>
                </a:lnTo>
                <a:lnTo>
                  <a:pt x="852" y="269"/>
                </a:lnTo>
                <a:lnTo>
                  <a:pt x="854" y="268"/>
                </a:lnTo>
                <a:lnTo>
                  <a:pt x="857" y="268"/>
                </a:lnTo>
                <a:lnTo>
                  <a:pt x="858" y="267"/>
                </a:lnTo>
                <a:lnTo>
                  <a:pt x="859" y="265"/>
                </a:lnTo>
                <a:lnTo>
                  <a:pt x="860" y="264"/>
                </a:lnTo>
                <a:lnTo>
                  <a:pt x="860" y="263"/>
                </a:lnTo>
                <a:lnTo>
                  <a:pt x="861" y="261"/>
                </a:lnTo>
                <a:lnTo>
                  <a:pt x="862" y="260"/>
                </a:lnTo>
                <a:lnTo>
                  <a:pt x="863" y="259"/>
                </a:lnTo>
                <a:lnTo>
                  <a:pt x="864" y="258"/>
                </a:lnTo>
                <a:lnTo>
                  <a:pt x="867" y="256"/>
                </a:lnTo>
                <a:lnTo>
                  <a:pt x="868" y="255"/>
                </a:lnTo>
                <a:lnTo>
                  <a:pt x="868" y="254"/>
                </a:lnTo>
                <a:lnTo>
                  <a:pt x="869" y="252"/>
                </a:lnTo>
                <a:lnTo>
                  <a:pt x="870" y="250"/>
                </a:lnTo>
                <a:lnTo>
                  <a:pt x="871" y="248"/>
                </a:lnTo>
                <a:lnTo>
                  <a:pt x="874" y="246"/>
                </a:lnTo>
                <a:lnTo>
                  <a:pt x="874" y="244"/>
                </a:lnTo>
                <a:lnTo>
                  <a:pt x="874" y="243"/>
                </a:lnTo>
                <a:lnTo>
                  <a:pt x="874" y="242"/>
                </a:lnTo>
                <a:close/>
              </a:path>
            </a:pathLst>
          </a:custGeom>
          <a:solidFill>
            <a:schemeClr val="accent3">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11" name="Freeform 10"/>
          <p:cNvSpPr>
            <a:spLocks noEditPoints="1"/>
          </p:cNvSpPr>
          <p:nvPr/>
        </p:nvSpPr>
        <p:spPr bwMode="auto">
          <a:xfrm>
            <a:off x="4413499" y="4388058"/>
            <a:ext cx="1584430" cy="1030825"/>
          </a:xfrm>
          <a:custGeom>
            <a:avLst/>
            <a:gdLst>
              <a:gd name="T0" fmla="*/ 310 w 913"/>
              <a:gd name="T1" fmla="*/ 62 h 618"/>
              <a:gd name="T2" fmla="*/ 277 w 913"/>
              <a:gd name="T3" fmla="*/ 37 h 618"/>
              <a:gd name="T4" fmla="*/ 246 w 913"/>
              <a:gd name="T5" fmla="*/ 27 h 618"/>
              <a:gd name="T6" fmla="*/ 228 w 913"/>
              <a:gd name="T7" fmla="*/ 11 h 618"/>
              <a:gd name="T8" fmla="*/ 203 w 913"/>
              <a:gd name="T9" fmla="*/ 2 h 618"/>
              <a:gd name="T10" fmla="*/ 166 w 913"/>
              <a:gd name="T11" fmla="*/ 4 h 618"/>
              <a:gd name="T12" fmla="*/ 151 w 913"/>
              <a:gd name="T13" fmla="*/ 39 h 618"/>
              <a:gd name="T14" fmla="*/ 122 w 913"/>
              <a:gd name="T15" fmla="*/ 104 h 618"/>
              <a:gd name="T16" fmla="*/ 83 w 913"/>
              <a:gd name="T17" fmla="*/ 147 h 618"/>
              <a:gd name="T18" fmla="*/ 22 w 913"/>
              <a:gd name="T19" fmla="*/ 117 h 618"/>
              <a:gd name="T20" fmla="*/ 8 w 913"/>
              <a:gd name="T21" fmla="*/ 154 h 618"/>
              <a:gd name="T22" fmla="*/ 3 w 913"/>
              <a:gd name="T23" fmla="*/ 219 h 618"/>
              <a:gd name="T24" fmla="*/ 30 w 913"/>
              <a:gd name="T25" fmla="*/ 286 h 618"/>
              <a:gd name="T26" fmla="*/ 89 w 913"/>
              <a:gd name="T27" fmla="*/ 316 h 618"/>
              <a:gd name="T28" fmla="*/ 139 w 913"/>
              <a:gd name="T29" fmla="*/ 283 h 618"/>
              <a:gd name="T30" fmla="*/ 191 w 913"/>
              <a:gd name="T31" fmla="*/ 247 h 618"/>
              <a:gd name="T32" fmla="*/ 232 w 913"/>
              <a:gd name="T33" fmla="*/ 316 h 618"/>
              <a:gd name="T34" fmla="*/ 272 w 913"/>
              <a:gd name="T35" fmla="*/ 341 h 618"/>
              <a:gd name="T36" fmla="*/ 269 w 913"/>
              <a:gd name="T37" fmla="*/ 303 h 618"/>
              <a:gd name="T38" fmla="*/ 269 w 913"/>
              <a:gd name="T39" fmla="*/ 267 h 618"/>
              <a:gd name="T40" fmla="*/ 250 w 913"/>
              <a:gd name="T41" fmla="*/ 240 h 618"/>
              <a:gd name="T42" fmla="*/ 217 w 913"/>
              <a:gd name="T43" fmla="*/ 206 h 618"/>
              <a:gd name="T44" fmla="*/ 206 w 913"/>
              <a:gd name="T45" fmla="*/ 170 h 618"/>
              <a:gd name="T46" fmla="*/ 207 w 913"/>
              <a:gd name="T47" fmla="*/ 138 h 618"/>
              <a:gd name="T48" fmla="*/ 241 w 913"/>
              <a:gd name="T49" fmla="*/ 138 h 618"/>
              <a:gd name="T50" fmla="*/ 277 w 913"/>
              <a:gd name="T51" fmla="*/ 139 h 618"/>
              <a:gd name="T52" fmla="*/ 310 w 913"/>
              <a:gd name="T53" fmla="*/ 125 h 618"/>
              <a:gd name="T54" fmla="*/ 328 w 913"/>
              <a:gd name="T55" fmla="*/ 103 h 618"/>
              <a:gd name="T56" fmla="*/ 908 w 913"/>
              <a:gd name="T57" fmla="*/ 260 h 618"/>
              <a:gd name="T58" fmla="*/ 886 w 913"/>
              <a:gd name="T59" fmla="*/ 228 h 618"/>
              <a:gd name="T60" fmla="*/ 887 w 913"/>
              <a:gd name="T61" fmla="*/ 197 h 618"/>
              <a:gd name="T62" fmla="*/ 893 w 913"/>
              <a:gd name="T63" fmla="*/ 177 h 618"/>
              <a:gd name="T64" fmla="*/ 859 w 913"/>
              <a:gd name="T65" fmla="*/ 187 h 618"/>
              <a:gd name="T66" fmla="*/ 828 w 913"/>
              <a:gd name="T67" fmla="*/ 172 h 618"/>
              <a:gd name="T68" fmla="*/ 807 w 913"/>
              <a:gd name="T69" fmla="*/ 163 h 618"/>
              <a:gd name="T70" fmla="*/ 796 w 913"/>
              <a:gd name="T71" fmla="*/ 187 h 618"/>
              <a:gd name="T72" fmla="*/ 787 w 913"/>
              <a:gd name="T73" fmla="*/ 159 h 618"/>
              <a:gd name="T74" fmla="*/ 760 w 913"/>
              <a:gd name="T75" fmla="*/ 152 h 618"/>
              <a:gd name="T76" fmla="*/ 736 w 913"/>
              <a:gd name="T77" fmla="*/ 173 h 618"/>
              <a:gd name="T78" fmla="*/ 705 w 913"/>
              <a:gd name="T79" fmla="*/ 183 h 618"/>
              <a:gd name="T80" fmla="*/ 662 w 913"/>
              <a:gd name="T81" fmla="*/ 212 h 618"/>
              <a:gd name="T82" fmla="*/ 603 w 913"/>
              <a:gd name="T83" fmla="*/ 242 h 618"/>
              <a:gd name="T84" fmla="*/ 610 w 913"/>
              <a:gd name="T85" fmla="*/ 275 h 618"/>
              <a:gd name="T86" fmla="*/ 613 w 913"/>
              <a:gd name="T87" fmla="*/ 303 h 618"/>
              <a:gd name="T88" fmla="*/ 611 w 913"/>
              <a:gd name="T89" fmla="*/ 325 h 618"/>
              <a:gd name="T90" fmla="*/ 590 w 913"/>
              <a:gd name="T91" fmla="*/ 343 h 618"/>
              <a:gd name="T92" fmla="*/ 580 w 913"/>
              <a:gd name="T93" fmla="*/ 368 h 618"/>
              <a:gd name="T94" fmla="*/ 588 w 913"/>
              <a:gd name="T95" fmla="*/ 395 h 618"/>
              <a:gd name="T96" fmla="*/ 598 w 913"/>
              <a:gd name="T97" fmla="*/ 421 h 618"/>
              <a:gd name="T98" fmla="*/ 607 w 913"/>
              <a:gd name="T99" fmla="*/ 448 h 618"/>
              <a:gd name="T100" fmla="*/ 612 w 913"/>
              <a:gd name="T101" fmla="*/ 479 h 618"/>
              <a:gd name="T102" fmla="*/ 612 w 913"/>
              <a:gd name="T103" fmla="*/ 508 h 618"/>
              <a:gd name="T104" fmla="*/ 613 w 913"/>
              <a:gd name="T105" fmla="*/ 535 h 618"/>
              <a:gd name="T106" fmla="*/ 619 w 913"/>
              <a:gd name="T107" fmla="*/ 558 h 618"/>
              <a:gd name="T108" fmla="*/ 670 w 913"/>
              <a:gd name="T109" fmla="*/ 568 h 618"/>
              <a:gd name="T110" fmla="*/ 673 w 913"/>
              <a:gd name="T111" fmla="*/ 617 h 618"/>
              <a:gd name="T112" fmla="*/ 761 w 913"/>
              <a:gd name="T113" fmla="*/ 568 h 618"/>
              <a:gd name="T114" fmla="*/ 770 w 913"/>
              <a:gd name="T115" fmla="*/ 499 h 618"/>
              <a:gd name="T116" fmla="*/ 794 w 913"/>
              <a:gd name="T117" fmla="*/ 448 h 618"/>
              <a:gd name="T118" fmla="*/ 821 w 913"/>
              <a:gd name="T119" fmla="*/ 398 h 618"/>
              <a:gd name="T120" fmla="*/ 834 w 913"/>
              <a:gd name="T121" fmla="*/ 337 h 618"/>
              <a:gd name="T122" fmla="*/ 872 w 913"/>
              <a:gd name="T123" fmla="*/ 319 h 618"/>
              <a:gd name="T124" fmla="*/ 912 w 913"/>
              <a:gd name="T125" fmla="*/ 279 h 6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3"/>
              <a:gd name="T190" fmla="*/ 0 h 618"/>
              <a:gd name="T191" fmla="*/ 913 w 913"/>
              <a:gd name="T192" fmla="*/ 618 h 6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3" h="618">
                <a:moveTo>
                  <a:pt x="334" y="88"/>
                </a:moveTo>
                <a:lnTo>
                  <a:pt x="334" y="88"/>
                </a:lnTo>
                <a:lnTo>
                  <a:pt x="332" y="86"/>
                </a:lnTo>
                <a:lnTo>
                  <a:pt x="331" y="84"/>
                </a:lnTo>
                <a:lnTo>
                  <a:pt x="330" y="83"/>
                </a:lnTo>
                <a:lnTo>
                  <a:pt x="329" y="82"/>
                </a:lnTo>
                <a:lnTo>
                  <a:pt x="327" y="81"/>
                </a:lnTo>
                <a:lnTo>
                  <a:pt x="326" y="78"/>
                </a:lnTo>
                <a:lnTo>
                  <a:pt x="324" y="77"/>
                </a:lnTo>
                <a:lnTo>
                  <a:pt x="323" y="76"/>
                </a:lnTo>
                <a:lnTo>
                  <a:pt x="323" y="74"/>
                </a:lnTo>
                <a:lnTo>
                  <a:pt x="322" y="71"/>
                </a:lnTo>
                <a:lnTo>
                  <a:pt x="320" y="70"/>
                </a:lnTo>
                <a:lnTo>
                  <a:pt x="318" y="69"/>
                </a:lnTo>
                <a:lnTo>
                  <a:pt x="317" y="68"/>
                </a:lnTo>
                <a:lnTo>
                  <a:pt x="315" y="67"/>
                </a:lnTo>
                <a:lnTo>
                  <a:pt x="314" y="65"/>
                </a:lnTo>
                <a:lnTo>
                  <a:pt x="312" y="65"/>
                </a:lnTo>
                <a:lnTo>
                  <a:pt x="311" y="64"/>
                </a:lnTo>
                <a:lnTo>
                  <a:pt x="310" y="62"/>
                </a:lnTo>
                <a:lnTo>
                  <a:pt x="309" y="61"/>
                </a:lnTo>
                <a:lnTo>
                  <a:pt x="307" y="61"/>
                </a:lnTo>
                <a:lnTo>
                  <a:pt x="306" y="60"/>
                </a:lnTo>
                <a:lnTo>
                  <a:pt x="304" y="58"/>
                </a:lnTo>
                <a:lnTo>
                  <a:pt x="302" y="57"/>
                </a:lnTo>
                <a:lnTo>
                  <a:pt x="301" y="54"/>
                </a:lnTo>
                <a:lnTo>
                  <a:pt x="300" y="53"/>
                </a:lnTo>
                <a:lnTo>
                  <a:pt x="297" y="52"/>
                </a:lnTo>
                <a:lnTo>
                  <a:pt x="296" y="49"/>
                </a:lnTo>
                <a:lnTo>
                  <a:pt x="294" y="48"/>
                </a:lnTo>
                <a:lnTo>
                  <a:pt x="294" y="47"/>
                </a:lnTo>
                <a:lnTo>
                  <a:pt x="293" y="44"/>
                </a:lnTo>
                <a:lnTo>
                  <a:pt x="292" y="43"/>
                </a:lnTo>
                <a:lnTo>
                  <a:pt x="289" y="42"/>
                </a:lnTo>
                <a:lnTo>
                  <a:pt x="288" y="41"/>
                </a:lnTo>
                <a:lnTo>
                  <a:pt x="287" y="40"/>
                </a:lnTo>
                <a:lnTo>
                  <a:pt x="285" y="40"/>
                </a:lnTo>
                <a:lnTo>
                  <a:pt x="283" y="39"/>
                </a:lnTo>
                <a:lnTo>
                  <a:pt x="280" y="37"/>
                </a:lnTo>
                <a:lnTo>
                  <a:pt x="278" y="37"/>
                </a:lnTo>
                <a:lnTo>
                  <a:pt x="277" y="37"/>
                </a:lnTo>
                <a:lnTo>
                  <a:pt x="275" y="37"/>
                </a:lnTo>
                <a:lnTo>
                  <a:pt x="274" y="37"/>
                </a:lnTo>
                <a:lnTo>
                  <a:pt x="271" y="37"/>
                </a:lnTo>
                <a:lnTo>
                  <a:pt x="269" y="36"/>
                </a:lnTo>
                <a:lnTo>
                  <a:pt x="266" y="36"/>
                </a:lnTo>
                <a:lnTo>
                  <a:pt x="263" y="36"/>
                </a:lnTo>
                <a:lnTo>
                  <a:pt x="262" y="35"/>
                </a:lnTo>
                <a:lnTo>
                  <a:pt x="259" y="34"/>
                </a:lnTo>
                <a:lnTo>
                  <a:pt x="258" y="34"/>
                </a:lnTo>
                <a:lnTo>
                  <a:pt x="257" y="33"/>
                </a:lnTo>
                <a:lnTo>
                  <a:pt x="254" y="33"/>
                </a:lnTo>
                <a:lnTo>
                  <a:pt x="252" y="30"/>
                </a:lnTo>
                <a:lnTo>
                  <a:pt x="251" y="28"/>
                </a:lnTo>
                <a:lnTo>
                  <a:pt x="247" y="27"/>
                </a:lnTo>
                <a:lnTo>
                  <a:pt x="246" y="27"/>
                </a:lnTo>
                <a:lnTo>
                  <a:pt x="245" y="26"/>
                </a:lnTo>
                <a:lnTo>
                  <a:pt x="243" y="25"/>
                </a:lnTo>
                <a:lnTo>
                  <a:pt x="242" y="25"/>
                </a:lnTo>
                <a:lnTo>
                  <a:pt x="241" y="24"/>
                </a:lnTo>
                <a:lnTo>
                  <a:pt x="240" y="23"/>
                </a:lnTo>
                <a:lnTo>
                  <a:pt x="237" y="22"/>
                </a:lnTo>
                <a:lnTo>
                  <a:pt x="235" y="21"/>
                </a:lnTo>
                <a:lnTo>
                  <a:pt x="235" y="18"/>
                </a:lnTo>
                <a:lnTo>
                  <a:pt x="233" y="16"/>
                </a:lnTo>
                <a:lnTo>
                  <a:pt x="233" y="15"/>
                </a:lnTo>
                <a:lnTo>
                  <a:pt x="231" y="13"/>
                </a:lnTo>
                <a:lnTo>
                  <a:pt x="229" y="13"/>
                </a:lnTo>
                <a:lnTo>
                  <a:pt x="228" y="11"/>
                </a:lnTo>
                <a:lnTo>
                  <a:pt x="226" y="10"/>
                </a:lnTo>
                <a:lnTo>
                  <a:pt x="225" y="9"/>
                </a:lnTo>
                <a:lnTo>
                  <a:pt x="224" y="8"/>
                </a:lnTo>
                <a:lnTo>
                  <a:pt x="221" y="8"/>
                </a:lnTo>
                <a:lnTo>
                  <a:pt x="220" y="8"/>
                </a:lnTo>
                <a:lnTo>
                  <a:pt x="219" y="8"/>
                </a:lnTo>
                <a:lnTo>
                  <a:pt x="218" y="6"/>
                </a:lnTo>
                <a:lnTo>
                  <a:pt x="217" y="5"/>
                </a:lnTo>
                <a:lnTo>
                  <a:pt x="217" y="2"/>
                </a:lnTo>
                <a:lnTo>
                  <a:pt x="215" y="1"/>
                </a:lnTo>
                <a:lnTo>
                  <a:pt x="212" y="1"/>
                </a:lnTo>
                <a:lnTo>
                  <a:pt x="211" y="1"/>
                </a:lnTo>
                <a:lnTo>
                  <a:pt x="209" y="1"/>
                </a:lnTo>
                <a:lnTo>
                  <a:pt x="208" y="1"/>
                </a:lnTo>
                <a:lnTo>
                  <a:pt x="207" y="1"/>
                </a:lnTo>
                <a:lnTo>
                  <a:pt x="206" y="2"/>
                </a:lnTo>
                <a:lnTo>
                  <a:pt x="203" y="2"/>
                </a:lnTo>
                <a:lnTo>
                  <a:pt x="201" y="2"/>
                </a:lnTo>
                <a:lnTo>
                  <a:pt x="200" y="2"/>
                </a:lnTo>
                <a:lnTo>
                  <a:pt x="197" y="2"/>
                </a:lnTo>
                <a:lnTo>
                  <a:pt x="194" y="2"/>
                </a:lnTo>
                <a:lnTo>
                  <a:pt x="192" y="2"/>
                </a:lnTo>
                <a:lnTo>
                  <a:pt x="191" y="2"/>
                </a:lnTo>
                <a:lnTo>
                  <a:pt x="189" y="2"/>
                </a:lnTo>
                <a:lnTo>
                  <a:pt x="188" y="1"/>
                </a:lnTo>
                <a:lnTo>
                  <a:pt x="185" y="1"/>
                </a:lnTo>
                <a:lnTo>
                  <a:pt x="183" y="1"/>
                </a:lnTo>
                <a:lnTo>
                  <a:pt x="182" y="1"/>
                </a:lnTo>
                <a:lnTo>
                  <a:pt x="180" y="0"/>
                </a:lnTo>
                <a:lnTo>
                  <a:pt x="178" y="0"/>
                </a:lnTo>
                <a:lnTo>
                  <a:pt x="177" y="0"/>
                </a:lnTo>
                <a:lnTo>
                  <a:pt x="175" y="0"/>
                </a:lnTo>
                <a:lnTo>
                  <a:pt x="174" y="0"/>
                </a:lnTo>
                <a:lnTo>
                  <a:pt x="173" y="0"/>
                </a:lnTo>
                <a:lnTo>
                  <a:pt x="172" y="1"/>
                </a:lnTo>
                <a:lnTo>
                  <a:pt x="169" y="1"/>
                </a:lnTo>
                <a:lnTo>
                  <a:pt x="167" y="2"/>
                </a:lnTo>
                <a:lnTo>
                  <a:pt x="166" y="4"/>
                </a:lnTo>
                <a:lnTo>
                  <a:pt x="165" y="6"/>
                </a:lnTo>
                <a:lnTo>
                  <a:pt x="164" y="6"/>
                </a:lnTo>
                <a:lnTo>
                  <a:pt x="161" y="7"/>
                </a:lnTo>
                <a:lnTo>
                  <a:pt x="159" y="7"/>
                </a:lnTo>
                <a:lnTo>
                  <a:pt x="158" y="7"/>
                </a:lnTo>
                <a:lnTo>
                  <a:pt x="157" y="7"/>
                </a:lnTo>
                <a:lnTo>
                  <a:pt x="155" y="8"/>
                </a:lnTo>
                <a:lnTo>
                  <a:pt x="154" y="9"/>
                </a:lnTo>
                <a:lnTo>
                  <a:pt x="151" y="9"/>
                </a:lnTo>
                <a:lnTo>
                  <a:pt x="150" y="10"/>
                </a:lnTo>
                <a:lnTo>
                  <a:pt x="150" y="11"/>
                </a:lnTo>
                <a:lnTo>
                  <a:pt x="151" y="15"/>
                </a:lnTo>
                <a:lnTo>
                  <a:pt x="151" y="17"/>
                </a:lnTo>
                <a:lnTo>
                  <a:pt x="151" y="19"/>
                </a:lnTo>
                <a:lnTo>
                  <a:pt x="151" y="23"/>
                </a:lnTo>
                <a:lnTo>
                  <a:pt x="151" y="25"/>
                </a:lnTo>
                <a:lnTo>
                  <a:pt x="151" y="30"/>
                </a:lnTo>
                <a:lnTo>
                  <a:pt x="151" y="32"/>
                </a:lnTo>
                <a:lnTo>
                  <a:pt x="151" y="34"/>
                </a:lnTo>
                <a:lnTo>
                  <a:pt x="151" y="36"/>
                </a:lnTo>
                <a:lnTo>
                  <a:pt x="151" y="39"/>
                </a:lnTo>
                <a:lnTo>
                  <a:pt x="150" y="43"/>
                </a:lnTo>
                <a:lnTo>
                  <a:pt x="149" y="47"/>
                </a:lnTo>
                <a:lnTo>
                  <a:pt x="147" y="49"/>
                </a:lnTo>
                <a:lnTo>
                  <a:pt x="145" y="51"/>
                </a:lnTo>
                <a:lnTo>
                  <a:pt x="141" y="52"/>
                </a:lnTo>
                <a:lnTo>
                  <a:pt x="140" y="58"/>
                </a:lnTo>
                <a:lnTo>
                  <a:pt x="138" y="62"/>
                </a:lnTo>
                <a:lnTo>
                  <a:pt x="137" y="64"/>
                </a:lnTo>
                <a:lnTo>
                  <a:pt x="135" y="67"/>
                </a:lnTo>
                <a:lnTo>
                  <a:pt x="135" y="70"/>
                </a:lnTo>
                <a:lnTo>
                  <a:pt x="135" y="71"/>
                </a:lnTo>
                <a:lnTo>
                  <a:pt x="135" y="75"/>
                </a:lnTo>
                <a:lnTo>
                  <a:pt x="133" y="77"/>
                </a:lnTo>
                <a:lnTo>
                  <a:pt x="130" y="81"/>
                </a:lnTo>
                <a:lnTo>
                  <a:pt x="130" y="83"/>
                </a:lnTo>
                <a:lnTo>
                  <a:pt x="130" y="86"/>
                </a:lnTo>
                <a:lnTo>
                  <a:pt x="130" y="91"/>
                </a:lnTo>
                <a:lnTo>
                  <a:pt x="129" y="93"/>
                </a:lnTo>
                <a:lnTo>
                  <a:pt x="128" y="95"/>
                </a:lnTo>
                <a:lnTo>
                  <a:pt x="125" y="100"/>
                </a:lnTo>
                <a:lnTo>
                  <a:pt x="123" y="101"/>
                </a:lnTo>
                <a:lnTo>
                  <a:pt x="122" y="104"/>
                </a:lnTo>
                <a:lnTo>
                  <a:pt x="120" y="109"/>
                </a:lnTo>
                <a:lnTo>
                  <a:pt x="118" y="111"/>
                </a:lnTo>
                <a:lnTo>
                  <a:pt x="116" y="114"/>
                </a:lnTo>
                <a:lnTo>
                  <a:pt x="115" y="119"/>
                </a:lnTo>
                <a:lnTo>
                  <a:pt x="112" y="121"/>
                </a:lnTo>
                <a:lnTo>
                  <a:pt x="112" y="122"/>
                </a:lnTo>
                <a:lnTo>
                  <a:pt x="112" y="124"/>
                </a:lnTo>
                <a:lnTo>
                  <a:pt x="109" y="124"/>
                </a:lnTo>
                <a:lnTo>
                  <a:pt x="107" y="125"/>
                </a:lnTo>
                <a:lnTo>
                  <a:pt x="105" y="128"/>
                </a:lnTo>
                <a:lnTo>
                  <a:pt x="103" y="130"/>
                </a:lnTo>
                <a:lnTo>
                  <a:pt x="99" y="135"/>
                </a:lnTo>
                <a:lnTo>
                  <a:pt x="97" y="137"/>
                </a:lnTo>
                <a:lnTo>
                  <a:pt x="95" y="140"/>
                </a:lnTo>
                <a:lnTo>
                  <a:pt x="94" y="143"/>
                </a:lnTo>
                <a:lnTo>
                  <a:pt x="91" y="145"/>
                </a:lnTo>
                <a:lnTo>
                  <a:pt x="89" y="146"/>
                </a:lnTo>
                <a:lnTo>
                  <a:pt x="86" y="146"/>
                </a:lnTo>
                <a:lnTo>
                  <a:pt x="83" y="147"/>
                </a:lnTo>
                <a:lnTo>
                  <a:pt x="80" y="148"/>
                </a:lnTo>
                <a:lnTo>
                  <a:pt x="77" y="148"/>
                </a:lnTo>
                <a:lnTo>
                  <a:pt x="73" y="151"/>
                </a:lnTo>
                <a:lnTo>
                  <a:pt x="70" y="151"/>
                </a:lnTo>
                <a:lnTo>
                  <a:pt x="66" y="151"/>
                </a:lnTo>
                <a:lnTo>
                  <a:pt x="64" y="151"/>
                </a:lnTo>
                <a:lnTo>
                  <a:pt x="61" y="151"/>
                </a:lnTo>
                <a:lnTo>
                  <a:pt x="59" y="151"/>
                </a:lnTo>
                <a:lnTo>
                  <a:pt x="56" y="148"/>
                </a:lnTo>
                <a:lnTo>
                  <a:pt x="54" y="145"/>
                </a:lnTo>
                <a:lnTo>
                  <a:pt x="52" y="144"/>
                </a:lnTo>
                <a:lnTo>
                  <a:pt x="51" y="142"/>
                </a:lnTo>
                <a:lnTo>
                  <a:pt x="47" y="140"/>
                </a:lnTo>
                <a:lnTo>
                  <a:pt x="45" y="137"/>
                </a:lnTo>
                <a:lnTo>
                  <a:pt x="43" y="135"/>
                </a:lnTo>
                <a:lnTo>
                  <a:pt x="40" y="131"/>
                </a:lnTo>
                <a:lnTo>
                  <a:pt x="38" y="129"/>
                </a:lnTo>
                <a:lnTo>
                  <a:pt x="34" y="125"/>
                </a:lnTo>
                <a:lnTo>
                  <a:pt x="31" y="122"/>
                </a:lnTo>
                <a:lnTo>
                  <a:pt x="28" y="120"/>
                </a:lnTo>
                <a:lnTo>
                  <a:pt x="26" y="120"/>
                </a:lnTo>
                <a:lnTo>
                  <a:pt x="22" y="117"/>
                </a:lnTo>
                <a:lnTo>
                  <a:pt x="19" y="116"/>
                </a:lnTo>
                <a:lnTo>
                  <a:pt x="17" y="116"/>
                </a:lnTo>
                <a:lnTo>
                  <a:pt x="13" y="116"/>
                </a:lnTo>
                <a:lnTo>
                  <a:pt x="10" y="116"/>
                </a:lnTo>
                <a:lnTo>
                  <a:pt x="6" y="117"/>
                </a:lnTo>
                <a:lnTo>
                  <a:pt x="3" y="119"/>
                </a:lnTo>
                <a:lnTo>
                  <a:pt x="2" y="118"/>
                </a:lnTo>
                <a:lnTo>
                  <a:pt x="1" y="119"/>
                </a:lnTo>
                <a:lnTo>
                  <a:pt x="0" y="122"/>
                </a:lnTo>
                <a:lnTo>
                  <a:pt x="0" y="125"/>
                </a:lnTo>
                <a:lnTo>
                  <a:pt x="0" y="129"/>
                </a:lnTo>
                <a:lnTo>
                  <a:pt x="0" y="133"/>
                </a:lnTo>
                <a:lnTo>
                  <a:pt x="1" y="136"/>
                </a:lnTo>
                <a:lnTo>
                  <a:pt x="2" y="138"/>
                </a:lnTo>
                <a:lnTo>
                  <a:pt x="4" y="144"/>
                </a:lnTo>
                <a:lnTo>
                  <a:pt x="8" y="148"/>
                </a:lnTo>
                <a:lnTo>
                  <a:pt x="8" y="152"/>
                </a:lnTo>
                <a:lnTo>
                  <a:pt x="8" y="154"/>
                </a:lnTo>
                <a:lnTo>
                  <a:pt x="9" y="157"/>
                </a:lnTo>
                <a:lnTo>
                  <a:pt x="9" y="161"/>
                </a:lnTo>
                <a:lnTo>
                  <a:pt x="9" y="163"/>
                </a:lnTo>
                <a:lnTo>
                  <a:pt x="8" y="165"/>
                </a:lnTo>
                <a:lnTo>
                  <a:pt x="5" y="168"/>
                </a:lnTo>
                <a:lnTo>
                  <a:pt x="3" y="171"/>
                </a:lnTo>
                <a:lnTo>
                  <a:pt x="2" y="173"/>
                </a:lnTo>
                <a:lnTo>
                  <a:pt x="2" y="177"/>
                </a:lnTo>
                <a:lnTo>
                  <a:pt x="2" y="180"/>
                </a:lnTo>
                <a:lnTo>
                  <a:pt x="2" y="182"/>
                </a:lnTo>
                <a:lnTo>
                  <a:pt x="2" y="186"/>
                </a:lnTo>
                <a:lnTo>
                  <a:pt x="2" y="187"/>
                </a:lnTo>
                <a:lnTo>
                  <a:pt x="2" y="191"/>
                </a:lnTo>
                <a:lnTo>
                  <a:pt x="2" y="193"/>
                </a:lnTo>
                <a:lnTo>
                  <a:pt x="3" y="196"/>
                </a:lnTo>
                <a:lnTo>
                  <a:pt x="3" y="200"/>
                </a:lnTo>
                <a:lnTo>
                  <a:pt x="4" y="204"/>
                </a:lnTo>
                <a:lnTo>
                  <a:pt x="3" y="207"/>
                </a:lnTo>
                <a:lnTo>
                  <a:pt x="3" y="210"/>
                </a:lnTo>
                <a:lnTo>
                  <a:pt x="3" y="213"/>
                </a:lnTo>
                <a:lnTo>
                  <a:pt x="3" y="215"/>
                </a:lnTo>
                <a:lnTo>
                  <a:pt x="3" y="219"/>
                </a:lnTo>
                <a:lnTo>
                  <a:pt x="3" y="220"/>
                </a:lnTo>
                <a:lnTo>
                  <a:pt x="3" y="225"/>
                </a:lnTo>
                <a:lnTo>
                  <a:pt x="5" y="231"/>
                </a:lnTo>
                <a:lnTo>
                  <a:pt x="6" y="234"/>
                </a:lnTo>
                <a:lnTo>
                  <a:pt x="10" y="237"/>
                </a:lnTo>
                <a:lnTo>
                  <a:pt x="12" y="239"/>
                </a:lnTo>
                <a:lnTo>
                  <a:pt x="15" y="242"/>
                </a:lnTo>
                <a:lnTo>
                  <a:pt x="18" y="245"/>
                </a:lnTo>
                <a:lnTo>
                  <a:pt x="20" y="246"/>
                </a:lnTo>
                <a:lnTo>
                  <a:pt x="23" y="249"/>
                </a:lnTo>
                <a:lnTo>
                  <a:pt x="26" y="251"/>
                </a:lnTo>
                <a:lnTo>
                  <a:pt x="28" y="254"/>
                </a:lnTo>
                <a:lnTo>
                  <a:pt x="29" y="257"/>
                </a:lnTo>
                <a:lnTo>
                  <a:pt x="29" y="259"/>
                </a:lnTo>
                <a:lnTo>
                  <a:pt x="30" y="263"/>
                </a:lnTo>
                <a:lnTo>
                  <a:pt x="30" y="265"/>
                </a:lnTo>
                <a:lnTo>
                  <a:pt x="30" y="269"/>
                </a:lnTo>
                <a:lnTo>
                  <a:pt x="30" y="273"/>
                </a:lnTo>
                <a:lnTo>
                  <a:pt x="30" y="277"/>
                </a:lnTo>
                <a:lnTo>
                  <a:pt x="30" y="282"/>
                </a:lnTo>
                <a:lnTo>
                  <a:pt x="30" y="283"/>
                </a:lnTo>
                <a:lnTo>
                  <a:pt x="30" y="286"/>
                </a:lnTo>
                <a:lnTo>
                  <a:pt x="30" y="290"/>
                </a:lnTo>
                <a:lnTo>
                  <a:pt x="30" y="292"/>
                </a:lnTo>
                <a:lnTo>
                  <a:pt x="27" y="293"/>
                </a:lnTo>
                <a:lnTo>
                  <a:pt x="31" y="298"/>
                </a:lnTo>
                <a:lnTo>
                  <a:pt x="34" y="301"/>
                </a:lnTo>
                <a:lnTo>
                  <a:pt x="37" y="303"/>
                </a:lnTo>
                <a:lnTo>
                  <a:pt x="39" y="306"/>
                </a:lnTo>
                <a:lnTo>
                  <a:pt x="44" y="308"/>
                </a:lnTo>
                <a:lnTo>
                  <a:pt x="45" y="308"/>
                </a:lnTo>
                <a:lnTo>
                  <a:pt x="48" y="308"/>
                </a:lnTo>
                <a:lnTo>
                  <a:pt x="53" y="309"/>
                </a:lnTo>
                <a:lnTo>
                  <a:pt x="55" y="309"/>
                </a:lnTo>
                <a:lnTo>
                  <a:pt x="59" y="310"/>
                </a:lnTo>
                <a:lnTo>
                  <a:pt x="61" y="312"/>
                </a:lnTo>
                <a:lnTo>
                  <a:pt x="64" y="312"/>
                </a:lnTo>
                <a:lnTo>
                  <a:pt x="69" y="314"/>
                </a:lnTo>
                <a:lnTo>
                  <a:pt x="73" y="314"/>
                </a:lnTo>
                <a:lnTo>
                  <a:pt x="77" y="315"/>
                </a:lnTo>
                <a:lnTo>
                  <a:pt x="79" y="315"/>
                </a:lnTo>
                <a:lnTo>
                  <a:pt x="83" y="316"/>
                </a:lnTo>
                <a:lnTo>
                  <a:pt x="87" y="316"/>
                </a:lnTo>
                <a:lnTo>
                  <a:pt x="89" y="316"/>
                </a:lnTo>
                <a:lnTo>
                  <a:pt x="92" y="316"/>
                </a:lnTo>
                <a:lnTo>
                  <a:pt x="96" y="315"/>
                </a:lnTo>
                <a:lnTo>
                  <a:pt x="98" y="315"/>
                </a:lnTo>
                <a:lnTo>
                  <a:pt x="100" y="314"/>
                </a:lnTo>
                <a:lnTo>
                  <a:pt x="103" y="310"/>
                </a:lnTo>
                <a:lnTo>
                  <a:pt x="106" y="308"/>
                </a:lnTo>
                <a:lnTo>
                  <a:pt x="108" y="306"/>
                </a:lnTo>
                <a:lnTo>
                  <a:pt x="111" y="305"/>
                </a:lnTo>
                <a:lnTo>
                  <a:pt x="113" y="302"/>
                </a:lnTo>
                <a:lnTo>
                  <a:pt x="117" y="300"/>
                </a:lnTo>
                <a:lnTo>
                  <a:pt x="120" y="299"/>
                </a:lnTo>
                <a:lnTo>
                  <a:pt x="121" y="298"/>
                </a:lnTo>
                <a:lnTo>
                  <a:pt x="122" y="297"/>
                </a:lnTo>
                <a:lnTo>
                  <a:pt x="123" y="297"/>
                </a:lnTo>
                <a:lnTo>
                  <a:pt x="126" y="297"/>
                </a:lnTo>
                <a:lnTo>
                  <a:pt x="129" y="292"/>
                </a:lnTo>
                <a:lnTo>
                  <a:pt x="131" y="291"/>
                </a:lnTo>
                <a:lnTo>
                  <a:pt x="134" y="286"/>
                </a:lnTo>
                <a:lnTo>
                  <a:pt x="137" y="285"/>
                </a:lnTo>
                <a:lnTo>
                  <a:pt x="139" y="283"/>
                </a:lnTo>
                <a:lnTo>
                  <a:pt x="141" y="281"/>
                </a:lnTo>
                <a:lnTo>
                  <a:pt x="142" y="277"/>
                </a:lnTo>
                <a:lnTo>
                  <a:pt x="143" y="275"/>
                </a:lnTo>
                <a:lnTo>
                  <a:pt x="147" y="272"/>
                </a:lnTo>
                <a:lnTo>
                  <a:pt x="147" y="268"/>
                </a:lnTo>
                <a:lnTo>
                  <a:pt x="148" y="265"/>
                </a:lnTo>
                <a:lnTo>
                  <a:pt x="148" y="264"/>
                </a:lnTo>
                <a:lnTo>
                  <a:pt x="150" y="259"/>
                </a:lnTo>
                <a:lnTo>
                  <a:pt x="152" y="257"/>
                </a:lnTo>
                <a:lnTo>
                  <a:pt x="152" y="255"/>
                </a:lnTo>
                <a:lnTo>
                  <a:pt x="152" y="250"/>
                </a:lnTo>
                <a:lnTo>
                  <a:pt x="155" y="249"/>
                </a:lnTo>
                <a:lnTo>
                  <a:pt x="158" y="248"/>
                </a:lnTo>
                <a:lnTo>
                  <a:pt x="163" y="248"/>
                </a:lnTo>
                <a:lnTo>
                  <a:pt x="164" y="248"/>
                </a:lnTo>
                <a:lnTo>
                  <a:pt x="167" y="246"/>
                </a:lnTo>
                <a:lnTo>
                  <a:pt x="169" y="245"/>
                </a:lnTo>
                <a:lnTo>
                  <a:pt x="174" y="245"/>
                </a:lnTo>
                <a:lnTo>
                  <a:pt x="177" y="245"/>
                </a:lnTo>
                <a:lnTo>
                  <a:pt x="182" y="245"/>
                </a:lnTo>
                <a:lnTo>
                  <a:pt x="186" y="245"/>
                </a:lnTo>
                <a:lnTo>
                  <a:pt x="191" y="247"/>
                </a:lnTo>
                <a:lnTo>
                  <a:pt x="193" y="251"/>
                </a:lnTo>
                <a:lnTo>
                  <a:pt x="195" y="255"/>
                </a:lnTo>
                <a:lnTo>
                  <a:pt x="199" y="257"/>
                </a:lnTo>
                <a:lnTo>
                  <a:pt x="200" y="260"/>
                </a:lnTo>
                <a:lnTo>
                  <a:pt x="202" y="262"/>
                </a:lnTo>
                <a:lnTo>
                  <a:pt x="203" y="265"/>
                </a:lnTo>
                <a:lnTo>
                  <a:pt x="204" y="268"/>
                </a:lnTo>
                <a:lnTo>
                  <a:pt x="207" y="272"/>
                </a:lnTo>
                <a:lnTo>
                  <a:pt x="209" y="274"/>
                </a:lnTo>
                <a:lnTo>
                  <a:pt x="211" y="277"/>
                </a:lnTo>
                <a:lnTo>
                  <a:pt x="211" y="280"/>
                </a:lnTo>
                <a:lnTo>
                  <a:pt x="211" y="284"/>
                </a:lnTo>
                <a:lnTo>
                  <a:pt x="212" y="290"/>
                </a:lnTo>
                <a:lnTo>
                  <a:pt x="214" y="292"/>
                </a:lnTo>
                <a:lnTo>
                  <a:pt x="217" y="294"/>
                </a:lnTo>
                <a:lnTo>
                  <a:pt x="219" y="298"/>
                </a:lnTo>
                <a:lnTo>
                  <a:pt x="221" y="301"/>
                </a:lnTo>
                <a:lnTo>
                  <a:pt x="224" y="305"/>
                </a:lnTo>
                <a:lnTo>
                  <a:pt x="225" y="309"/>
                </a:lnTo>
                <a:lnTo>
                  <a:pt x="226" y="311"/>
                </a:lnTo>
                <a:lnTo>
                  <a:pt x="228" y="315"/>
                </a:lnTo>
                <a:lnTo>
                  <a:pt x="232" y="316"/>
                </a:lnTo>
                <a:lnTo>
                  <a:pt x="234" y="319"/>
                </a:lnTo>
                <a:lnTo>
                  <a:pt x="236" y="319"/>
                </a:lnTo>
                <a:lnTo>
                  <a:pt x="240" y="324"/>
                </a:lnTo>
                <a:lnTo>
                  <a:pt x="241" y="328"/>
                </a:lnTo>
                <a:lnTo>
                  <a:pt x="244" y="329"/>
                </a:lnTo>
                <a:lnTo>
                  <a:pt x="243" y="329"/>
                </a:lnTo>
                <a:lnTo>
                  <a:pt x="245" y="332"/>
                </a:lnTo>
                <a:lnTo>
                  <a:pt x="250" y="334"/>
                </a:lnTo>
                <a:lnTo>
                  <a:pt x="251" y="334"/>
                </a:lnTo>
                <a:lnTo>
                  <a:pt x="254" y="335"/>
                </a:lnTo>
                <a:lnTo>
                  <a:pt x="257" y="339"/>
                </a:lnTo>
                <a:lnTo>
                  <a:pt x="260" y="340"/>
                </a:lnTo>
                <a:lnTo>
                  <a:pt x="262" y="343"/>
                </a:lnTo>
                <a:lnTo>
                  <a:pt x="264" y="345"/>
                </a:lnTo>
                <a:lnTo>
                  <a:pt x="268" y="346"/>
                </a:lnTo>
                <a:lnTo>
                  <a:pt x="271" y="346"/>
                </a:lnTo>
                <a:lnTo>
                  <a:pt x="272" y="345"/>
                </a:lnTo>
                <a:lnTo>
                  <a:pt x="272" y="344"/>
                </a:lnTo>
                <a:lnTo>
                  <a:pt x="272" y="342"/>
                </a:lnTo>
                <a:lnTo>
                  <a:pt x="272" y="341"/>
                </a:lnTo>
                <a:lnTo>
                  <a:pt x="272" y="339"/>
                </a:lnTo>
                <a:lnTo>
                  <a:pt x="271" y="337"/>
                </a:lnTo>
                <a:lnTo>
                  <a:pt x="270" y="335"/>
                </a:lnTo>
                <a:lnTo>
                  <a:pt x="270" y="334"/>
                </a:lnTo>
                <a:lnTo>
                  <a:pt x="269" y="333"/>
                </a:lnTo>
                <a:lnTo>
                  <a:pt x="269" y="331"/>
                </a:lnTo>
                <a:lnTo>
                  <a:pt x="269" y="328"/>
                </a:lnTo>
                <a:lnTo>
                  <a:pt x="269" y="326"/>
                </a:lnTo>
                <a:lnTo>
                  <a:pt x="269" y="325"/>
                </a:lnTo>
                <a:lnTo>
                  <a:pt x="269" y="323"/>
                </a:lnTo>
                <a:lnTo>
                  <a:pt x="269" y="320"/>
                </a:lnTo>
                <a:lnTo>
                  <a:pt x="269" y="319"/>
                </a:lnTo>
                <a:lnTo>
                  <a:pt x="269" y="317"/>
                </a:lnTo>
                <a:lnTo>
                  <a:pt x="269" y="316"/>
                </a:lnTo>
                <a:lnTo>
                  <a:pt x="269" y="314"/>
                </a:lnTo>
                <a:lnTo>
                  <a:pt x="269" y="312"/>
                </a:lnTo>
                <a:lnTo>
                  <a:pt x="269" y="311"/>
                </a:lnTo>
                <a:lnTo>
                  <a:pt x="269" y="309"/>
                </a:lnTo>
                <a:lnTo>
                  <a:pt x="269" y="307"/>
                </a:lnTo>
                <a:lnTo>
                  <a:pt x="269" y="306"/>
                </a:lnTo>
                <a:lnTo>
                  <a:pt x="269" y="305"/>
                </a:lnTo>
                <a:lnTo>
                  <a:pt x="269" y="303"/>
                </a:lnTo>
                <a:lnTo>
                  <a:pt x="269" y="301"/>
                </a:lnTo>
                <a:lnTo>
                  <a:pt x="268" y="300"/>
                </a:lnTo>
                <a:lnTo>
                  <a:pt x="268" y="299"/>
                </a:lnTo>
                <a:lnTo>
                  <a:pt x="268" y="297"/>
                </a:lnTo>
                <a:lnTo>
                  <a:pt x="268" y="296"/>
                </a:lnTo>
                <a:lnTo>
                  <a:pt x="268" y="294"/>
                </a:lnTo>
                <a:lnTo>
                  <a:pt x="268" y="292"/>
                </a:lnTo>
                <a:lnTo>
                  <a:pt x="268" y="291"/>
                </a:lnTo>
                <a:lnTo>
                  <a:pt x="268" y="290"/>
                </a:lnTo>
                <a:lnTo>
                  <a:pt x="268" y="288"/>
                </a:lnTo>
                <a:lnTo>
                  <a:pt x="268" y="285"/>
                </a:lnTo>
                <a:lnTo>
                  <a:pt x="268" y="284"/>
                </a:lnTo>
                <a:lnTo>
                  <a:pt x="268" y="283"/>
                </a:lnTo>
                <a:lnTo>
                  <a:pt x="268" y="281"/>
                </a:lnTo>
                <a:lnTo>
                  <a:pt x="268" y="279"/>
                </a:lnTo>
                <a:lnTo>
                  <a:pt x="268" y="277"/>
                </a:lnTo>
                <a:lnTo>
                  <a:pt x="268" y="274"/>
                </a:lnTo>
                <a:lnTo>
                  <a:pt x="269" y="272"/>
                </a:lnTo>
                <a:lnTo>
                  <a:pt x="269" y="271"/>
                </a:lnTo>
                <a:lnTo>
                  <a:pt x="269" y="268"/>
                </a:lnTo>
                <a:lnTo>
                  <a:pt x="269" y="267"/>
                </a:lnTo>
                <a:lnTo>
                  <a:pt x="268" y="266"/>
                </a:lnTo>
                <a:lnTo>
                  <a:pt x="267" y="264"/>
                </a:lnTo>
                <a:lnTo>
                  <a:pt x="264" y="263"/>
                </a:lnTo>
                <a:lnTo>
                  <a:pt x="264" y="262"/>
                </a:lnTo>
                <a:lnTo>
                  <a:pt x="263" y="260"/>
                </a:lnTo>
                <a:lnTo>
                  <a:pt x="262" y="258"/>
                </a:lnTo>
                <a:lnTo>
                  <a:pt x="261" y="257"/>
                </a:lnTo>
                <a:lnTo>
                  <a:pt x="259" y="255"/>
                </a:lnTo>
                <a:lnTo>
                  <a:pt x="258" y="253"/>
                </a:lnTo>
                <a:lnTo>
                  <a:pt x="257" y="251"/>
                </a:lnTo>
                <a:lnTo>
                  <a:pt x="255" y="250"/>
                </a:lnTo>
                <a:lnTo>
                  <a:pt x="253" y="248"/>
                </a:lnTo>
                <a:lnTo>
                  <a:pt x="253" y="247"/>
                </a:lnTo>
                <a:lnTo>
                  <a:pt x="252" y="245"/>
                </a:lnTo>
                <a:lnTo>
                  <a:pt x="252" y="242"/>
                </a:lnTo>
                <a:lnTo>
                  <a:pt x="251" y="241"/>
                </a:lnTo>
                <a:lnTo>
                  <a:pt x="250" y="240"/>
                </a:lnTo>
                <a:lnTo>
                  <a:pt x="249" y="239"/>
                </a:lnTo>
                <a:lnTo>
                  <a:pt x="246" y="238"/>
                </a:lnTo>
                <a:lnTo>
                  <a:pt x="244" y="236"/>
                </a:lnTo>
                <a:lnTo>
                  <a:pt x="243" y="236"/>
                </a:lnTo>
                <a:lnTo>
                  <a:pt x="242" y="233"/>
                </a:lnTo>
                <a:lnTo>
                  <a:pt x="240" y="232"/>
                </a:lnTo>
                <a:lnTo>
                  <a:pt x="238" y="231"/>
                </a:lnTo>
                <a:lnTo>
                  <a:pt x="237" y="229"/>
                </a:lnTo>
                <a:lnTo>
                  <a:pt x="237" y="226"/>
                </a:lnTo>
                <a:lnTo>
                  <a:pt x="236" y="225"/>
                </a:lnTo>
                <a:lnTo>
                  <a:pt x="235" y="223"/>
                </a:lnTo>
                <a:lnTo>
                  <a:pt x="233" y="221"/>
                </a:lnTo>
                <a:lnTo>
                  <a:pt x="232" y="219"/>
                </a:lnTo>
                <a:lnTo>
                  <a:pt x="231" y="217"/>
                </a:lnTo>
                <a:lnTo>
                  <a:pt x="228" y="216"/>
                </a:lnTo>
                <a:lnTo>
                  <a:pt x="227" y="216"/>
                </a:lnTo>
                <a:lnTo>
                  <a:pt x="226" y="215"/>
                </a:lnTo>
                <a:lnTo>
                  <a:pt x="224" y="213"/>
                </a:lnTo>
                <a:lnTo>
                  <a:pt x="221" y="211"/>
                </a:lnTo>
                <a:lnTo>
                  <a:pt x="220" y="210"/>
                </a:lnTo>
                <a:lnTo>
                  <a:pt x="218" y="208"/>
                </a:lnTo>
                <a:lnTo>
                  <a:pt x="217" y="206"/>
                </a:lnTo>
                <a:lnTo>
                  <a:pt x="215" y="206"/>
                </a:lnTo>
                <a:lnTo>
                  <a:pt x="214" y="204"/>
                </a:lnTo>
                <a:lnTo>
                  <a:pt x="212" y="203"/>
                </a:lnTo>
                <a:lnTo>
                  <a:pt x="211" y="202"/>
                </a:lnTo>
                <a:lnTo>
                  <a:pt x="211" y="199"/>
                </a:lnTo>
                <a:lnTo>
                  <a:pt x="210" y="196"/>
                </a:lnTo>
                <a:lnTo>
                  <a:pt x="209" y="195"/>
                </a:lnTo>
                <a:lnTo>
                  <a:pt x="209" y="194"/>
                </a:lnTo>
                <a:lnTo>
                  <a:pt x="208" y="193"/>
                </a:lnTo>
                <a:lnTo>
                  <a:pt x="207" y="190"/>
                </a:lnTo>
                <a:lnTo>
                  <a:pt x="207" y="188"/>
                </a:lnTo>
                <a:lnTo>
                  <a:pt x="206" y="185"/>
                </a:lnTo>
                <a:lnTo>
                  <a:pt x="206" y="183"/>
                </a:lnTo>
                <a:lnTo>
                  <a:pt x="206" y="182"/>
                </a:lnTo>
                <a:lnTo>
                  <a:pt x="206" y="180"/>
                </a:lnTo>
                <a:lnTo>
                  <a:pt x="206" y="179"/>
                </a:lnTo>
                <a:lnTo>
                  <a:pt x="206" y="177"/>
                </a:lnTo>
                <a:lnTo>
                  <a:pt x="207" y="176"/>
                </a:lnTo>
                <a:lnTo>
                  <a:pt x="207" y="174"/>
                </a:lnTo>
                <a:lnTo>
                  <a:pt x="207" y="172"/>
                </a:lnTo>
                <a:lnTo>
                  <a:pt x="206" y="170"/>
                </a:lnTo>
                <a:lnTo>
                  <a:pt x="206" y="169"/>
                </a:lnTo>
                <a:lnTo>
                  <a:pt x="206" y="167"/>
                </a:lnTo>
                <a:lnTo>
                  <a:pt x="206" y="165"/>
                </a:lnTo>
                <a:lnTo>
                  <a:pt x="206" y="163"/>
                </a:lnTo>
                <a:lnTo>
                  <a:pt x="206" y="162"/>
                </a:lnTo>
                <a:lnTo>
                  <a:pt x="206" y="160"/>
                </a:lnTo>
                <a:lnTo>
                  <a:pt x="206" y="156"/>
                </a:lnTo>
                <a:lnTo>
                  <a:pt x="206" y="154"/>
                </a:lnTo>
                <a:lnTo>
                  <a:pt x="206" y="153"/>
                </a:lnTo>
                <a:lnTo>
                  <a:pt x="206" y="151"/>
                </a:lnTo>
                <a:lnTo>
                  <a:pt x="204" y="148"/>
                </a:lnTo>
                <a:lnTo>
                  <a:pt x="204" y="146"/>
                </a:lnTo>
                <a:lnTo>
                  <a:pt x="203" y="145"/>
                </a:lnTo>
                <a:lnTo>
                  <a:pt x="202" y="144"/>
                </a:lnTo>
                <a:lnTo>
                  <a:pt x="202" y="142"/>
                </a:lnTo>
                <a:lnTo>
                  <a:pt x="203" y="140"/>
                </a:lnTo>
                <a:lnTo>
                  <a:pt x="204" y="139"/>
                </a:lnTo>
                <a:lnTo>
                  <a:pt x="206" y="138"/>
                </a:lnTo>
                <a:lnTo>
                  <a:pt x="207" y="138"/>
                </a:lnTo>
                <a:lnTo>
                  <a:pt x="209" y="139"/>
                </a:lnTo>
                <a:lnTo>
                  <a:pt x="212" y="139"/>
                </a:lnTo>
                <a:lnTo>
                  <a:pt x="214" y="139"/>
                </a:lnTo>
                <a:lnTo>
                  <a:pt x="215" y="139"/>
                </a:lnTo>
                <a:lnTo>
                  <a:pt x="217" y="139"/>
                </a:lnTo>
                <a:lnTo>
                  <a:pt x="219" y="139"/>
                </a:lnTo>
                <a:lnTo>
                  <a:pt x="223" y="139"/>
                </a:lnTo>
                <a:lnTo>
                  <a:pt x="225" y="139"/>
                </a:lnTo>
                <a:lnTo>
                  <a:pt x="227" y="139"/>
                </a:lnTo>
                <a:lnTo>
                  <a:pt x="229" y="139"/>
                </a:lnTo>
                <a:lnTo>
                  <a:pt x="232" y="139"/>
                </a:lnTo>
                <a:lnTo>
                  <a:pt x="234" y="138"/>
                </a:lnTo>
                <a:lnTo>
                  <a:pt x="236" y="138"/>
                </a:lnTo>
                <a:lnTo>
                  <a:pt x="238" y="138"/>
                </a:lnTo>
                <a:lnTo>
                  <a:pt x="241" y="138"/>
                </a:lnTo>
                <a:lnTo>
                  <a:pt x="242" y="138"/>
                </a:lnTo>
                <a:lnTo>
                  <a:pt x="243" y="138"/>
                </a:lnTo>
                <a:lnTo>
                  <a:pt x="245" y="138"/>
                </a:lnTo>
                <a:lnTo>
                  <a:pt x="247" y="138"/>
                </a:lnTo>
                <a:lnTo>
                  <a:pt x="249" y="138"/>
                </a:lnTo>
                <a:lnTo>
                  <a:pt x="251" y="138"/>
                </a:lnTo>
                <a:lnTo>
                  <a:pt x="255" y="138"/>
                </a:lnTo>
                <a:lnTo>
                  <a:pt x="258" y="138"/>
                </a:lnTo>
                <a:lnTo>
                  <a:pt x="259" y="138"/>
                </a:lnTo>
                <a:lnTo>
                  <a:pt x="262" y="139"/>
                </a:lnTo>
                <a:lnTo>
                  <a:pt x="266" y="140"/>
                </a:lnTo>
                <a:lnTo>
                  <a:pt x="267" y="139"/>
                </a:lnTo>
                <a:lnTo>
                  <a:pt x="269" y="139"/>
                </a:lnTo>
                <a:lnTo>
                  <a:pt x="271" y="139"/>
                </a:lnTo>
                <a:lnTo>
                  <a:pt x="275" y="139"/>
                </a:lnTo>
                <a:lnTo>
                  <a:pt x="276" y="139"/>
                </a:lnTo>
                <a:lnTo>
                  <a:pt x="277" y="139"/>
                </a:lnTo>
                <a:lnTo>
                  <a:pt x="279" y="139"/>
                </a:lnTo>
                <a:lnTo>
                  <a:pt x="281" y="139"/>
                </a:lnTo>
                <a:lnTo>
                  <a:pt x="283" y="140"/>
                </a:lnTo>
                <a:lnTo>
                  <a:pt x="284" y="140"/>
                </a:lnTo>
                <a:lnTo>
                  <a:pt x="287" y="140"/>
                </a:lnTo>
                <a:lnTo>
                  <a:pt x="289" y="139"/>
                </a:lnTo>
                <a:lnTo>
                  <a:pt x="292" y="138"/>
                </a:lnTo>
                <a:lnTo>
                  <a:pt x="293" y="137"/>
                </a:lnTo>
                <a:lnTo>
                  <a:pt x="294" y="136"/>
                </a:lnTo>
                <a:lnTo>
                  <a:pt x="296" y="136"/>
                </a:lnTo>
                <a:lnTo>
                  <a:pt x="296" y="134"/>
                </a:lnTo>
                <a:lnTo>
                  <a:pt x="298" y="133"/>
                </a:lnTo>
                <a:lnTo>
                  <a:pt x="300" y="133"/>
                </a:lnTo>
                <a:lnTo>
                  <a:pt x="301" y="130"/>
                </a:lnTo>
                <a:lnTo>
                  <a:pt x="303" y="129"/>
                </a:lnTo>
                <a:lnTo>
                  <a:pt x="305" y="128"/>
                </a:lnTo>
                <a:lnTo>
                  <a:pt x="305" y="127"/>
                </a:lnTo>
                <a:lnTo>
                  <a:pt x="307" y="126"/>
                </a:lnTo>
                <a:lnTo>
                  <a:pt x="310" y="125"/>
                </a:lnTo>
                <a:lnTo>
                  <a:pt x="311" y="124"/>
                </a:lnTo>
                <a:lnTo>
                  <a:pt x="311" y="121"/>
                </a:lnTo>
                <a:lnTo>
                  <a:pt x="311" y="119"/>
                </a:lnTo>
                <a:lnTo>
                  <a:pt x="312" y="118"/>
                </a:lnTo>
                <a:lnTo>
                  <a:pt x="314" y="117"/>
                </a:lnTo>
                <a:lnTo>
                  <a:pt x="317" y="117"/>
                </a:lnTo>
                <a:lnTo>
                  <a:pt x="318" y="116"/>
                </a:lnTo>
                <a:lnTo>
                  <a:pt x="319" y="114"/>
                </a:lnTo>
                <a:lnTo>
                  <a:pt x="320" y="113"/>
                </a:lnTo>
                <a:lnTo>
                  <a:pt x="320" y="112"/>
                </a:lnTo>
                <a:lnTo>
                  <a:pt x="321" y="110"/>
                </a:lnTo>
                <a:lnTo>
                  <a:pt x="322" y="109"/>
                </a:lnTo>
                <a:lnTo>
                  <a:pt x="323" y="108"/>
                </a:lnTo>
                <a:lnTo>
                  <a:pt x="324" y="107"/>
                </a:lnTo>
                <a:lnTo>
                  <a:pt x="327" y="105"/>
                </a:lnTo>
                <a:lnTo>
                  <a:pt x="328" y="104"/>
                </a:lnTo>
                <a:lnTo>
                  <a:pt x="328" y="103"/>
                </a:lnTo>
                <a:lnTo>
                  <a:pt x="329" y="101"/>
                </a:lnTo>
                <a:lnTo>
                  <a:pt x="330" y="99"/>
                </a:lnTo>
                <a:lnTo>
                  <a:pt x="331" y="97"/>
                </a:lnTo>
                <a:lnTo>
                  <a:pt x="334" y="95"/>
                </a:lnTo>
                <a:lnTo>
                  <a:pt x="334" y="93"/>
                </a:lnTo>
                <a:lnTo>
                  <a:pt x="334" y="92"/>
                </a:lnTo>
                <a:lnTo>
                  <a:pt x="334" y="91"/>
                </a:lnTo>
                <a:lnTo>
                  <a:pt x="334" y="88"/>
                </a:lnTo>
                <a:close/>
                <a:moveTo>
                  <a:pt x="912" y="279"/>
                </a:moveTo>
                <a:lnTo>
                  <a:pt x="912" y="277"/>
                </a:lnTo>
                <a:lnTo>
                  <a:pt x="912" y="275"/>
                </a:lnTo>
                <a:lnTo>
                  <a:pt x="911" y="274"/>
                </a:lnTo>
                <a:lnTo>
                  <a:pt x="911" y="273"/>
                </a:lnTo>
                <a:lnTo>
                  <a:pt x="911" y="271"/>
                </a:lnTo>
                <a:lnTo>
                  <a:pt x="908" y="268"/>
                </a:lnTo>
                <a:lnTo>
                  <a:pt x="908" y="265"/>
                </a:lnTo>
                <a:lnTo>
                  <a:pt x="908" y="264"/>
                </a:lnTo>
                <a:lnTo>
                  <a:pt x="908" y="262"/>
                </a:lnTo>
                <a:lnTo>
                  <a:pt x="908" y="260"/>
                </a:lnTo>
                <a:lnTo>
                  <a:pt x="908" y="259"/>
                </a:lnTo>
                <a:lnTo>
                  <a:pt x="906" y="257"/>
                </a:lnTo>
                <a:lnTo>
                  <a:pt x="905" y="256"/>
                </a:lnTo>
                <a:lnTo>
                  <a:pt x="904" y="254"/>
                </a:lnTo>
                <a:lnTo>
                  <a:pt x="903" y="251"/>
                </a:lnTo>
                <a:lnTo>
                  <a:pt x="902" y="249"/>
                </a:lnTo>
                <a:lnTo>
                  <a:pt x="900" y="248"/>
                </a:lnTo>
                <a:lnTo>
                  <a:pt x="900" y="246"/>
                </a:lnTo>
                <a:lnTo>
                  <a:pt x="899" y="245"/>
                </a:lnTo>
                <a:lnTo>
                  <a:pt x="899" y="243"/>
                </a:lnTo>
                <a:lnTo>
                  <a:pt x="898" y="241"/>
                </a:lnTo>
                <a:lnTo>
                  <a:pt x="897" y="240"/>
                </a:lnTo>
                <a:lnTo>
                  <a:pt x="895" y="239"/>
                </a:lnTo>
                <a:lnTo>
                  <a:pt x="894" y="237"/>
                </a:lnTo>
                <a:lnTo>
                  <a:pt x="893" y="234"/>
                </a:lnTo>
                <a:lnTo>
                  <a:pt x="891" y="233"/>
                </a:lnTo>
                <a:lnTo>
                  <a:pt x="891" y="231"/>
                </a:lnTo>
                <a:lnTo>
                  <a:pt x="890" y="229"/>
                </a:lnTo>
                <a:lnTo>
                  <a:pt x="888" y="229"/>
                </a:lnTo>
                <a:lnTo>
                  <a:pt x="886" y="228"/>
                </a:lnTo>
                <a:lnTo>
                  <a:pt x="885" y="225"/>
                </a:lnTo>
                <a:lnTo>
                  <a:pt x="882" y="224"/>
                </a:lnTo>
                <a:lnTo>
                  <a:pt x="880" y="222"/>
                </a:lnTo>
                <a:lnTo>
                  <a:pt x="879" y="220"/>
                </a:lnTo>
                <a:lnTo>
                  <a:pt x="878" y="217"/>
                </a:lnTo>
                <a:lnTo>
                  <a:pt x="877" y="216"/>
                </a:lnTo>
                <a:lnTo>
                  <a:pt x="877" y="215"/>
                </a:lnTo>
                <a:lnTo>
                  <a:pt x="877" y="214"/>
                </a:lnTo>
                <a:lnTo>
                  <a:pt x="877" y="212"/>
                </a:lnTo>
                <a:lnTo>
                  <a:pt x="877" y="210"/>
                </a:lnTo>
                <a:lnTo>
                  <a:pt x="877" y="208"/>
                </a:lnTo>
                <a:lnTo>
                  <a:pt x="877" y="207"/>
                </a:lnTo>
                <a:lnTo>
                  <a:pt x="877" y="206"/>
                </a:lnTo>
                <a:lnTo>
                  <a:pt x="877" y="205"/>
                </a:lnTo>
                <a:lnTo>
                  <a:pt x="878" y="203"/>
                </a:lnTo>
                <a:lnTo>
                  <a:pt x="879" y="202"/>
                </a:lnTo>
                <a:lnTo>
                  <a:pt x="881" y="200"/>
                </a:lnTo>
                <a:lnTo>
                  <a:pt x="882" y="199"/>
                </a:lnTo>
                <a:lnTo>
                  <a:pt x="885" y="198"/>
                </a:lnTo>
                <a:lnTo>
                  <a:pt x="886" y="198"/>
                </a:lnTo>
                <a:lnTo>
                  <a:pt x="887" y="197"/>
                </a:lnTo>
                <a:lnTo>
                  <a:pt x="888" y="195"/>
                </a:lnTo>
                <a:lnTo>
                  <a:pt x="889" y="194"/>
                </a:lnTo>
                <a:lnTo>
                  <a:pt x="889" y="193"/>
                </a:lnTo>
                <a:lnTo>
                  <a:pt x="891" y="191"/>
                </a:lnTo>
                <a:lnTo>
                  <a:pt x="891" y="190"/>
                </a:lnTo>
                <a:lnTo>
                  <a:pt x="894" y="188"/>
                </a:lnTo>
                <a:lnTo>
                  <a:pt x="896" y="187"/>
                </a:lnTo>
                <a:lnTo>
                  <a:pt x="897" y="186"/>
                </a:lnTo>
                <a:lnTo>
                  <a:pt x="899" y="185"/>
                </a:lnTo>
                <a:lnTo>
                  <a:pt x="899" y="182"/>
                </a:lnTo>
                <a:lnTo>
                  <a:pt x="899" y="180"/>
                </a:lnTo>
                <a:lnTo>
                  <a:pt x="899" y="178"/>
                </a:lnTo>
                <a:lnTo>
                  <a:pt x="902" y="176"/>
                </a:lnTo>
                <a:lnTo>
                  <a:pt x="903" y="173"/>
                </a:lnTo>
                <a:lnTo>
                  <a:pt x="902" y="173"/>
                </a:lnTo>
                <a:lnTo>
                  <a:pt x="899" y="173"/>
                </a:lnTo>
                <a:lnTo>
                  <a:pt x="897" y="174"/>
                </a:lnTo>
                <a:lnTo>
                  <a:pt x="895" y="176"/>
                </a:lnTo>
                <a:lnTo>
                  <a:pt x="894" y="177"/>
                </a:lnTo>
                <a:lnTo>
                  <a:pt x="893" y="177"/>
                </a:lnTo>
                <a:lnTo>
                  <a:pt x="890" y="177"/>
                </a:lnTo>
                <a:lnTo>
                  <a:pt x="889" y="177"/>
                </a:lnTo>
                <a:lnTo>
                  <a:pt x="887" y="177"/>
                </a:lnTo>
                <a:lnTo>
                  <a:pt x="885" y="177"/>
                </a:lnTo>
                <a:lnTo>
                  <a:pt x="884" y="177"/>
                </a:lnTo>
                <a:lnTo>
                  <a:pt x="882" y="177"/>
                </a:lnTo>
                <a:lnTo>
                  <a:pt x="880" y="177"/>
                </a:lnTo>
                <a:lnTo>
                  <a:pt x="878" y="177"/>
                </a:lnTo>
                <a:lnTo>
                  <a:pt x="877" y="179"/>
                </a:lnTo>
                <a:lnTo>
                  <a:pt x="876" y="180"/>
                </a:lnTo>
                <a:lnTo>
                  <a:pt x="874" y="181"/>
                </a:lnTo>
                <a:lnTo>
                  <a:pt x="872" y="182"/>
                </a:lnTo>
                <a:lnTo>
                  <a:pt x="871" y="182"/>
                </a:lnTo>
                <a:lnTo>
                  <a:pt x="869" y="182"/>
                </a:lnTo>
                <a:lnTo>
                  <a:pt x="868" y="185"/>
                </a:lnTo>
                <a:lnTo>
                  <a:pt x="865" y="185"/>
                </a:lnTo>
                <a:lnTo>
                  <a:pt x="863" y="186"/>
                </a:lnTo>
                <a:lnTo>
                  <a:pt x="861" y="187"/>
                </a:lnTo>
                <a:lnTo>
                  <a:pt x="859" y="187"/>
                </a:lnTo>
                <a:lnTo>
                  <a:pt x="856" y="189"/>
                </a:lnTo>
                <a:lnTo>
                  <a:pt x="853" y="189"/>
                </a:lnTo>
                <a:lnTo>
                  <a:pt x="851" y="189"/>
                </a:lnTo>
                <a:lnTo>
                  <a:pt x="848" y="189"/>
                </a:lnTo>
                <a:lnTo>
                  <a:pt x="846" y="188"/>
                </a:lnTo>
                <a:lnTo>
                  <a:pt x="843" y="188"/>
                </a:lnTo>
                <a:lnTo>
                  <a:pt x="841" y="188"/>
                </a:lnTo>
                <a:lnTo>
                  <a:pt x="838" y="187"/>
                </a:lnTo>
                <a:lnTo>
                  <a:pt x="837" y="186"/>
                </a:lnTo>
                <a:lnTo>
                  <a:pt x="837" y="183"/>
                </a:lnTo>
                <a:lnTo>
                  <a:pt x="835" y="181"/>
                </a:lnTo>
                <a:lnTo>
                  <a:pt x="835" y="179"/>
                </a:lnTo>
                <a:lnTo>
                  <a:pt x="834" y="177"/>
                </a:lnTo>
                <a:lnTo>
                  <a:pt x="831" y="174"/>
                </a:lnTo>
                <a:lnTo>
                  <a:pt x="829" y="173"/>
                </a:lnTo>
                <a:lnTo>
                  <a:pt x="828" y="172"/>
                </a:lnTo>
                <a:lnTo>
                  <a:pt x="825" y="170"/>
                </a:lnTo>
                <a:lnTo>
                  <a:pt x="824" y="169"/>
                </a:lnTo>
                <a:lnTo>
                  <a:pt x="822" y="169"/>
                </a:lnTo>
                <a:lnTo>
                  <a:pt x="821" y="167"/>
                </a:lnTo>
                <a:lnTo>
                  <a:pt x="820" y="165"/>
                </a:lnTo>
                <a:lnTo>
                  <a:pt x="820" y="163"/>
                </a:lnTo>
                <a:lnTo>
                  <a:pt x="819" y="162"/>
                </a:lnTo>
                <a:lnTo>
                  <a:pt x="818" y="160"/>
                </a:lnTo>
                <a:lnTo>
                  <a:pt x="817" y="159"/>
                </a:lnTo>
                <a:lnTo>
                  <a:pt x="817" y="156"/>
                </a:lnTo>
                <a:lnTo>
                  <a:pt x="814" y="155"/>
                </a:lnTo>
                <a:lnTo>
                  <a:pt x="812" y="155"/>
                </a:lnTo>
                <a:lnTo>
                  <a:pt x="811" y="155"/>
                </a:lnTo>
                <a:lnTo>
                  <a:pt x="809" y="155"/>
                </a:lnTo>
                <a:lnTo>
                  <a:pt x="808" y="156"/>
                </a:lnTo>
                <a:lnTo>
                  <a:pt x="808" y="159"/>
                </a:lnTo>
                <a:lnTo>
                  <a:pt x="808" y="160"/>
                </a:lnTo>
                <a:lnTo>
                  <a:pt x="808" y="161"/>
                </a:lnTo>
                <a:lnTo>
                  <a:pt x="807" y="162"/>
                </a:lnTo>
                <a:lnTo>
                  <a:pt x="807" y="163"/>
                </a:lnTo>
                <a:lnTo>
                  <a:pt x="807" y="165"/>
                </a:lnTo>
                <a:lnTo>
                  <a:pt x="807" y="168"/>
                </a:lnTo>
                <a:lnTo>
                  <a:pt x="807" y="169"/>
                </a:lnTo>
                <a:lnTo>
                  <a:pt x="807" y="172"/>
                </a:lnTo>
                <a:lnTo>
                  <a:pt x="807" y="173"/>
                </a:lnTo>
                <a:lnTo>
                  <a:pt x="808" y="176"/>
                </a:lnTo>
                <a:lnTo>
                  <a:pt x="808" y="178"/>
                </a:lnTo>
                <a:lnTo>
                  <a:pt x="808" y="179"/>
                </a:lnTo>
                <a:lnTo>
                  <a:pt x="808" y="180"/>
                </a:lnTo>
                <a:lnTo>
                  <a:pt x="808" y="183"/>
                </a:lnTo>
                <a:lnTo>
                  <a:pt x="808" y="185"/>
                </a:lnTo>
                <a:lnTo>
                  <a:pt x="808" y="187"/>
                </a:lnTo>
                <a:lnTo>
                  <a:pt x="807" y="187"/>
                </a:lnTo>
                <a:lnTo>
                  <a:pt x="805" y="187"/>
                </a:lnTo>
                <a:lnTo>
                  <a:pt x="803" y="187"/>
                </a:lnTo>
                <a:lnTo>
                  <a:pt x="802" y="187"/>
                </a:lnTo>
                <a:lnTo>
                  <a:pt x="799" y="187"/>
                </a:lnTo>
                <a:lnTo>
                  <a:pt x="798" y="187"/>
                </a:lnTo>
                <a:lnTo>
                  <a:pt x="796" y="187"/>
                </a:lnTo>
                <a:lnTo>
                  <a:pt x="793" y="187"/>
                </a:lnTo>
                <a:lnTo>
                  <a:pt x="792" y="187"/>
                </a:lnTo>
                <a:lnTo>
                  <a:pt x="791" y="187"/>
                </a:lnTo>
                <a:lnTo>
                  <a:pt x="790" y="185"/>
                </a:lnTo>
                <a:lnTo>
                  <a:pt x="790" y="183"/>
                </a:lnTo>
                <a:lnTo>
                  <a:pt x="790" y="180"/>
                </a:lnTo>
                <a:lnTo>
                  <a:pt x="790" y="178"/>
                </a:lnTo>
                <a:lnTo>
                  <a:pt x="788" y="177"/>
                </a:lnTo>
                <a:lnTo>
                  <a:pt x="788" y="174"/>
                </a:lnTo>
                <a:lnTo>
                  <a:pt x="788" y="172"/>
                </a:lnTo>
                <a:lnTo>
                  <a:pt x="788" y="171"/>
                </a:lnTo>
                <a:lnTo>
                  <a:pt x="788" y="170"/>
                </a:lnTo>
                <a:lnTo>
                  <a:pt x="788" y="168"/>
                </a:lnTo>
                <a:lnTo>
                  <a:pt x="788" y="165"/>
                </a:lnTo>
                <a:lnTo>
                  <a:pt x="788" y="164"/>
                </a:lnTo>
                <a:lnTo>
                  <a:pt x="788" y="163"/>
                </a:lnTo>
                <a:lnTo>
                  <a:pt x="787" y="161"/>
                </a:lnTo>
                <a:lnTo>
                  <a:pt x="787" y="160"/>
                </a:lnTo>
                <a:lnTo>
                  <a:pt x="787" y="159"/>
                </a:lnTo>
                <a:lnTo>
                  <a:pt x="787" y="157"/>
                </a:lnTo>
                <a:lnTo>
                  <a:pt x="787" y="155"/>
                </a:lnTo>
                <a:lnTo>
                  <a:pt x="787" y="153"/>
                </a:lnTo>
                <a:lnTo>
                  <a:pt x="787" y="151"/>
                </a:lnTo>
                <a:lnTo>
                  <a:pt x="787" y="150"/>
                </a:lnTo>
                <a:lnTo>
                  <a:pt x="786" y="148"/>
                </a:lnTo>
                <a:lnTo>
                  <a:pt x="784" y="147"/>
                </a:lnTo>
                <a:lnTo>
                  <a:pt x="781" y="146"/>
                </a:lnTo>
                <a:lnTo>
                  <a:pt x="778" y="146"/>
                </a:lnTo>
                <a:lnTo>
                  <a:pt x="775" y="146"/>
                </a:lnTo>
                <a:lnTo>
                  <a:pt x="773" y="146"/>
                </a:lnTo>
                <a:lnTo>
                  <a:pt x="771" y="146"/>
                </a:lnTo>
                <a:lnTo>
                  <a:pt x="769" y="147"/>
                </a:lnTo>
                <a:lnTo>
                  <a:pt x="768" y="147"/>
                </a:lnTo>
                <a:lnTo>
                  <a:pt x="767" y="147"/>
                </a:lnTo>
                <a:lnTo>
                  <a:pt x="766" y="147"/>
                </a:lnTo>
                <a:lnTo>
                  <a:pt x="765" y="148"/>
                </a:lnTo>
                <a:lnTo>
                  <a:pt x="764" y="150"/>
                </a:lnTo>
                <a:lnTo>
                  <a:pt x="761" y="151"/>
                </a:lnTo>
                <a:lnTo>
                  <a:pt x="760" y="152"/>
                </a:lnTo>
                <a:lnTo>
                  <a:pt x="759" y="153"/>
                </a:lnTo>
                <a:lnTo>
                  <a:pt x="758" y="155"/>
                </a:lnTo>
                <a:lnTo>
                  <a:pt x="758" y="156"/>
                </a:lnTo>
                <a:lnTo>
                  <a:pt x="757" y="157"/>
                </a:lnTo>
                <a:lnTo>
                  <a:pt x="757" y="160"/>
                </a:lnTo>
                <a:lnTo>
                  <a:pt x="757" y="161"/>
                </a:lnTo>
                <a:lnTo>
                  <a:pt x="757" y="162"/>
                </a:lnTo>
                <a:lnTo>
                  <a:pt x="756" y="163"/>
                </a:lnTo>
                <a:lnTo>
                  <a:pt x="754" y="165"/>
                </a:lnTo>
                <a:lnTo>
                  <a:pt x="753" y="167"/>
                </a:lnTo>
                <a:lnTo>
                  <a:pt x="752" y="168"/>
                </a:lnTo>
                <a:lnTo>
                  <a:pt x="751" y="169"/>
                </a:lnTo>
                <a:lnTo>
                  <a:pt x="747" y="169"/>
                </a:lnTo>
                <a:lnTo>
                  <a:pt x="745" y="171"/>
                </a:lnTo>
                <a:lnTo>
                  <a:pt x="743" y="171"/>
                </a:lnTo>
                <a:lnTo>
                  <a:pt x="742" y="172"/>
                </a:lnTo>
                <a:lnTo>
                  <a:pt x="741" y="172"/>
                </a:lnTo>
                <a:lnTo>
                  <a:pt x="739" y="172"/>
                </a:lnTo>
                <a:lnTo>
                  <a:pt x="738" y="172"/>
                </a:lnTo>
                <a:lnTo>
                  <a:pt x="736" y="173"/>
                </a:lnTo>
                <a:lnTo>
                  <a:pt x="734" y="173"/>
                </a:lnTo>
                <a:lnTo>
                  <a:pt x="733" y="174"/>
                </a:lnTo>
                <a:lnTo>
                  <a:pt x="731" y="174"/>
                </a:lnTo>
                <a:lnTo>
                  <a:pt x="730" y="174"/>
                </a:lnTo>
                <a:lnTo>
                  <a:pt x="727" y="174"/>
                </a:lnTo>
                <a:lnTo>
                  <a:pt x="726" y="174"/>
                </a:lnTo>
                <a:lnTo>
                  <a:pt x="724" y="176"/>
                </a:lnTo>
                <a:lnTo>
                  <a:pt x="723" y="176"/>
                </a:lnTo>
                <a:lnTo>
                  <a:pt x="722" y="177"/>
                </a:lnTo>
                <a:lnTo>
                  <a:pt x="719" y="177"/>
                </a:lnTo>
                <a:lnTo>
                  <a:pt x="717" y="177"/>
                </a:lnTo>
                <a:lnTo>
                  <a:pt x="715" y="177"/>
                </a:lnTo>
                <a:lnTo>
                  <a:pt x="713" y="178"/>
                </a:lnTo>
                <a:lnTo>
                  <a:pt x="711" y="179"/>
                </a:lnTo>
                <a:lnTo>
                  <a:pt x="710" y="180"/>
                </a:lnTo>
                <a:lnTo>
                  <a:pt x="708" y="181"/>
                </a:lnTo>
                <a:lnTo>
                  <a:pt x="707" y="182"/>
                </a:lnTo>
                <a:lnTo>
                  <a:pt x="705" y="183"/>
                </a:lnTo>
                <a:lnTo>
                  <a:pt x="704" y="185"/>
                </a:lnTo>
                <a:lnTo>
                  <a:pt x="702" y="186"/>
                </a:lnTo>
                <a:lnTo>
                  <a:pt x="700" y="188"/>
                </a:lnTo>
                <a:lnTo>
                  <a:pt x="698" y="189"/>
                </a:lnTo>
                <a:lnTo>
                  <a:pt x="698" y="190"/>
                </a:lnTo>
                <a:lnTo>
                  <a:pt x="697" y="193"/>
                </a:lnTo>
                <a:lnTo>
                  <a:pt x="695" y="195"/>
                </a:lnTo>
                <a:lnTo>
                  <a:pt x="693" y="196"/>
                </a:lnTo>
                <a:lnTo>
                  <a:pt x="691" y="197"/>
                </a:lnTo>
                <a:lnTo>
                  <a:pt x="689" y="198"/>
                </a:lnTo>
                <a:lnTo>
                  <a:pt x="688" y="199"/>
                </a:lnTo>
                <a:lnTo>
                  <a:pt x="687" y="202"/>
                </a:lnTo>
                <a:lnTo>
                  <a:pt x="684" y="202"/>
                </a:lnTo>
                <a:lnTo>
                  <a:pt x="681" y="204"/>
                </a:lnTo>
                <a:lnTo>
                  <a:pt x="680" y="204"/>
                </a:lnTo>
                <a:lnTo>
                  <a:pt x="679" y="206"/>
                </a:lnTo>
                <a:lnTo>
                  <a:pt x="676" y="206"/>
                </a:lnTo>
                <a:lnTo>
                  <a:pt x="673" y="207"/>
                </a:lnTo>
                <a:lnTo>
                  <a:pt x="671" y="207"/>
                </a:lnTo>
                <a:lnTo>
                  <a:pt x="668" y="210"/>
                </a:lnTo>
                <a:lnTo>
                  <a:pt x="665" y="211"/>
                </a:lnTo>
                <a:lnTo>
                  <a:pt x="662" y="212"/>
                </a:lnTo>
                <a:lnTo>
                  <a:pt x="659" y="214"/>
                </a:lnTo>
                <a:lnTo>
                  <a:pt x="657" y="215"/>
                </a:lnTo>
                <a:lnTo>
                  <a:pt x="656" y="217"/>
                </a:lnTo>
                <a:lnTo>
                  <a:pt x="653" y="221"/>
                </a:lnTo>
                <a:lnTo>
                  <a:pt x="650" y="223"/>
                </a:lnTo>
                <a:lnTo>
                  <a:pt x="647" y="225"/>
                </a:lnTo>
                <a:lnTo>
                  <a:pt x="646" y="228"/>
                </a:lnTo>
                <a:lnTo>
                  <a:pt x="644" y="230"/>
                </a:lnTo>
                <a:lnTo>
                  <a:pt x="641" y="230"/>
                </a:lnTo>
                <a:lnTo>
                  <a:pt x="637" y="230"/>
                </a:lnTo>
                <a:lnTo>
                  <a:pt x="636" y="230"/>
                </a:lnTo>
                <a:lnTo>
                  <a:pt x="632" y="230"/>
                </a:lnTo>
                <a:lnTo>
                  <a:pt x="629" y="230"/>
                </a:lnTo>
                <a:lnTo>
                  <a:pt x="625" y="230"/>
                </a:lnTo>
                <a:lnTo>
                  <a:pt x="622" y="230"/>
                </a:lnTo>
                <a:lnTo>
                  <a:pt x="620" y="230"/>
                </a:lnTo>
                <a:lnTo>
                  <a:pt x="615" y="230"/>
                </a:lnTo>
                <a:lnTo>
                  <a:pt x="613" y="232"/>
                </a:lnTo>
                <a:lnTo>
                  <a:pt x="609" y="233"/>
                </a:lnTo>
                <a:lnTo>
                  <a:pt x="607" y="238"/>
                </a:lnTo>
                <a:lnTo>
                  <a:pt x="606" y="240"/>
                </a:lnTo>
                <a:lnTo>
                  <a:pt x="603" y="242"/>
                </a:lnTo>
                <a:lnTo>
                  <a:pt x="602" y="243"/>
                </a:lnTo>
                <a:lnTo>
                  <a:pt x="598" y="247"/>
                </a:lnTo>
                <a:lnTo>
                  <a:pt x="598" y="249"/>
                </a:lnTo>
                <a:lnTo>
                  <a:pt x="596" y="254"/>
                </a:lnTo>
                <a:lnTo>
                  <a:pt x="597" y="255"/>
                </a:lnTo>
                <a:lnTo>
                  <a:pt x="598" y="256"/>
                </a:lnTo>
                <a:lnTo>
                  <a:pt x="599" y="257"/>
                </a:lnTo>
                <a:lnTo>
                  <a:pt x="601" y="258"/>
                </a:lnTo>
                <a:lnTo>
                  <a:pt x="602" y="259"/>
                </a:lnTo>
                <a:lnTo>
                  <a:pt x="602" y="260"/>
                </a:lnTo>
                <a:lnTo>
                  <a:pt x="602" y="262"/>
                </a:lnTo>
                <a:lnTo>
                  <a:pt x="602" y="264"/>
                </a:lnTo>
                <a:lnTo>
                  <a:pt x="603" y="265"/>
                </a:lnTo>
                <a:lnTo>
                  <a:pt x="604" y="266"/>
                </a:lnTo>
                <a:lnTo>
                  <a:pt x="605" y="267"/>
                </a:lnTo>
                <a:lnTo>
                  <a:pt x="606" y="268"/>
                </a:lnTo>
                <a:lnTo>
                  <a:pt x="607" y="268"/>
                </a:lnTo>
                <a:lnTo>
                  <a:pt x="609" y="269"/>
                </a:lnTo>
                <a:lnTo>
                  <a:pt x="609" y="271"/>
                </a:lnTo>
                <a:lnTo>
                  <a:pt x="610" y="273"/>
                </a:lnTo>
                <a:lnTo>
                  <a:pt x="610" y="274"/>
                </a:lnTo>
                <a:lnTo>
                  <a:pt x="610" y="275"/>
                </a:lnTo>
                <a:lnTo>
                  <a:pt x="609" y="276"/>
                </a:lnTo>
                <a:lnTo>
                  <a:pt x="609" y="277"/>
                </a:lnTo>
                <a:lnTo>
                  <a:pt x="610" y="279"/>
                </a:lnTo>
                <a:lnTo>
                  <a:pt x="610" y="280"/>
                </a:lnTo>
                <a:lnTo>
                  <a:pt x="611" y="281"/>
                </a:lnTo>
                <a:lnTo>
                  <a:pt x="611" y="282"/>
                </a:lnTo>
                <a:lnTo>
                  <a:pt x="611" y="284"/>
                </a:lnTo>
                <a:lnTo>
                  <a:pt x="612" y="284"/>
                </a:lnTo>
                <a:lnTo>
                  <a:pt x="612" y="285"/>
                </a:lnTo>
                <a:lnTo>
                  <a:pt x="612" y="288"/>
                </a:lnTo>
                <a:lnTo>
                  <a:pt x="612" y="289"/>
                </a:lnTo>
                <a:lnTo>
                  <a:pt x="612" y="291"/>
                </a:lnTo>
                <a:lnTo>
                  <a:pt x="612" y="292"/>
                </a:lnTo>
                <a:lnTo>
                  <a:pt x="612" y="293"/>
                </a:lnTo>
                <a:lnTo>
                  <a:pt x="612" y="296"/>
                </a:lnTo>
                <a:lnTo>
                  <a:pt x="613" y="297"/>
                </a:lnTo>
                <a:lnTo>
                  <a:pt x="613" y="298"/>
                </a:lnTo>
                <a:lnTo>
                  <a:pt x="613" y="299"/>
                </a:lnTo>
                <a:lnTo>
                  <a:pt x="613" y="300"/>
                </a:lnTo>
                <a:lnTo>
                  <a:pt x="613" y="302"/>
                </a:lnTo>
                <a:lnTo>
                  <a:pt x="613" y="303"/>
                </a:lnTo>
                <a:lnTo>
                  <a:pt x="613" y="305"/>
                </a:lnTo>
                <a:lnTo>
                  <a:pt x="613" y="306"/>
                </a:lnTo>
                <a:lnTo>
                  <a:pt x="612" y="307"/>
                </a:lnTo>
                <a:lnTo>
                  <a:pt x="611" y="308"/>
                </a:lnTo>
                <a:lnTo>
                  <a:pt x="611" y="309"/>
                </a:lnTo>
                <a:lnTo>
                  <a:pt x="611" y="310"/>
                </a:lnTo>
                <a:lnTo>
                  <a:pt x="611" y="311"/>
                </a:lnTo>
                <a:lnTo>
                  <a:pt x="612" y="314"/>
                </a:lnTo>
                <a:lnTo>
                  <a:pt x="612" y="315"/>
                </a:lnTo>
                <a:lnTo>
                  <a:pt x="612" y="316"/>
                </a:lnTo>
                <a:lnTo>
                  <a:pt x="612" y="318"/>
                </a:lnTo>
                <a:lnTo>
                  <a:pt x="612" y="319"/>
                </a:lnTo>
                <a:lnTo>
                  <a:pt x="612" y="322"/>
                </a:lnTo>
                <a:lnTo>
                  <a:pt x="612" y="324"/>
                </a:lnTo>
                <a:lnTo>
                  <a:pt x="612" y="325"/>
                </a:lnTo>
                <a:lnTo>
                  <a:pt x="611" y="325"/>
                </a:lnTo>
                <a:lnTo>
                  <a:pt x="611" y="326"/>
                </a:lnTo>
                <a:lnTo>
                  <a:pt x="610" y="327"/>
                </a:lnTo>
                <a:lnTo>
                  <a:pt x="609" y="328"/>
                </a:lnTo>
                <a:lnTo>
                  <a:pt x="607" y="328"/>
                </a:lnTo>
                <a:lnTo>
                  <a:pt x="606" y="329"/>
                </a:lnTo>
                <a:lnTo>
                  <a:pt x="605" y="329"/>
                </a:lnTo>
                <a:lnTo>
                  <a:pt x="604" y="331"/>
                </a:lnTo>
                <a:lnTo>
                  <a:pt x="603" y="332"/>
                </a:lnTo>
                <a:lnTo>
                  <a:pt x="601" y="333"/>
                </a:lnTo>
                <a:lnTo>
                  <a:pt x="599" y="334"/>
                </a:lnTo>
                <a:lnTo>
                  <a:pt x="598" y="334"/>
                </a:lnTo>
                <a:lnTo>
                  <a:pt x="597" y="334"/>
                </a:lnTo>
                <a:lnTo>
                  <a:pt x="596" y="335"/>
                </a:lnTo>
                <a:lnTo>
                  <a:pt x="595" y="336"/>
                </a:lnTo>
                <a:lnTo>
                  <a:pt x="594" y="339"/>
                </a:lnTo>
                <a:lnTo>
                  <a:pt x="593" y="340"/>
                </a:lnTo>
                <a:lnTo>
                  <a:pt x="592" y="341"/>
                </a:lnTo>
                <a:lnTo>
                  <a:pt x="590" y="342"/>
                </a:lnTo>
                <a:lnTo>
                  <a:pt x="590" y="343"/>
                </a:lnTo>
                <a:lnTo>
                  <a:pt x="589" y="345"/>
                </a:lnTo>
                <a:lnTo>
                  <a:pt x="588" y="345"/>
                </a:lnTo>
                <a:lnTo>
                  <a:pt x="587" y="345"/>
                </a:lnTo>
                <a:lnTo>
                  <a:pt x="586" y="346"/>
                </a:lnTo>
                <a:lnTo>
                  <a:pt x="585" y="348"/>
                </a:lnTo>
                <a:lnTo>
                  <a:pt x="585" y="349"/>
                </a:lnTo>
                <a:lnTo>
                  <a:pt x="584" y="350"/>
                </a:lnTo>
                <a:lnTo>
                  <a:pt x="584" y="351"/>
                </a:lnTo>
                <a:lnTo>
                  <a:pt x="582" y="352"/>
                </a:lnTo>
                <a:lnTo>
                  <a:pt x="581" y="353"/>
                </a:lnTo>
                <a:lnTo>
                  <a:pt x="581" y="355"/>
                </a:lnTo>
                <a:lnTo>
                  <a:pt x="581" y="357"/>
                </a:lnTo>
                <a:lnTo>
                  <a:pt x="581" y="358"/>
                </a:lnTo>
                <a:lnTo>
                  <a:pt x="580" y="359"/>
                </a:lnTo>
                <a:lnTo>
                  <a:pt x="580" y="361"/>
                </a:lnTo>
                <a:lnTo>
                  <a:pt x="579" y="362"/>
                </a:lnTo>
                <a:lnTo>
                  <a:pt x="579" y="363"/>
                </a:lnTo>
                <a:lnTo>
                  <a:pt x="579" y="366"/>
                </a:lnTo>
                <a:lnTo>
                  <a:pt x="580" y="367"/>
                </a:lnTo>
                <a:lnTo>
                  <a:pt x="580" y="368"/>
                </a:lnTo>
                <a:lnTo>
                  <a:pt x="579" y="369"/>
                </a:lnTo>
                <a:lnTo>
                  <a:pt x="580" y="370"/>
                </a:lnTo>
                <a:lnTo>
                  <a:pt x="580" y="371"/>
                </a:lnTo>
                <a:lnTo>
                  <a:pt x="580" y="372"/>
                </a:lnTo>
                <a:lnTo>
                  <a:pt x="580" y="374"/>
                </a:lnTo>
                <a:lnTo>
                  <a:pt x="580" y="376"/>
                </a:lnTo>
                <a:lnTo>
                  <a:pt x="581" y="377"/>
                </a:lnTo>
                <a:lnTo>
                  <a:pt x="581" y="379"/>
                </a:lnTo>
                <a:lnTo>
                  <a:pt x="582" y="380"/>
                </a:lnTo>
                <a:lnTo>
                  <a:pt x="582" y="382"/>
                </a:lnTo>
                <a:lnTo>
                  <a:pt x="582" y="383"/>
                </a:lnTo>
                <a:lnTo>
                  <a:pt x="584" y="384"/>
                </a:lnTo>
                <a:lnTo>
                  <a:pt x="584" y="386"/>
                </a:lnTo>
                <a:lnTo>
                  <a:pt x="584" y="387"/>
                </a:lnTo>
                <a:lnTo>
                  <a:pt x="585" y="388"/>
                </a:lnTo>
                <a:lnTo>
                  <a:pt x="586" y="391"/>
                </a:lnTo>
                <a:lnTo>
                  <a:pt x="586" y="392"/>
                </a:lnTo>
                <a:lnTo>
                  <a:pt x="586" y="393"/>
                </a:lnTo>
                <a:lnTo>
                  <a:pt x="587" y="394"/>
                </a:lnTo>
                <a:lnTo>
                  <a:pt x="588" y="395"/>
                </a:lnTo>
                <a:lnTo>
                  <a:pt x="588" y="396"/>
                </a:lnTo>
                <a:lnTo>
                  <a:pt x="589" y="397"/>
                </a:lnTo>
                <a:lnTo>
                  <a:pt x="590" y="398"/>
                </a:lnTo>
                <a:lnTo>
                  <a:pt x="590" y="400"/>
                </a:lnTo>
                <a:lnTo>
                  <a:pt x="590" y="401"/>
                </a:lnTo>
                <a:lnTo>
                  <a:pt x="592" y="403"/>
                </a:lnTo>
                <a:lnTo>
                  <a:pt x="592" y="404"/>
                </a:lnTo>
                <a:lnTo>
                  <a:pt x="592" y="405"/>
                </a:lnTo>
                <a:lnTo>
                  <a:pt x="593" y="406"/>
                </a:lnTo>
                <a:lnTo>
                  <a:pt x="593" y="408"/>
                </a:lnTo>
                <a:lnTo>
                  <a:pt x="593" y="409"/>
                </a:lnTo>
                <a:lnTo>
                  <a:pt x="594" y="411"/>
                </a:lnTo>
                <a:lnTo>
                  <a:pt x="594" y="412"/>
                </a:lnTo>
                <a:lnTo>
                  <a:pt x="594" y="413"/>
                </a:lnTo>
                <a:lnTo>
                  <a:pt x="595" y="415"/>
                </a:lnTo>
                <a:lnTo>
                  <a:pt x="596" y="417"/>
                </a:lnTo>
                <a:lnTo>
                  <a:pt x="596" y="419"/>
                </a:lnTo>
                <a:lnTo>
                  <a:pt x="597" y="420"/>
                </a:lnTo>
                <a:lnTo>
                  <a:pt x="598" y="421"/>
                </a:lnTo>
                <a:lnTo>
                  <a:pt x="598" y="422"/>
                </a:lnTo>
                <a:lnTo>
                  <a:pt x="598" y="425"/>
                </a:lnTo>
                <a:lnTo>
                  <a:pt x="599" y="426"/>
                </a:lnTo>
                <a:lnTo>
                  <a:pt x="599" y="427"/>
                </a:lnTo>
                <a:lnTo>
                  <a:pt x="601" y="428"/>
                </a:lnTo>
                <a:lnTo>
                  <a:pt x="601" y="429"/>
                </a:lnTo>
                <a:lnTo>
                  <a:pt x="602" y="430"/>
                </a:lnTo>
                <a:lnTo>
                  <a:pt x="603" y="431"/>
                </a:lnTo>
                <a:lnTo>
                  <a:pt x="602" y="432"/>
                </a:lnTo>
                <a:lnTo>
                  <a:pt x="603" y="434"/>
                </a:lnTo>
                <a:lnTo>
                  <a:pt x="603" y="435"/>
                </a:lnTo>
                <a:lnTo>
                  <a:pt x="603" y="436"/>
                </a:lnTo>
                <a:lnTo>
                  <a:pt x="603" y="438"/>
                </a:lnTo>
                <a:lnTo>
                  <a:pt x="604" y="439"/>
                </a:lnTo>
                <a:lnTo>
                  <a:pt x="604" y="441"/>
                </a:lnTo>
                <a:lnTo>
                  <a:pt x="605" y="443"/>
                </a:lnTo>
                <a:lnTo>
                  <a:pt x="605" y="444"/>
                </a:lnTo>
                <a:lnTo>
                  <a:pt x="606" y="444"/>
                </a:lnTo>
                <a:lnTo>
                  <a:pt x="606" y="446"/>
                </a:lnTo>
                <a:lnTo>
                  <a:pt x="607" y="448"/>
                </a:lnTo>
                <a:lnTo>
                  <a:pt x="607" y="451"/>
                </a:lnTo>
                <a:lnTo>
                  <a:pt x="607" y="452"/>
                </a:lnTo>
                <a:lnTo>
                  <a:pt x="607" y="453"/>
                </a:lnTo>
                <a:lnTo>
                  <a:pt x="607" y="455"/>
                </a:lnTo>
                <a:lnTo>
                  <a:pt x="607" y="456"/>
                </a:lnTo>
                <a:lnTo>
                  <a:pt x="607" y="457"/>
                </a:lnTo>
                <a:lnTo>
                  <a:pt x="607" y="458"/>
                </a:lnTo>
                <a:lnTo>
                  <a:pt x="607" y="460"/>
                </a:lnTo>
                <a:lnTo>
                  <a:pt x="607" y="461"/>
                </a:lnTo>
                <a:lnTo>
                  <a:pt x="607" y="462"/>
                </a:lnTo>
                <a:lnTo>
                  <a:pt x="607" y="464"/>
                </a:lnTo>
                <a:lnTo>
                  <a:pt x="609" y="465"/>
                </a:lnTo>
                <a:lnTo>
                  <a:pt x="611" y="468"/>
                </a:lnTo>
                <a:lnTo>
                  <a:pt x="612" y="470"/>
                </a:lnTo>
                <a:lnTo>
                  <a:pt x="613" y="471"/>
                </a:lnTo>
                <a:lnTo>
                  <a:pt x="613" y="473"/>
                </a:lnTo>
                <a:lnTo>
                  <a:pt x="612" y="474"/>
                </a:lnTo>
                <a:lnTo>
                  <a:pt x="612" y="475"/>
                </a:lnTo>
                <a:lnTo>
                  <a:pt x="612" y="477"/>
                </a:lnTo>
                <a:lnTo>
                  <a:pt x="612" y="478"/>
                </a:lnTo>
                <a:lnTo>
                  <a:pt x="612" y="479"/>
                </a:lnTo>
                <a:lnTo>
                  <a:pt x="612" y="480"/>
                </a:lnTo>
                <a:lnTo>
                  <a:pt x="612" y="481"/>
                </a:lnTo>
                <a:lnTo>
                  <a:pt x="612" y="483"/>
                </a:lnTo>
                <a:lnTo>
                  <a:pt x="612" y="484"/>
                </a:lnTo>
                <a:lnTo>
                  <a:pt x="612" y="486"/>
                </a:lnTo>
                <a:lnTo>
                  <a:pt x="611" y="488"/>
                </a:lnTo>
                <a:lnTo>
                  <a:pt x="611" y="489"/>
                </a:lnTo>
                <a:lnTo>
                  <a:pt x="611" y="490"/>
                </a:lnTo>
                <a:lnTo>
                  <a:pt x="611" y="491"/>
                </a:lnTo>
                <a:lnTo>
                  <a:pt x="611" y="492"/>
                </a:lnTo>
                <a:lnTo>
                  <a:pt x="611" y="494"/>
                </a:lnTo>
                <a:lnTo>
                  <a:pt x="611" y="497"/>
                </a:lnTo>
                <a:lnTo>
                  <a:pt x="611" y="499"/>
                </a:lnTo>
                <a:lnTo>
                  <a:pt x="611" y="500"/>
                </a:lnTo>
                <a:lnTo>
                  <a:pt x="611" y="501"/>
                </a:lnTo>
                <a:lnTo>
                  <a:pt x="612" y="504"/>
                </a:lnTo>
                <a:lnTo>
                  <a:pt x="612" y="505"/>
                </a:lnTo>
                <a:lnTo>
                  <a:pt x="612" y="507"/>
                </a:lnTo>
                <a:lnTo>
                  <a:pt x="612" y="508"/>
                </a:lnTo>
                <a:lnTo>
                  <a:pt x="612" y="511"/>
                </a:lnTo>
                <a:lnTo>
                  <a:pt x="612" y="512"/>
                </a:lnTo>
                <a:lnTo>
                  <a:pt x="612" y="513"/>
                </a:lnTo>
                <a:lnTo>
                  <a:pt x="612" y="514"/>
                </a:lnTo>
                <a:lnTo>
                  <a:pt x="613" y="516"/>
                </a:lnTo>
                <a:lnTo>
                  <a:pt x="614" y="520"/>
                </a:lnTo>
                <a:lnTo>
                  <a:pt x="614" y="521"/>
                </a:lnTo>
                <a:lnTo>
                  <a:pt x="614" y="522"/>
                </a:lnTo>
                <a:lnTo>
                  <a:pt x="614" y="523"/>
                </a:lnTo>
                <a:lnTo>
                  <a:pt x="614" y="525"/>
                </a:lnTo>
                <a:lnTo>
                  <a:pt x="614" y="526"/>
                </a:lnTo>
                <a:lnTo>
                  <a:pt x="614" y="527"/>
                </a:lnTo>
                <a:lnTo>
                  <a:pt x="613" y="529"/>
                </a:lnTo>
                <a:lnTo>
                  <a:pt x="613" y="530"/>
                </a:lnTo>
                <a:lnTo>
                  <a:pt x="613" y="532"/>
                </a:lnTo>
                <a:lnTo>
                  <a:pt x="613" y="533"/>
                </a:lnTo>
                <a:lnTo>
                  <a:pt x="613" y="534"/>
                </a:lnTo>
                <a:lnTo>
                  <a:pt x="613" y="535"/>
                </a:lnTo>
                <a:lnTo>
                  <a:pt x="613" y="537"/>
                </a:lnTo>
                <a:lnTo>
                  <a:pt x="614" y="538"/>
                </a:lnTo>
                <a:lnTo>
                  <a:pt x="615" y="539"/>
                </a:lnTo>
                <a:lnTo>
                  <a:pt x="616" y="541"/>
                </a:lnTo>
                <a:lnTo>
                  <a:pt x="616" y="542"/>
                </a:lnTo>
                <a:lnTo>
                  <a:pt x="616" y="543"/>
                </a:lnTo>
                <a:lnTo>
                  <a:pt x="616" y="546"/>
                </a:lnTo>
                <a:lnTo>
                  <a:pt x="616" y="548"/>
                </a:lnTo>
                <a:lnTo>
                  <a:pt x="616" y="549"/>
                </a:lnTo>
                <a:lnTo>
                  <a:pt x="616" y="550"/>
                </a:lnTo>
                <a:lnTo>
                  <a:pt x="616" y="551"/>
                </a:lnTo>
                <a:lnTo>
                  <a:pt x="616" y="552"/>
                </a:lnTo>
                <a:lnTo>
                  <a:pt x="618" y="555"/>
                </a:lnTo>
                <a:lnTo>
                  <a:pt x="618" y="556"/>
                </a:lnTo>
                <a:lnTo>
                  <a:pt x="616" y="557"/>
                </a:lnTo>
                <a:lnTo>
                  <a:pt x="616" y="558"/>
                </a:lnTo>
                <a:lnTo>
                  <a:pt x="619" y="558"/>
                </a:lnTo>
                <a:lnTo>
                  <a:pt x="620" y="558"/>
                </a:lnTo>
                <a:lnTo>
                  <a:pt x="623" y="558"/>
                </a:lnTo>
                <a:lnTo>
                  <a:pt x="625" y="558"/>
                </a:lnTo>
                <a:lnTo>
                  <a:pt x="629" y="558"/>
                </a:lnTo>
                <a:lnTo>
                  <a:pt x="631" y="558"/>
                </a:lnTo>
                <a:lnTo>
                  <a:pt x="635" y="558"/>
                </a:lnTo>
                <a:lnTo>
                  <a:pt x="640" y="558"/>
                </a:lnTo>
                <a:lnTo>
                  <a:pt x="644" y="557"/>
                </a:lnTo>
                <a:lnTo>
                  <a:pt x="647" y="556"/>
                </a:lnTo>
                <a:lnTo>
                  <a:pt x="649" y="554"/>
                </a:lnTo>
                <a:lnTo>
                  <a:pt x="649" y="551"/>
                </a:lnTo>
                <a:lnTo>
                  <a:pt x="654" y="551"/>
                </a:lnTo>
                <a:lnTo>
                  <a:pt x="658" y="551"/>
                </a:lnTo>
                <a:lnTo>
                  <a:pt x="663" y="551"/>
                </a:lnTo>
                <a:lnTo>
                  <a:pt x="666" y="552"/>
                </a:lnTo>
                <a:lnTo>
                  <a:pt x="668" y="554"/>
                </a:lnTo>
                <a:lnTo>
                  <a:pt x="671" y="556"/>
                </a:lnTo>
                <a:lnTo>
                  <a:pt x="672" y="558"/>
                </a:lnTo>
                <a:lnTo>
                  <a:pt x="672" y="563"/>
                </a:lnTo>
                <a:lnTo>
                  <a:pt x="672" y="565"/>
                </a:lnTo>
                <a:lnTo>
                  <a:pt x="670" y="568"/>
                </a:lnTo>
                <a:lnTo>
                  <a:pt x="668" y="570"/>
                </a:lnTo>
                <a:lnTo>
                  <a:pt x="667" y="574"/>
                </a:lnTo>
                <a:lnTo>
                  <a:pt x="665" y="576"/>
                </a:lnTo>
                <a:lnTo>
                  <a:pt x="663" y="580"/>
                </a:lnTo>
                <a:lnTo>
                  <a:pt x="661" y="581"/>
                </a:lnTo>
                <a:lnTo>
                  <a:pt x="657" y="584"/>
                </a:lnTo>
                <a:lnTo>
                  <a:pt x="655" y="587"/>
                </a:lnTo>
                <a:lnTo>
                  <a:pt x="652" y="589"/>
                </a:lnTo>
                <a:lnTo>
                  <a:pt x="648" y="590"/>
                </a:lnTo>
                <a:lnTo>
                  <a:pt x="647" y="593"/>
                </a:lnTo>
                <a:lnTo>
                  <a:pt x="645" y="599"/>
                </a:lnTo>
                <a:lnTo>
                  <a:pt x="645" y="602"/>
                </a:lnTo>
                <a:lnTo>
                  <a:pt x="645" y="607"/>
                </a:lnTo>
                <a:lnTo>
                  <a:pt x="646" y="609"/>
                </a:lnTo>
                <a:lnTo>
                  <a:pt x="648" y="612"/>
                </a:lnTo>
                <a:lnTo>
                  <a:pt x="652" y="615"/>
                </a:lnTo>
                <a:lnTo>
                  <a:pt x="653" y="617"/>
                </a:lnTo>
                <a:lnTo>
                  <a:pt x="656" y="617"/>
                </a:lnTo>
                <a:lnTo>
                  <a:pt x="661" y="618"/>
                </a:lnTo>
                <a:lnTo>
                  <a:pt x="665" y="617"/>
                </a:lnTo>
                <a:lnTo>
                  <a:pt x="667" y="617"/>
                </a:lnTo>
                <a:lnTo>
                  <a:pt x="673" y="617"/>
                </a:lnTo>
                <a:lnTo>
                  <a:pt x="675" y="617"/>
                </a:lnTo>
                <a:lnTo>
                  <a:pt x="679" y="617"/>
                </a:lnTo>
                <a:lnTo>
                  <a:pt x="680" y="615"/>
                </a:lnTo>
                <a:lnTo>
                  <a:pt x="681" y="612"/>
                </a:lnTo>
                <a:lnTo>
                  <a:pt x="684" y="609"/>
                </a:lnTo>
                <a:lnTo>
                  <a:pt x="688" y="608"/>
                </a:lnTo>
                <a:lnTo>
                  <a:pt x="692" y="606"/>
                </a:lnTo>
                <a:lnTo>
                  <a:pt x="695" y="604"/>
                </a:lnTo>
                <a:lnTo>
                  <a:pt x="696" y="604"/>
                </a:lnTo>
                <a:lnTo>
                  <a:pt x="697" y="604"/>
                </a:lnTo>
                <a:lnTo>
                  <a:pt x="701" y="599"/>
                </a:lnTo>
                <a:lnTo>
                  <a:pt x="709" y="599"/>
                </a:lnTo>
                <a:lnTo>
                  <a:pt x="717" y="600"/>
                </a:lnTo>
                <a:lnTo>
                  <a:pt x="730" y="601"/>
                </a:lnTo>
                <a:lnTo>
                  <a:pt x="736" y="606"/>
                </a:lnTo>
                <a:lnTo>
                  <a:pt x="744" y="602"/>
                </a:lnTo>
                <a:lnTo>
                  <a:pt x="745" y="590"/>
                </a:lnTo>
                <a:lnTo>
                  <a:pt x="747" y="577"/>
                </a:lnTo>
                <a:lnTo>
                  <a:pt x="748" y="569"/>
                </a:lnTo>
                <a:lnTo>
                  <a:pt x="758" y="570"/>
                </a:lnTo>
                <a:lnTo>
                  <a:pt x="761" y="570"/>
                </a:lnTo>
                <a:lnTo>
                  <a:pt x="761" y="568"/>
                </a:lnTo>
                <a:lnTo>
                  <a:pt x="761" y="567"/>
                </a:lnTo>
                <a:lnTo>
                  <a:pt x="762" y="564"/>
                </a:lnTo>
                <a:lnTo>
                  <a:pt x="762" y="560"/>
                </a:lnTo>
                <a:lnTo>
                  <a:pt x="764" y="559"/>
                </a:lnTo>
                <a:lnTo>
                  <a:pt x="765" y="555"/>
                </a:lnTo>
                <a:lnTo>
                  <a:pt x="766" y="551"/>
                </a:lnTo>
                <a:lnTo>
                  <a:pt x="767" y="549"/>
                </a:lnTo>
                <a:lnTo>
                  <a:pt x="768" y="546"/>
                </a:lnTo>
                <a:lnTo>
                  <a:pt x="768" y="543"/>
                </a:lnTo>
                <a:lnTo>
                  <a:pt x="768" y="539"/>
                </a:lnTo>
                <a:lnTo>
                  <a:pt x="768" y="537"/>
                </a:lnTo>
                <a:lnTo>
                  <a:pt x="768" y="533"/>
                </a:lnTo>
                <a:lnTo>
                  <a:pt x="768" y="531"/>
                </a:lnTo>
                <a:lnTo>
                  <a:pt x="768" y="527"/>
                </a:lnTo>
                <a:lnTo>
                  <a:pt x="767" y="524"/>
                </a:lnTo>
                <a:lnTo>
                  <a:pt x="767" y="521"/>
                </a:lnTo>
                <a:lnTo>
                  <a:pt x="767" y="516"/>
                </a:lnTo>
                <a:lnTo>
                  <a:pt x="768" y="513"/>
                </a:lnTo>
                <a:lnTo>
                  <a:pt x="769" y="508"/>
                </a:lnTo>
                <a:lnTo>
                  <a:pt x="769" y="506"/>
                </a:lnTo>
                <a:lnTo>
                  <a:pt x="769" y="501"/>
                </a:lnTo>
                <a:lnTo>
                  <a:pt x="770" y="499"/>
                </a:lnTo>
                <a:lnTo>
                  <a:pt x="770" y="497"/>
                </a:lnTo>
                <a:lnTo>
                  <a:pt x="770" y="494"/>
                </a:lnTo>
                <a:lnTo>
                  <a:pt x="773" y="492"/>
                </a:lnTo>
                <a:lnTo>
                  <a:pt x="775" y="492"/>
                </a:lnTo>
                <a:lnTo>
                  <a:pt x="775" y="490"/>
                </a:lnTo>
                <a:lnTo>
                  <a:pt x="777" y="488"/>
                </a:lnTo>
                <a:lnTo>
                  <a:pt x="779" y="487"/>
                </a:lnTo>
                <a:lnTo>
                  <a:pt x="782" y="486"/>
                </a:lnTo>
                <a:lnTo>
                  <a:pt x="783" y="483"/>
                </a:lnTo>
                <a:lnTo>
                  <a:pt x="785" y="482"/>
                </a:lnTo>
                <a:lnTo>
                  <a:pt x="788" y="480"/>
                </a:lnTo>
                <a:lnTo>
                  <a:pt x="791" y="478"/>
                </a:lnTo>
                <a:lnTo>
                  <a:pt x="792" y="474"/>
                </a:lnTo>
                <a:lnTo>
                  <a:pt x="793" y="470"/>
                </a:lnTo>
                <a:lnTo>
                  <a:pt x="793" y="466"/>
                </a:lnTo>
                <a:lnTo>
                  <a:pt x="794" y="464"/>
                </a:lnTo>
                <a:lnTo>
                  <a:pt x="794" y="461"/>
                </a:lnTo>
                <a:lnTo>
                  <a:pt x="794" y="460"/>
                </a:lnTo>
                <a:lnTo>
                  <a:pt x="794" y="456"/>
                </a:lnTo>
                <a:lnTo>
                  <a:pt x="794" y="454"/>
                </a:lnTo>
                <a:lnTo>
                  <a:pt x="794" y="451"/>
                </a:lnTo>
                <a:lnTo>
                  <a:pt x="794" y="448"/>
                </a:lnTo>
                <a:lnTo>
                  <a:pt x="794" y="445"/>
                </a:lnTo>
                <a:lnTo>
                  <a:pt x="792" y="441"/>
                </a:lnTo>
                <a:lnTo>
                  <a:pt x="792" y="439"/>
                </a:lnTo>
                <a:lnTo>
                  <a:pt x="792" y="436"/>
                </a:lnTo>
                <a:lnTo>
                  <a:pt x="792" y="435"/>
                </a:lnTo>
                <a:lnTo>
                  <a:pt x="792" y="431"/>
                </a:lnTo>
                <a:lnTo>
                  <a:pt x="792" y="428"/>
                </a:lnTo>
                <a:lnTo>
                  <a:pt x="792" y="426"/>
                </a:lnTo>
                <a:lnTo>
                  <a:pt x="792" y="422"/>
                </a:lnTo>
                <a:lnTo>
                  <a:pt x="796" y="420"/>
                </a:lnTo>
                <a:lnTo>
                  <a:pt x="799" y="419"/>
                </a:lnTo>
                <a:lnTo>
                  <a:pt x="801" y="417"/>
                </a:lnTo>
                <a:lnTo>
                  <a:pt x="802" y="414"/>
                </a:lnTo>
                <a:lnTo>
                  <a:pt x="804" y="412"/>
                </a:lnTo>
                <a:lnTo>
                  <a:pt x="805" y="410"/>
                </a:lnTo>
                <a:lnTo>
                  <a:pt x="808" y="409"/>
                </a:lnTo>
                <a:lnTo>
                  <a:pt x="810" y="408"/>
                </a:lnTo>
                <a:lnTo>
                  <a:pt x="812" y="406"/>
                </a:lnTo>
                <a:lnTo>
                  <a:pt x="816" y="405"/>
                </a:lnTo>
                <a:lnTo>
                  <a:pt x="818" y="403"/>
                </a:lnTo>
                <a:lnTo>
                  <a:pt x="818" y="401"/>
                </a:lnTo>
                <a:lnTo>
                  <a:pt x="821" y="398"/>
                </a:lnTo>
                <a:lnTo>
                  <a:pt x="824" y="396"/>
                </a:lnTo>
                <a:lnTo>
                  <a:pt x="827" y="393"/>
                </a:lnTo>
                <a:lnTo>
                  <a:pt x="830" y="389"/>
                </a:lnTo>
                <a:lnTo>
                  <a:pt x="831" y="388"/>
                </a:lnTo>
                <a:lnTo>
                  <a:pt x="835" y="386"/>
                </a:lnTo>
                <a:lnTo>
                  <a:pt x="837" y="384"/>
                </a:lnTo>
                <a:lnTo>
                  <a:pt x="837" y="380"/>
                </a:lnTo>
                <a:lnTo>
                  <a:pt x="837" y="378"/>
                </a:lnTo>
                <a:lnTo>
                  <a:pt x="837" y="375"/>
                </a:lnTo>
                <a:lnTo>
                  <a:pt x="837" y="371"/>
                </a:lnTo>
                <a:lnTo>
                  <a:pt x="837" y="369"/>
                </a:lnTo>
                <a:lnTo>
                  <a:pt x="834" y="366"/>
                </a:lnTo>
                <a:lnTo>
                  <a:pt x="833" y="365"/>
                </a:lnTo>
                <a:lnTo>
                  <a:pt x="829" y="360"/>
                </a:lnTo>
                <a:lnTo>
                  <a:pt x="829" y="357"/>
                </a:lnTo>
                <a:lnTo>
                  <a:pt x="829" y="353"/>
                </a:lnTo>
                <a:lnTo>
                  <a:pt x="830" y="350"/>
                </a:lnTo>
                <a:lnTo>
                  <a:pt x="830" y="346"/>
                </a:lnTo>
                <a:lnTo>
                  <a:pt x="830" y="344"/>
                </a:lnTo>
                <a:lnTo>
                  <a:pt x="831" y="340"/>
                </a:lnTo>
                <a:lnTo>
                  <a:pt x="834" y="337"/>
                </a:lnTo>
                <a:lnTo>
                  <a:pt x="835" y="334"/>
                </a:lnTo>
                <a:lnTo>
                  <a:pt x="837" y="332"/>
                </a:lnTo>
                <a:lnTo>
                  <a:pt x="838" y="331"/>
                </a:lnTo>
                <a:lnTo>
                  <a:pt x="839" y="329"/>
                </a:lnTo>
                <a:lnTo>
                  <a:pt x="844" y="327"/>
                </a:lnTo>
                <a:lnTo>
                  <a:pt x="845" y="327"/>
                </a:lnTo>
                <a:lnTo>
                  <a:pt x="845" y="325"/>
                </a:lnTo>
                <a:lnTo>
                  <a:pt x="848" y="323"/>
                </a:lnTo>
                <a:lnTo>
                  <a:pt x="851" y="322"/>
                </a:lnTo>
                <a:lnTo>
                  <a:pt x="853" y="322"/>
                </a:lnTo>
                <a:lnTo>
                  <a:pt x="857" y="322"/>
                </a:lnTo>
                <a:lnTo>
                  <a:pt x="860" y="320"/>
                </a:lnTo>
                <a:lnTo>
                  <a:pt x="862" y="320"/>
                </a:lnTo>
                <a:lnTo>
                  <a:pt x="864" y="320"/>
                </a:lnTo>
                <a:lnTo>
                  <a:pt x="868" y="319"/>
                </a:lnTo>
                <a:lnTo>
                  <a:pt x="870" y="319"/>
                </a:lnTo>
                <a:lnTo>
                  <a:pt x="872" y="319"/>
                </a:lnTo>
                <a:lnTo>
                  <a:pt x="873" y="319"/>
                </a:lnTo>
                <a:lnTo>
                  <a:pt x="877" y="318"/>
                </a:lnTo>
                <a:lnTo>
                  <a:pt x="879" y="318"/>
                </a:lnTo>
                <a:lnTo>
                  <a:pt x="880" y="318"/>
                </a:lnTo>
                <a:lnTo>
                  <a:pt x="885" y="318"/>
                </a:lnTo>
                <a:lnTo>
                  <a:pt x="889" y="317"/>
                </a:lnTo>
                <a:lnTo>
                  <a:pt x="894" y="315"/>
                </a:lnTo>
                <a:lnTo>
                  <a:pt x="896" y="312"/>
                </a:lnTo>
                <a:lnTo>
                  <a:pt x="896" y="310"/>
                </a:lnTo>
                <a:lnTo>
                  <a:pt x="899" y="306"/>
                </a:lnTo>
                <a:lnTo>
                  <a:pt x="902" y="301"/>
                </a:lnTo>
                <a:lnTo>
                  <a:pt x="903" y="301"/>
                </a:lnTo>
                <a:lnTo>
                  <a:pt x="904" y="297"/>
                </a:lnTo>
                <a:lnTo>
                  <a:pt x="905" y="294"/>
                </a:lnTo>
                <a:lnTo>
                  <a:pt x="907" y="292"/>
                </a:lnTo>
                <a:lnTo>
                  <a:pt x="911" y="292"/>
                </a:lnTo>
                <a:lnTo>
                  <a:pt x="912" y="289"/>
                </a:lnTo>
                <a:lnTo>
                  <a:pt x="912" y="286"/>
                </a:lnTo>
                <a:lnTo>
                  <a:pt x="913" y="283"/>
                </a:lnTo>
                <a:lnTo>
                  <a:pt x="913" y="280"/>
                </a:lnTo>
                <a:lnTo>
                  <a:pt x="912" y="279"/>
                </a:lnTo>
                <a:close/>
              </a:path>
            </a:pathLst>
          </a:custGeom>
          <a:solidFill>
            <a:schemeClr val="accent2">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12" name="Freeform 11"/>
          <p:cNvSpPr>
            <a:spLocks/>
          </p:cNvSpPr>
          <p:nvPr/>
        </p:nvSpPr>
        <p:spPr bwMode="auto">
          <a:xfrm>
            <a:off x="7998344" y="2050362"/>
            <a:ext cx="15598" cy="25036"/>
          </a:xfrm>
          <a:custGeom>
            <a:avLst/>
            <a:gdLst>
              <a:gd name="T0" fmla="*/ 2147483647 w 9"/>
              <a:gd name="T1" fmla="*/ 2147483647 h 15"/>
              <a:gd name="T2" fmla="*/ 2147483647 w 9"/>
              <a:gd name="T3" fmla="*/ 2147483647 h 15"/>
              <a:gd name="T4" fmla="*/ 2147483647 w 9"/>
              <a:gd name="T5" fmla="*/ 0 h 15"/>
              <a:gd name="T6" fmla="*/ 2147483647 w 9"/>
              <a:gd name="T7" fmla="*/ 0 h 15"/>
              <a:gd name="T8" fmla="*/ 0 w 9"/>
              <a:gd name="T9" fmla="*/ 2147483647 h 15"/>
              <a:gd name="T10" fmla="*/ 2147483647 w 9"/>
              <a:gd name="T11" fmla="*/ 2147483647 h 15"/>
              <a:gd name="T12" fmla="*/ 2147483647 w 9"/>
              <a:gd name="T13" fmla="*/ 2147483647 h 15"/>
              <a:gd name="T14" fmla="*/ 2147483647 w 9"/>
              <a:gd name="T15" fmla="*/ 2147483647 h 15"/>
              <a:gd name="T16" fmla="*/ 2147483647 w 9"/>
              <a:gd name="T17" fmla="*/ 2147483647 h 15"/>
              <a:gd name="T18" fmla="*/ 2147483647 w 9"/>
              <a:gd name="T19" fmla="*/ 2147483647 h 15"/>
              <a:gd name="T20" fmla="*/ 2147483647 w 9"/>
              <a:gd name="T21" fmla="*/ 2147483647 h 15"/>
              <a:gd name="T22" fmla="*/ 2147483647 w 9"/>
              <a:gd name="T23" fmla="*/ 2147483647 h 15"/>
              <a:gd name="T24" fmla="*/ 2147483647 w 9"/>
              <a:gd name="T25" fmla="*/ 2147483647 h 15"/>
              <a:gd name="T26" fmla="*/ 2147483647 w 9"/>
              <a:gd name="T27" fmla="*/ 2147483647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5"/>
              <a:gd name="T44" fmla="*/ 9 w 9"/>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5">
                <a:moveTo>
                  <a:pt x="8" y="6"/>
                </a:moveTo>
                <a:lnTo>
                  <a:pt x="7" y="3"/>
                </a:lnTo>
                <a:lnTo>
                  <a:pt x="5" y="0"/>
                </a:lnTo>
                <a:lnTo>
                  <a:pt x="2" y="0"/>
                </a:lnTo>
                <a:lnTo>
                  <a:pt x="0" y="3"/>
                </a:lnTo>
                <a:lnTo>
                  <a:pt x="2" y="5"/>
                </a:lnTo>
                <a:lnTo>
                  <a:pt x="3" y="7"/>
                </a:lnTo>
                <a:lnTo>
                  <a:pt x="4" y="9"/>
                </a:lnTo>
                <a:lnTo>
                  <a:pt x="6" y="13"/>
                </a:lnTo>
                <a:lnTo>
                  <a:pt x="6" y="14"/>
                </a:lnTo>
                <a:lnTo>
                  <a:pt x="7" y="15"/>
                </a:lnTo>
                <a:lnTo>
                  <a:pt x="9" y="15"/>
                </a:lnTo>
                <a:lnTo>
                  <a:pt x="9" y="11"/>
                </a:lnTo>
                <a:lnTo>
                  <a:pt x="8" y="6"/>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3" name="Freeform 12"/>
          <p:cNvSpPr>
            <a:spLocks/>
          </p:cNvSpPr>
          <p:nvPr/>
        </p:nvSpPr>
        <p:spPr bwMode="auto">
          <a:xfrm>
            <a:off x="8027805" y="2075399"/>
            <a:ext cx="24263" cy="25036"/>
          </a:xfrm>
          <a:custGeom>
            <a:avLst/>
            <a:gdLst>
              <a:gd name="T0" fmla="*/ 0 w 14"/>
              <a:gd name="T1" fmla="*/ 2147483647 h 15"/>
              <a:gd name="T2" fmla="*/ 0 w 14"/>
              <a:gd name="T3" fmla="*/ 2147483647 h 15"/>
              <a:gd name="T4" fmla="*/ 2147483647 w 14"/>
              <a:gd name="T5" fmla="*/ 2147483647 h 15"/>
              <a:gd name="T6" fmla="*/ 2147483647 w 14"/>
              <a:gd name="T7" fmla="*/ 0 h 15"/>
              <a:gd name="T8" fmla="*/ 2147483647 w 14"/>
              <a:gd name="T9" fmla="*/ 0 h 15"/>
              <a:gd name="T10" fmla="*/ 2147483647 w 14"/>
              <a:gd name="T11" fmla="*/ 2147483647 h 15"/>
              <a:gd name="T12" fmla="*/ 2147483647 w 14"/>
              <a:gd name="T13" fmla="*/ 2147483647 h 15"/>
              <a:gd name="T14" fmla="*/ 2147483647 w 14"/>
              <a:gd name="T15" fmla="*/ 2147483647 h 15"/>
              <a:gd name="T16" fmla="*/ 2147483647 w 14"/>
              <a:gd name="T17" fmla="*/ 2147483647 h 15"/>
              <a:gd name="T18" fmla="*/ 2147483647 w 14"/>
              <a:gd name="T19" fmla="*/ 2147483647 h 15"/>
              <a:gd name="T20" fmla="*/ 2147483647 w 14"/>
              <a:gd name="T21" fmla="*/ 2147483647 h 15"/>
              <a:gd name="T22" fmla="*/ 2147483647 w 14"/>
              <a:gd name="T23" fmla="*/ 2147483647 h 15"/>
              <a:gd name="T24" fmla="*/ 0 w 14"/>
              <a:gd name="T25" fmla="*/ 214748364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5"/>
              <a:gd name="T41" fmla="*/ 14 w 1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5">
                <a:moveTo>
                  <a:pt x="0" y="8"/>
                </a:moveTo>
                <a:lnTo>
                  <a:pt x="0" y="2"/>
                </a:lnTo>
                <a:lnTo>
                  <a:pt x="2" y="1"/>
                </a:lnTo>
                <a:lnTo>
                  <a:pt x="4" y="0"/>
                </a:lnTo>
                <a:lnTo>
                  <a:pt x="8" y="0"/>
                </a:lnTo>
                <a:lnTo>
                  <a:pt x="12" y="3"/>
                </a:lnTo>
                <a:lnTo>
                  <a:pt x="14" y="7"/>
                </a:lnTo>
                <a:lnTo>
                  <a:pt x="14" y="9"/>
                </a:lnTo>
                <a:lnTo>
                  <a:pt x="12" y="13"/>
                </a:lnTo>
                <a:lnTo>
                  <a:pt x="9" y="14"/>
                </a:lnTo>
                <a:lnTo>
                  <a:pt x="7" y="15"/>
                </a:lnTo>
                <a:lnTo>
                  <a:pt x="4" y="13"/>
                </a:lnTo>
                <a:lnTo>
                  <a:pt x="0" y="8"/>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4" name="Freeform 13"/>
          <p:cNvSpPr>
            <a:spLocks/>
          </p:cNvSpPr>
          <p:nvPr/>
        </p:nvSpPr>
        <p:spPr bwMode="auto">
          <a:xfrm>
            <a:off x="8008742" y="2015310"/>
            <a:ext cx="559776" cy="657644"/>
          </a:xfrm>
          <a:custGeom>
            <a:avLst/>
            <a:gdLst>
              <a:gd name="T0" fmla="*/ 2147483647 w 323"/>
              <a:gd name="T1" fmla="*/ 2147483647 h 394"/>
              <a:gd name="T2" fmla="*/ 2147483647 w 323"/>
              <a:gd name="T3" fmla="*/ 2147483647 h 394"/>
              <a:gd name="T4" fmla="*/ 2147483647 w 323"/>
              <a:gd name="T5" fmla="*/ 2147483647 h 394"/>
              <a:gd name="T6" fmla="*/ 2147483647 w 323"/>
              <a:gd name="T7" fmla="*/ 2147483647 h 394"/>
              <a:gd name="T8" fmla="*/ 2147483647 w 323"/>
              <a:gd name="T9" fmla="*/ 2147483647 h 394"/>
              <a:gd name="T10" fmla="*/ 2147483647 w 323"/>
              <a:gd name="T11" fmla="*/ 2147483647 h 394"/>
              <a:gd name="T12" fmla="*/ 2147483647 w 323"/>
              <a:gd name="T13" fmla="*/ 2147483647 h 394"/>
              <a:gd name="T14" fmla="*/ 2147483647 w 323"/>
              <a:gd name="T15" fmla="*/ 2147483647 h 394"/>
              <a:gd name="T16" fmla="*/ 2147483647 w 323"/>
              <a:gd name="T17" fmla="*/ 2147483647 h 394"/>
              <a:gd name="T18" fmla="*/ 2147483647 w 323"/>
              <a:gd name="T19" fmla="*/ 2147483647 h 394"/>
              <a:gd name="T20" fmla="*/ 2147483647 w 323"/>
              <a:gd name="T21" fmla="*/ 2147483647 h 394"/>
              <a:gd name="T22" fmla="*/ 2147483647 w 323"/>
              <a:gd name="T23" fmla="*/ 2147483647 h 394"/>
              <a:gd name="T24" fmla="*/ 2147483647 w 323"/>
              <a:gd name="T25" fmla="*/ 2147483647 h 394"/>
              <a:gd name="T26" fmla="*/ 2147483647 w 323"/>
              <a:gd name="T27" fmla="*/ 2147483647 h 394"/>
              <a:gd name="T28" fmla="*/ 2147483647 w 323"/>
              <a:gd name="T29" fmla="*/ 2147483647 h 394"/>
              <a:gd name="T30" fmla="*/ 2147483647 w 323"/>
              <a:gd name="T31" fmla="*/ 2147483647 h 394"/>
              <a:gd name="T32" fmla="*/ 2147483647 w 323"/>
              <a:gd name="T33" fmla="*/ 2147483647 h 394"/>
              <a:gd name="T34" fmla="*/ 2147483647 w 323"/>
              <a:gd name="T35" fmla="*/ 2147483647 h 394"/>
              <a:gd name="T36" fmla="*/ 2147483647 w 323"/>
              <a:gd name="T37" fmla="*/ 2147483647 h 394"/>
              <a:gd name="T38" fmla="*/ 2147483647 w 323"/>
              <a:gd name="T39" fmla="*/ 2147483647 h 394"/>
              <a:gd name="T40" fmla="*/ 2147483647 w 323"/>
              <a:gd name="T41" fmla="*/ 2147483647 h 394"/>
              <a:gd name="T42" fmla="*/ 2147483647 w 323"/>
              <a:gd name="T43" fmla="*/ 2147483647 h 394"/>
              <a:gd name="T44" fmla="*/ 2147483647 w 323"/>
              <a:gd name="T45" fmla="*/ 2147483647 h 394"/>
              <a:gd name="T46" fmla="*/ 2147483647 w 323"/>
              <a:gd name="T47" fmla="*/ 2147483647 h 394"/>
              <a:gd name="T48" fmla="*/ 2147483647 w 323"/>
              <a:gd name="T49" fmla="*/ 2147483647 h 394"/>
              <a:gd name="T50" fmla="*/ 2147483647 w 323"/>
              <a:gd name="T51" fmla="*/ 2147483647 h 394"/>
              <a:gd name="T52" fmla="*/ 2147483647 w 323"/>
              <a:gd name="T53" fmla="*/ 2147483647 h 394"/>
              <a:gd name="T54" fmla="*/ 2147483647 w 323"/>
              <a:gd name="T55" fmla="*/ 2147483647 h 394"/>
              <a:gd name="T56" fmla="*/ 2147483647 w 323"/>
              <a:gd name="T57" fmla="*/ 2147483647 h 394"/>
              <a:gd name="T58" fmla="*/ 2147483647 w 323"/>
              <a:gd name="T59" fmla="*/ 2147483647 h 394"/>
              <a:gd name="T60" fmla="*/ 2147483647 w 323"/>
              <a:gd name="T61" fmla="*/ 2147483647 h 394"/>
              <a:gd name="T62" fmla="*/ 2147483647 w 323"/>
              <a:gd name="T63" fmla="*/ 2147483647 h 394"/>
              <a:gd name="T64" fmla="*/ 2147483647 w 323"/>
              <a:gd name="T65" fmla="*/ 2147483647 h 394"/>
              <a:gd name="T66" fmla="*/ 2147483647 w 323"/>
              <a:gd name="T67" fmla="*/ 2147483647 h 394"/>
              <a:gd name="T68" fmla="*/ 2147483647 w 323"/>
              <a:gd name="T69" fmla="*/ 2147483647 h 394"/>
              <a:gd name="T70" fmla="*/ 2147483647 w 323"/>
              <a:gd name="T71" fmla="*/ 2147483647 h 394"/>
              <a:gd name="T72" fmla="*/ 2147483647 w 323"/>
              <a:gd name="T73" fmla="*/ 2147483647 h 394"/>
              <a:gd name="T74" fmla="*/ 2147483647 w 323"/>
              <a:gd name="T75" fmla="*/ 2147483647 h 394"/>
              <a:gd name="T76" fmla="*/ 2147483647 w 323"/>
              <a:gd name="T77" fmla="*/ 2147483647 h 394"/>
              <a:gd name="T78" fmla="*/ 2147483647 w 323"/>
              <a:gd name="T79" fmla="*/ 2147483647 h 394"/>
              <a:gd name="T80" fmla="*/ 2147483647 w 323"/>
              <a:gd name="T81" fmla="*/ 2147483647 h 394"/>
              <a:gd name="T82" fmla="*/ 2147483647 w 323"/>
              <a:gd name="T83" fmla="*/ 2147483647 h 394"/>
              <a:gd name="T84" fmla="*/ 2147483647 w 323"/>
              <a:gd name="T85" fmla="*/ 2147483647 h 394"/>
              <a:gd name="T86" fmla="*/ 2147483647 w 323"/>
              <a:gd name="T87" fmla="*/ 2147483647 h 394"/>
              <a:gd name="T88" fmla="*/ 2147483647 w 323"/>
              <a:gd name="T89" fmla="*/ 2147483647 h 394"/>
              <a:gd name="T90" fmla="*/ 2147483647 w 323"/>
              <a:gd name="T91" fmla="*/ 2147483647 h 394"/>
              <a:gd name="T92" fmla="*/ 2147483647 w 323"/>
              <a:gd name="T93" fmla="*/ 2147483647 h 394"/>
              <a:gd name="T94" fmla="*/ 2147483647 w 323"/>
              <a:gd name="T95" fmla="*/ 2147483647 h 394"/>
              <a:gd name="T96" fmla="*/ 2147483647 w 323"/>
              <a:gd name="T97" fmla="*/ 2147483647 h 394"/>
              <a:gd name="T98" fmla="*/ 2147483647 w 323"/>
              <a:gd name="T99" fmla="*/ 2147483647 h 394"/>
              <a:gd name="T100" fmla="*/ 2147483647 w 323"/>
              <a:gd name="T101" fmla="*/ 2147483647 h 394"/>
              <a:gd name="T102" fmla="*/ 2147483647 w 323"/>
              <a:gd name="T103" fmla="*/ 2147483647 h 394"/>
              <a:gd name="T104" fmla="*/ 2147483647 w 323"/>
              <a:gd name="T105" fmla="*/ 2147483647 h 394"/>
              <a:gd name="T106" fmla="*/ 2147483647 w 323"/>
              <a:gd name="T107" fmla="*/ 2147483647 h 394"/>
              <a:gd name="T108" fmla="*/ 2147483647 w 323"/>
              <a:gd name="T109" fmla="*/ 2147483647 h 394"/>
              <a:gd name="T110" fmla="*/ 2147483647 w 323"/>
              <a:gd name="T111" fmla="*/ 2147483647 h 394"/>
              <a:gd name="T112" fmla="*/ 2147483647 w 323"/>
              <a:gd name="T113" fmla="*/ 2147483647 h 394"/>
              <a:gd name="T114" fmla="*/ 2147483647 w 323"/>
              <a:gd name="T115" fmla="*/ 2147483647 h 394"/>
              <a:gd name="T116" fmla="*/ 2147483647 w 323"/>
              <a:gd name="T117" fmla="*/ 2147483647 h 3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3"/>
              <a:gd name="T178" fmla="*/ 0 h 394"/>
              <a:gd name="T179" fmla="*/ 323 w 323"/>
              <a:gd name="T180" fmla="*/ 394 h 3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3" h="394">
                <a:moveTo>
                  <a:pt x="37" y="19"/>
                </a:moveTo>
                <a:lnTo>
                  <a:pt x="40" y="13"/>
                </a:lnTo>
                <a:lnTo>
                  <a:pt x="43" y="10"/>
                </a:lnTo>
                <a:lnTo>
                  <a:pt x="48" y="9"/>
                </a:lnTo>
                <a:lnTo>
                  <a:pt x="49" y="4"/>
                </a:lnTo>
                <a:lnTo>
                  <a:pt x="49" y="1"/>
                </a:lnTo>
                <a:lnTo>
                  <a:pt x="52" y="0"/>
                </a:lnTo>
                <a:lnTo>
                  <a:pt x="59" y="3"/>
                </a:lnTo>
                <a:lnTo>
                  <a:pt x="67" y="9"/>
                </a:lnTo>
                <a:lnTo>
                  <a:pt x="70" y="12"/>
                </a:lnTo>
                <a:lnTo>
                  <a:pt x="79" y="17"/>
                </a:lnTo>
                <a:lnTo>
                  <a:pt x="87" y="21"/>
                </a:lnTo>
                <a:lnTo>
                  <a:pt x="92" y="21"/>
                </a:lnTo>
                <a:lnTo>
                  <a:pt x="101" y="30"/>
                </a:lnTo>
                <a:lnTo>
                  <a:pt x="106" y="38"/>
                </a:lnTo>
                <a:lnTo>
                  <a:pt x="113" y="43"/>
                </a:lnTo>
                <a:lnTo>
                  <a:pt x="122" y="50"/>
                </a:lnTo>
                <a:lnTo>
                  <a:pt x="127" y="54"/>
                </a:lnTo>
                <a:lnTo>
                  <a:pt x="131" y="58"/>
                </a:lnTo>
                <a:lnTo>
                  <a:pt x="137" y="60"/>
                </a:lnTo>
                <a:lnTo>
                  <a:pt x="140" y="62"/>
                </a:lnTo>
                <a:lnTo>
                  <a:pt x="144" y="64"/>
                </a:lnTo>
                <a:lnTo>
                  <a:pt x="149" y="64"/>
                </a:lnTo>
                <a:lnTo>
                  <a:pt x="153" y="68"/>
                </a:lnTo>
                <a:lnTo>
                  <a:pt x="158" y="69"/>
                </a:lnTo>
                <a:lnTo>
                  <a:pt x="165" y="71"/>
                </a:lnTo>
                <a:lnTo>
                  <a:pt x="169" y="73"/>
                </a:lnTo>
                <a:lnTo>
                  <a:pt x="174" y="76"/>
                </a:lnTo>
                <a:lnTo>
                  <a:pt x="179" y="77"/>
                </a:lnTo>
                <a:lnTo>
                  <a:pt x="186" y="78"/>
                </a:lnTo>
                <a:lnTo>
                  <a:pt x="192" y="78"/>
                </a:lnTo>
                <a:lnTo>
                  <a:pt x="198" y="78"/>
                </a:lnTo>
                <a:lnTo>
                  <a:pt x="200" y="79"/>
                </a:lnTo>
                <a:lnTo>
                  <a:pt x="202" y="81"/>
                </a:lnTo>
                <a:lnTo>
                  <a:pt x="198" y="81"/>
                </a:lnTo>
                <a:lnTo>
                  <a:pt x="196" y="84"/>
                </a:lnTo>
                <a:lnTo>
                  <a:pt x="200" y="85"/>
                </a:lnTo>
                <a:lnTo>
                  <a:pt x="205" y="87"/>
                </a:lnTo>
                <a:lnTo>
                  <a:pt x="209" y="87"/>
                </a:lnTo>
                <a:lnTo>
                  <a:pt x="213" y="86"/>
                </a:lnTo>
                <a:lnTo>
                  <a:pt x="216" y="85"/>
                </a:lnTo>
                <a:lnTo>
                  <a:pt x="213" y="81"/>
                </a:lnTo>
                <a:lnTo>
                  <a:pt x="208" y="81"/>
                </a:lnTo>
                <a:lnTo>
                  <a:pt x="206" y="80"/>
                </a:lnTo>
                <a:lnTo>
                  <a:pt x="209" y="80"/>
                </a:lnTo>
                <a:lnTo>
                  <a:pt x="215" y="79"/>
                </a:lnTo>
                <a:lnTo>
                  <a:pt x="220" y="78"/>
                </a:lnTo>
                <a:lnTo>
                  <a:pt x="224" y="77"/>
                </a:lnTo>
                <a:lnTo>
                  <a:pt x="228" y="79"/>
                </a:lnTo>
                <a:lnTo>
                  <a:pt x="228" y="82"/>
                </a:lnTo>
                <a:lnTo>
                  <a:pt x="228" y="85"/>
                </a:lnTo>
                <a:lnTo>
                  <a:pt x="230" y="87"/>
                </a:lnTo>
                <a:lnTo>
                  <a:pt x="232" y="84"/>
                </a:lnTo>
                <a:lnTo>
                  <a:pt x="231" y="79"/>
                </a:lnTo>
                <a:lnTo>
                  <a:pt x="233" y="77"/>
                </a:lnTo>
                <a:lnTo>
                  <a:pt x="237" y="82"/>
                </a:lnTo>
                <a:lnTo>
                  <a:pt x="242" y="87"/>
                </a:lnTo>
                <a:lnTo>
                  <a:pt x="248" y="87"/>
                </a:lnTo>
                <a:lnTo>
                  <a:pt x="256" y="86"/>
                </a:lnTo>
                <a:lnTo>
                  <a:pt x="260" y="85"/>
                </a:lnTo>
                <a:lnTo>
                  <a:pt x="264" y="82"/>
                </a:lnTo>
                <a:lnTo>
                  <a:pt x="272" y="81"/>
                </a:lnTo>
                <a:lnTo>
                  <a:pt x="274" y="80"/>
                </a:lnTo>
                <a:lnTo>
                  <a:pt x="278" y="73"/>
                </a:lnTo>
                <a:lnTo>
                  <a:pt x="281" y="69"/>
                </a:lnTo>
                <a:lnTo>
                  <a:pt x="283" y="62"/>
                </a:lnTo>
                <a:lnTo>
                  <a:pt x="283" y="54"/>
                </a:lnTo>
                <a:lnTo>
                  <a:pt x="286" y="49"/>
                </a:lnTo>
                <a:lnTo>
                  <a:pt x="290" y="42"/>
                </a:lnTo>
                <a:lnTo>
                  <a:pt x="295" y="38"/>
                </a:lnTo>
                <a:lnTo>
                  <a:pt x="298" y="44"/>
                </a:lnTo>
                <a:lnTo>
                  <a:pt x="298" y="51"/>
                </a:lnTo>
                <a:lnTo>
                  <a:pt x="297" y="58"/>
                </a:lnTo>
                <a:lnTo>
                  <a:pt x="298" y="64"/>
                </a:lnTo>
                <a:lnTo>
                  <a:pt x="297" y="71"/>
                </a:lnTo>
                <a:lnTo>
                  <a:pt x="298" y="79"/>
                </a:lnTo>
                <a:lnTo>
                  <a:pt x="298" y="85"/>
                </a:lnTo>
                <a:lnTo>
                  <a:pt x="301" y="90"/>
                </a:lnTo>
                <a:lnTo>
                  <a:pt x="307" y="93"/>
                </a:lnTo>
                <a:lnTo>
                  <a:pt x="311" y="96"/>
                </a:lnTo>
                <a:lnTo>
                  <a:pt x="314" y="103"/>
                </a:lnTo>
                <a:lnTo>
                  <a:pt x="314" y="109"/>
                </a:lnTo>
                <a:lnTo>
                  <a:pt x="318" y="113"/>
                </a:lnTo>
                <a:lnTo>
                  <a:pt x="320" y="123"/>
                </a:lnTo>
                <a:lnTo>
                  <a:pt x="323" y="131"/>
                </a:lnTo>
                <a:lnTo>
                  <a:pt x="320" y="140"/>
                </a:lnTo>
                <a:lnTo>
                  <a:pt x="315" y="152"/>
                </a:lnTo>
                <a:lnTo>
                  <a:pt x="311" y="154"/>
                </a:lnTo>
                <a:lnTo>
                  <a:pt x="306" y="157"/>
                </a:lnTo>
                <a:lnTo>
                  <a:pt x="301" y="157"/>
                </a:lnTo>
                <a:lnTo>
                  <a:pt x="300" y="159"/>
                </a:lnTo>
                <a:lnTo>
                  <a:pt x="300" y="165"/>
                </a:lnTo>
                <a:lnTo>
                  <a:pt x="298" y="167"/>
                </a:lnTo>
                <a:lnTo>
                  <a:pt x="295" y="168"/>
                </a:lnTo>
                <a:lnTo>
                  <a:pt x="289" y="171"/>
                </a:lnTo>
                <a:lnTo>
                  <a:pt x="283" y="172"/>
                </a:lnTo>
                <a:lnTo>
                  <a:pt x="274" y="171"/>
                </a:lnTo>
                <a:lnTo>
                  <a:pt x="271" y="172"/>
                </a:lnTo>
                <a:lnTo>
                  <a:pt x="265" y="176"/>
                </a:lnTo>
                <a:lnTo>
                  <a:pt x="259" y="181"/>
                </a:lnTo>
                <a:lnTo>
                  <a:pt x="255" y="184"/>
                </a:lnTo>
                <a:lnTo>
                  <a:pt x="251" y="189"/>
                </a:lnTo>
                <a:lnTo>
                  <a:pt x="250" y="195"/>
                </a:lnTo>
                <a:lnTo>
                  <a:pt x="249" y="198"/>
                </a:lnTo>
                <a:lnTo>
                  <a:pt x="248" y="201"/>
                </a:lnTo>
                <a:lnTo>
                  <a:pt x="242" y="207"/>
                </a:lnTo>
                <a:lnTo>
                  <a:pt x="238" y="216"/>
                </a:lnTo>
                <a:lnTo>
                  <a:pt x="235" y="224"/>
                </a:lnTo>
                <a:lnTo>
                  <a:pt x="233" y="228"/>
                </a:lnTo>
                <a:lnTo>
                  <a:pt x="230" y="236"/>
                </a:lnTo>
                <a:lnTo>
                  <a:pt x="229" y="245"/>
                </a:lnTo>
                <a:lnTo>
                  <a:pt x="230" y="254"/>
                </a:lnTo>
                <a:lnTo>
                  <a:pt x="233" y="262"/>
                </a:lnTo>
                <a:lnTo>
                  <a:pt x="235" y="268"/>
                </a:lnTo>
                <a:lnTo>
                  <a:pt x="235" y="271"/>
                </a:lnTo>
                <a:lnTo>
                  <a:pt x="234" y="277"/>
                </a:lnTo>
                <a:lnTo>
                  <a:pt x="233" y="283"/>
                </a:lnTo>
                <a:lnTo>
                  <a:pt x="234" y="286"/>
                </a:lnTo>
                <a:lnTo>
                  <a:pt x="233" y="288"/>
                </a:lnTo>
                <a:lnTo>
                  <a:pt x="230" y="286"/>
                </a:lnTo>
                <a:lnTo>
                  <a:pt x="222" y="281"/>
                </a:lnTo>
                <a:lnTo>
                  <a:pt x="214" y="278"/>
                </a:lnTo>
                <a:lnTo>
                  <a:pt x="208" y="278"/>
                </a:lnTo>
                <a:lnTo>
                  <a:pt x="200" y="278"/>
                </a:lnTo>
                <a:lnTo>
                  <a:pt x="191" y="278"/>
                </a:lnTo>
                <a:lnTo>
                  <a:pt x="181" y="276"/>
                </a:lnTo>
                <a:lnTo>
                  <a:pt x="179" y="276"/>
                </a:lnTo>
                <a:lnTo>
                  <a:pt x="174" y="273"/>
                </a:lnTo>
                <a:lnTo>
                  <a:pt x="169" y="274"/>
                </a:lnTo>
                <a:lnTo>
                  <a:pt x="161" y="270"/>
                </a:lnTo>
                <a:lnTo>
                  <a:pt x="153" y="265"/>
                </a:lnTo>
                <a:lnTo>
                  <a:pt x="147" y="266"/>
                </a:lnTo>
                <a:lnTo>
                  <a:pt x="142" y="266"/>
                </a:lnTo>
                <a:lnTo>
                  <a:pt x="137" y="261"/>
                </a:lnTo>
                <a:lnTo>
                  <a:pt x="131" y="259"/>
                </a:lnTo>
                <a:lnTo>
                  <a:pt x="125" y="258"/>
                </a:lnTo>
                <a:lnTo>
                  <a:pt x="120" y="258"/>
                </a:lnTo>
                <a:lnTo>
                  <a:pt x="115" y="260"/>
                </a:lnTo>
                <a:lnTo>
                  <a:pt x="111" y="262"/>
                </a:lnTo>
                <a:lnTo>
                  <a:pt x="109" y="264"/>
                </a:lnTo>
                <a:lnTo>
                  <a:pt x="104" y="265"/>
                </a:lnTo>
                <a:lnTo>
                  <a:pt x="100" y="270"/>
                </a:lnTo>
                <a:lnTo>
                  <a:pt x="99" y="275"/>
                </a:lnTo>
                <a:lnTo>
                  <a:pt x="99" y="277"/>
                </a:lnTo>
                <a:lnTo>
                  <a:pt x="96" y="281"/>
                </a:lnTo>
                <a:lnTo>
                  <a:pt x="93" y="283"/>
                </a:lnTo>
                <a:lnTo>
                  <a:pt x="91" y="285"/>
                </a:lnTo>
                <a:lnTo>
                  <a:pt x="88" y="288"/>
                </a:lnTo>
                <a:lnTo>
                  <a:pt x="87" y="293"/>
                </a:lnTo>
                <a:lnTo>
                  <a:pt x="84" y="299"/>
                </a:lnTo>
                <a:lnTo>
                  <a:pt x="82" y="302"/>
                </a:lnTo>
                <a:lnTo>
                  <a:pt x="80" y="303"/>
                </a:lnTo>
                <a:lnTo>
                  <a:pt x="77" y="299"/>
                </a:lnTo>
                <a:lnTo>
                  <a:pt x="76" y="295"/>
                </a:lnTo>
                <a:lnTo>
                  <a:pt x="74" y="292"/>
                </a:lnTo>
                <a:lnTo>
                  <a:pt x="65" y="288"/>
                </a:lnTo>
                <a:lnTo>
                  <a:pt x="60" y="285"/>
                </a:lnTo>
                <a:lnTo>
                  <a:pt x="57" y="281"/>
                </a:lnTo>
                <a:lnTo>
                  <a:pt x="54" y="281"/>
                </a:lnTo>
                <a:lnTo>
                  <a:pt x="51" y="284"/>
                </a:lnTo>
                <a:lnTo>
                  <a:pt x="50" y="285"/>
                </a:lnTo>
                <a:lnTo>
                  <a:pt x="45" y="285"/>
                </a:lnTo>
                <a:lnTo>
                  <a:pt x="40" y="286"/>
                </a:lnTo>
                <a:lnTo>
                  <a:pt x="36" y="292"/>
                </a:lnTo>
                <a:lnTo>
                  <a:pt x="36" y="296"/>
                </a:lnTo>
                <a:lnTo>
                  <a:pt x="35" y="301"/>
                </a:lnTo>
                <a:lnTo>
                  <a:pt x="37" y="303"/>
                </a:lnTo>
                <a:lnTo>
                  <a:pt x="37" y="305"/>
                </a:lnTo>
                <a:lnTo>
                  <a:pt x="36" y="309"/>
                </a:lnTo>
                <a:lnTo>
                  <a:pt x="39" y="313"/>
                </a:lnTo>
                <a:lnTo>
                  <a:pt x="43" y="317"/>
                </a:lnTo>
                <a:lnTo>
                  <a:pt x="51" y="320"/>
                </a:lnTo>
                <a:lnTo>
                  <a:pt x="56" y="324"/>
                </a:lnTo>
                <a:lnTo>
                  <a:pt x="59" y="324"/>
                </a:lnTo>
                <a:lnTo>
                  <a:pt x="62" y="321"/>
                </a:lnTo>
                <a:lnTo>
                  <a:pt x="67" y="319"/>
                </a:lnTo>
                <a:lnTo>
                  <a:pt x="71" y="320"/>
                </a:lnTo>
                <a:lnTo>
                  <a:pt x="77" y="325"/>
                </a:lnTo>
                <a:lnTo>
                  <a:pt x="83" y="327"/>
                </a:lnTo>
                <a:lnTo>
                  <a:pt x="86" y="329"/>
                </a:lnTo>
                <a:lnTo>
                  <a:pt x="88" y="334"/>
                </a:lnTo>
                <a:lnTo>
                  <a:pt x="91" y="336"/>
                </a:lnTo>
                <a:lnTo>
                  <a:pt x="97" y="334"/>
                </a:lnTo>
                <a:lnTo>
                  <a:pt x="102" y="336"/>
                </a:lnTo>
                <a:lnTo>
                  <a:pt x="109" y="339"/>
                </a:lnTo>
                <a:lnTo>
                  <a:pt x="109" y="343"/>
                </a:lnTo>
                <a:lnTo>
                  <a:pt x="105" y="347"/>
                </a:lnTo>
                <a:lnTo>
                  <a:pt x="101" y="351"/>
                </a:lnTo>
                <a:lnTo>
                  <a:pt x="96" y="353"/>
                </a:lnTo>
                <a:lnTo>
                  <a:pt x="92" y="351"/>
                </a:lnTo>
                <a:lnTo>
                  <a:pt x="87" y="350"/>
                </a:lnTo>
                <a:lnTo>
                  <a:pt x="82" y="352"/>
                </a:lnTo>
                <a:lnTo>
                  <a:pt x="76" y="350"/>
                </a:lnTo>
                <a:lnTo>
                  <a:pt x="71" y="351"/>
                </a:lnTo>
                <a:lnTo>
                  <a:pt x="71" y="356"/>
                </a:lnTo>
                <a:lnTo>
                  <a:pt x="68" y="360"/>
                </a:lnTo>
                <a:lnTo>
                  <a:pt x="63" y="363"/>
                </a:lnTo>
                <a:lnTo>
                  <a:pt x="63" y="369"/>
                </a:lnTo>
                <a:lnTo>
                  <a:pt x="67" y="374"/>
                </a:lnTo>
                <a:lnTo>
                  <a:pt x="66" y="378"/>
                </a:lnTo>
                <a:lnTo>
                  <a:pt x="61" y="382"/>
                </a:lnTo>
                <a:lnTo>
                  <a:pt x="58" y="385"/>
                </a:lnTo>
                <a:lnTo>
                  <a:pt x="57" y="389"/>
                </a:lnTo>
                <a:lnTo>
                  <a:pt x="56" y="391"/>
                </a:lnTo>
                <a:lnTo>
                  <a:pt x="54" y="394"/>
                </a:lnTo>
                <a:lnTo>
                  <a:pt x="50" y="394"/>
                </a:lnTo>
                <a:lnTo>
                  <a:pt x="45" y="393"/>
                </a:lnTo>
                <a:lnTo>
                  <a:pt x="42" y="389"/>
                </a:lnTo>
                <a:lnTo>
                  <a:pt x="37" y="385"/>
                </a:lnTo>
                <a:lnTo>
                  <a:pt x="36" y="381"/>
                </a:lnTo>
                <a:lnTo>
                  <a:pt x="34" y="376"/>
                </a:lnTo>
                <a:lnTo>
                  <a:pt x="34" y="372"/>
                </a:lnTo>
                <a:lnTo>
                  <a:pt x="36" y="368"/>
                </a:lnTo>
                <a:lnTo>
                  <a:pt x="37" y="362"/>
                </a:lnTo>
                <a:lnTo>
                  <a:pt x="39" y="353"/>
                </a:lnTo>
                <a:lnTo>
                  <a:pt x="34" y="343"/>
                </a:lnTo>
                <a:lnTo>
                  <a:pt x="29" y="337"/>
                </a:lnTo>
                <a:lnTo>
                  <a:pt x="26" y="335"/>
                </a:lnTo>
                <a:lnTo>
                  <a:pt x="19" y="333"/>
                </a:lnTo>
                <a:lnTo>
                  <a:pt x="11" y="329"/>
                </a:lnTo>
                <a:lnTo>
                  <a:pt x="6" y="326"/>
                </a:lnTo>
                <a:lnTo>
                  <a:pt x="3" y="319"/>
                </a:lnTo>
                <a:lnTo>
                  <a:pt x="3" y="311"/>
                </a:lnTo>
                <a:lnTo>
                  <a:pt x="6" y="307"/>
                </a:lnTo>
                <a:lnTo>
                  <a:pt x="5" y="302"/>
                </a:lnTo>
                <a:lnTo>
                  <a:pt x="0" y="294"/>
                </a:lnTo>
                <a:lnTo>
                  <a:pt x="0" y="288"/>
                </a:lnTo>
                <a:lnTo>
                  <a:pt x="2" y="285"/>
                </a:lnTo>
                <a:lnTo>
                  <a:pt x="7" y="282"/>
                </a:lnTo>
                <a:lnTo>
                  <a:pt x="10" y="282"/>
                </a:lnTo>
                <a:lnTo>
                  <a:pt x="15" y="279"/>
                </a:lnTo>
                <a:lnTo>
                  <a:pt x="17" y="275"/>
                </a:lnTo>
                <a:lnTo>
                  <a:pt x="17" y="270"/>
                </a:lnTo>
                <a:lnTo>
                  <a:pt x="19" y="270"/>
                </a:lnTo>
                <a:lnTo>
                  <a:pt x="22" y="273"/>
                </a:lnTo>
                <a:lnTo>
                  <a:pt x="24" y="273"/>
                </a:lnTo>
                <a:lnTo>
                  <a:pt x="27" y="271"/>
                </a:lnTo>
                <a:lnTo>
                  <a:pt x="25" y="267"/>
                </a:lnTo>
                <a:lnTo>
                  <a:pt x="27" y="262"/>
                </a:lnTo>
                <a:lnTo>
                  <a:pt x="27" y="258"/>
                </a:lnTo>
                <a:lnTo>
                  <a:pt x="31" y="257"/>
                </a:lnTo>
                <a:lnTo>
                  <a:pt x="33" y="257"/>
                </a:lnTo>
                <a:lnTo>
                  <a:pt x="36" y="253"/>
                </a:lnTo>
                <a:lnTo>
                  <a:pt x="34" y="247"/>
                </a:lnTo>
                <a:lnTo>
                  <a:pt x="28" y="241"/>
                </a:lnTo>
                <a:lnTo>
                  <a:pt x="20" y="233"/>
                </a:lnTo>
                <a:lnTo>
                  <a:pt x="16" y="228"/>
                </a:lnTo>
                <a:lnTo>
                  <a:pt x="15" y="225"/>
                </a:lnTo>
                <a:lnTo>
                  <a:pt x="15" y="222"/>
                </a:lnTo>
                <a:lnTo>
                  <a:pt x="15" y="219"/>
                </a:lnTo>
                <a:lnTo>
                  <a:pt x="18" y="219"/>
                </a:lnTo>
                <a:lnTo>
                  <a:pt x="20" y="217"/>
                </a:lnTo>
                <a:lnTo>
                  <a:pt x="22" y="214"/>
                </a:lnTo>
                <a:lnTo>
                  <a:pt x="25" y="216"/>
                </a:lnTo>
                <a:lnTo>
                  <a:pt x="32" y="219"/>
                </a:lnTo>
                <a:lnTo>
                  <a:pt x="40" y="223"/>
                </a:lnTo>
                <a:lnTo>
                  <a:pt x="45" y="224"/>
                </a:lnTo>
                <a:lnTo>
                  <a:pt x="59" y="222"/>
                </a:lnTo>
                <a:lnTo>
                  <a:pt x="66" y="222"/>
                </a:lnTo>
                <a:lnTo>
                  <a:pt x="72" y="221"/>
                </a:lnTo>
                <a:lnTo>
                  <a:pt x="80" y="209"/>
                </a:lnTo>
                <a:lnTo>
                  <a:pt x="80" y="205"/>
                </a:lnTo>
                <a:lnTo>
                  <a:pt x="80" y="200"/>
                </a:lnTo>
                <a:lnTo>
                  <a:pt x="78" y="193"/>
                </a:lnTo>
                <a:lnTo>
                  <a:pt x="74" y="188"/>
                </a:lnTo>
                <a:lnTo>
                  <a:pt x="71" y="184"/>
                </a:lnTo>
                <a:lnTo>
                  <a:pt x="74" y="181"/>
                </a:lnTo>
                <a:lnTo>
                  <a:pt x="71" y="178"/>
                </a:lnTo>
                <a:lnTo>
                  <a:pt x="67" y="172"/>
                </a:lnTo>
                <a:lnTo>
                  <a:pt x="63" y="167"/>
                </a:lnTo>
                <a:lnTo>
                  <a:pt x="65" y="162"/>
                </a:lnTo>
                <a:lnTo>
                  <a:pt x="67" y="158"/>
                </a:lnTo>
                <a:lnTo>
                  <a:pt x="72" y="155"/>
                </a:lnTo>
                <a:lnTo>
                  <a:pt x="78" y="147"/>
                </a:lnTo>
                <a:lnTo>
                  <a:pt x="79" y="144"/>
                </a:lnTo>
                <a:lnTo>
                  <a:pt x="78" y="138"/>
                </a:lnTo>
                <a:lnTo>
                  <a:pt x="76" y="131"/>
                </a:lnTo>
                <a:lnTo>
                  <a:pt x="76" y="125"/>
                </a:lnTo>
                <a:lnTo>
                  <a:pt x="71" y="120"/>
                </a:lnTo>
                <a:lnTo>
                  <a:pt x="68" y="112"/>
                </a:lnTo>
                <a:lnTo>
                  <a:pt x="68" y="104"/>
                </a:lnTo>
                <a:lnTo>
                  <a:pt x="70" y="99"/>
                </a:lnTo>
                <a:lnTo>
                  <a:pt x="70" y="93"/>
                </a:lnTo>
                <a:lnTo>
                  <a:pt x="69" y="84"/>
                </a:lnTo>
                <a:lnTo>
                  <a:pt x="66" y="75"/>
                </a:lnTo>
                <a:lnTo>
                  <a:pt x="60" y="66"/>
                </a:lnTo>
                <a:lnTo>
                  <a:pt x="54" y="56"/>
                </a:lnTo>
                <a:lnTo>
                  <a:pt x="50" y="50"/>
                </a:lnTo>
                <a:lnTo>
                  <a:pt x="41" y="39"/>
                </a:lnTo>
                <a:lnTo>
                  <a:pt x="37" y="35"/>
                </a:lnTo>
                <a:lnTo>
                  <a:pt x="36" y="30"/>
                </a:lnTo>
                <a:lnTo>
                  <a:pt x="37" y="26"/>
                </a:lnTo>
                <a:lnTo>
                  <a:pt x="39" y="23"/>
                </a:lnTo>
                <a:lnTo>
                  <a:pt x="37" y="19"/>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5" name="Freeform 14"/>
          <p:cNvSpPr>
            <a:spLocks/>
          </p:cNvSpPr>
          <p:nvPr/>
        </p:nvSpPr>
        <p:spPr bwMode="auto">
          <a:xfrm>
            <a:off x="7903026" y="3407377"/>
            <a:ext cx="13865" cy="11683"/>
          </a:xfrm>
          <a:custGeom>
            <a:avLst/>
            <a:gdLst>
              <a:gd name="T0" fmla="*/ 0 w 8"/>
              <a:gd name="T1" fmla="*/ 2147483647 h 7"/>
              <a:gd name="T2" fmla="*/ 2147483647 w 8"/>
              <a:gd name="T3" fmla="*/ 0 h 7"/>
              <a:gd name="T4" fmla="*/ 2147483647 w 8"/>
              <a:gd name="T5" fmla="*/ 2147483647 h 7"/>
              <a:gd name="T6" fmla="*/ 2147483647 w 8"/>
              <a:gd name="T7" fmla="*/ 2147483647 h 7"/>
              <a:gd name="T8" fmla="*/ 2147483647 w 8"/>
              <a:gd name="T9" fmla="*/ 2147483647 h 7"/>
              <a:gd name="T10" fmla="*/ 2147483647 w 8"/>
              <a:gd name="T11" fmla="*/ 2147483647 h 7"/>
              <a:gd name="T12" fmla="*/ 0 w 8"/>
              <a:gd name="T13" fmla="*/ 2147483647 h 7"/>
              <a:gd name="T14" fmla="*/ 0 w 8"/>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7"/>
              <a:gd name="T26" fmla="*/ 8 w 8"/>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7">
                <a:moveTo>
                  <a:pt x="0" y="3"/>
                </a:moveTo>
                <a:lnTo>
                  <a:pt x="7" y="0"/>
                </a:lnTo>
                <a:lnTo>
                  <a:pt x="8" y="2"/>
                </a:lnTo>
                <a:lnTo>
                  <a:pt x="7" y="3"/>
                </a:lnTo>
                <a:lnTo>
                  <a:pt x="4" y="6"/>
                </a:lnTo>
                <a:lnTo>
                  <a:pt x="1" y="7"/>
                </a:lnTo>
                <a:lnTo>
                  <a:pt x="0" y="4"/>
                </a:lnTo>
                <a:lnTo>
                  <a:pt x="0" y="3"/>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6" name="Freeform 15"/>
          <p:cNvSpPr>
            <a:spLocks/>
          </p:cNvSpPr>
          <p:nvPr/>
        </p:nvSpPr>
        <p:spPr bwMode="auto">
          <a:xfrm>
            <a:off x="7272194" y="2624547"/>
            <a:ext cx="1166343" cy="1430458"/>
          </a:xfrm>
          <a:custGeom>
            <a:avLst/>
            <a:gdLst>
              <a:gd name="T0" fmla="*/ 2147483647 w 673"/>
              <a:gd name="T1" fmla="*/ 2147483647 h 857"/>
              <a:gd name="T2" fmla="*/ 2147483647 w 673"/>
              <a:gd name="T3" fmla="*/ 2147483647 h 857"/>
              <a:gd name="T4" fmla="*/ 2147483647 w 673"/>
              <a:gd name="T5" fmla="*/ 2147483647 h 857"/>
              <a:gd name="T6" fmla="*/ 2147483647 w 673"/>
              <a:gd name="T7" fmla="*/ 2147483647 h 857"/>
              <a:gd name="T8" fmla="*/ 2147483647 w 673"/>
              <a:gd name="T9" fmla="*/ 2147483647 h 857"/>
              <a:gd name="T10" fmla="*/ 2147483647 w 673"/>
              <a:gd name="T11" fmla="*/ 2147483647 h 857"/>
              <a:gd name="T12" fmla="*/ 2147483647 w 673"/>
              <a:gd name="T13" fmla="*/ 2147483647 h 857"/>
              <a:gd name="T14" fmla="*/ 2147483647 w 673"/>
              <a:gd name="T15" fmla="*/ 2147483647 h 857"/>
              <a:gd name="T16" fmla="*/ 2147483647 w 673"/>
              <a:gd name="T17" fmla="*/ 2147483647 h 857"/>
              <a:gd name="T18" fmla="*/ 2147483647 w 673"/>
              <a:gd name="T19" fmla="*/ 2147483647 h 857"/>
              <a:gd name="T20" fmla="*/ 2147483647 w 673"/>
              <a:gd name="T21" fmla="*/ 2147483647 h 857"/>
              <a:gd name="T22" fmla="*/ 2147483647 w 673"/>
              <a:gd name="T23" fmla="*/ 2147483647 h 857"/>
              <a:gd name="T24" fmla="*/ 2147483647 w 673"/>
              <a:gd name="T25" fmla="*/ 2147483647 h 857"/>
              <a:gd name="T26" fmla="*/ 2147483647 w 673"/>
              <a:gd name="T27" fmla="*/ 2147483647 h 857"/>
              <a:gd name="T28" fmla="*/ 2147483647 w 673"/>
              <a:gd name="T29" fmla="*/ 2147483647 h 857"/>
              <a:gd name="T30" fmla="*/ 2147483647 w 673"/>
              <a:gd name="T31" fmla="*/ 2147483647 h 857"/>
              <a:gd name="T32" fmla="*/ 2147483647 w 673"/>
              <a:gd name="T33" fmla="*/ 2147483647 h 857"/>
              <a:gd name="T34" fmla="*/ 2147483647 w 673"/>
              <a:gd name="T35" fmla="*/ 2147483647 h 857"/>
              <a:gd name="T36" fmla="*/ 2147483647 w 673"/>
              <a:gd name="T37" fmla="*/ 2147483647 h 857"/>
              <a:gd name="T38" fmla="*/ 2147483647 w 673"/>
              <a:gd name="T39" fmla="*/ 2147483647 h 857"/>
              <a:gd name="T40" fmla="*/ 2147483647 w 673"/>
              <a:gd name="T41" fmla="*/ 2147483647 h 857"/>
              <a:gd name="T42" fmla="*/ 2147483647 w 673"/>
              <a:gd name="T43" fmla="*/ 2147483647 h 857"/>
              <a:gd name="T44" fmla="*/ 2147483647 w 673"/>
              <a:gd name="T45" fmla="*/ 2147483647 h 857"/>
              <a:gd name="T46" fmla="*/ 2147483647 w 673"/>
              <a:gd name="T47" fmla="*/ 2147483647 h 857"/>
              <a:gd name="T48" fmla="*/ 2147483647 w 673"/>
              <a:gd name="T49" fmla="*/ 2147483647 h 857"/>
              <a:gd name="T50" fmla="*/ 2147483647 w 673"/>
              <a:gd name="T51" fmla="*/ 2147483647 h 857"/>
              <a:gd name="T52" fmla="*/ 2147483647 w 673"/>
              <a:gd name="T53" fmla="*/ 2147483647 h 857"/>
              <a:gd name="T54" fmla="*/ 2147483647 w 673"/>
              <a:gd name="T55" fmla="*/ 2147483647 h 857"/>
              <a:gd name="T56" fmla="*/ 2147483647 w 673"/>
              <a:gd name="T57" fmla="*/ 2147483647 h 857"/>
              <a:gd name="T58" fmla="*/ 2147483647 w 673"/>
              <a:gd name="T59" fmla="*/ 2147483647 h 857"/>
              <a:gd name="T60" fmla="*/ 2147483647 w 673"/>
              <a:gd name="T61" fmla="*/ 2147483647 h 857"/>
              <a:gd name="T62" fmla="*/ 2147483647 w 673"/>
              <a:gd name="T63" fmla="*/ 2147483647 h 857"/>
              <a:gd name="T64" fmla="*/ 2147483647 w 673"/>
              <a:gd name="T65" fmla="*/ 2147483647 h 857"/>
              <a:gd name="T66" fmla="*/ 2147483647 w 673"/>
              <a:gd name="T67" fmla="*/ 2147483647 h 857"/>
              <a:gd name="T68" fmla="*/ 2147483647 w 673"/>
              <a:gd name="T69" fmla="*/ 2147483647 h 857"/>
              <a:gd name="T70" fmla="*/ 2147483647 w 673"/>
              <a:gd name="T71" fmla="*/ 2147483647 h 857"/>
              <a:gd name="T72" fmla="*/ 2147483647 w 673"/>
              <a:gd name="T73" fmla="*/ 2147483647 h 857"/>
              <a:gd name="T74" fmla="*/ 2147483647 w 673"/>
              <a:gd name="T75" fmla="*/ 2147483647 h 857"/>
              <a:gd name="T76" fmla="*/ 2147483647 w 673"/>
              <a:gd name="T77" fmla="*/ 2147483647 h 857"/>
              <a:gd name="T78" fmla="*/ 2147483647 w 673"/>
              <a:gd name="T79" fmla="*/ 2147483647 h 857"/>
              <a:gd name="T80" fmla="*/ 2147483647 w 673"/>
              <a:gd name="T81" fmla="*/ 2147483647 h 857"/>
              <a:gd name="T82" fmla="*/ 2147483647 w 673"/>
              <a:gd name="T83" fmla="*/ 2147483647 h 857"/>
              <a:gd name="T84" fmla="*/ 2147483647 w 673"/>
              <a:gd name="T85" fmla="*/ 2147483647 h 857"/>
              <a:gd name="T86" fmla="*/ 2147483647 w 673"/>
              <a:gd name="T87" fmla="*/ 2147483647 h 857"/>
              <a:gd name="T88" fmla="*/ 2147483647 w 673"/>
              <a:gd name="T89" fmla="*/ 2147483647 h 857"/>
              <a:gd name="T90" fmla="*/ 2147483647 w 673"/>
              <a:gd name="T91" fmla="*/ 2147483647 h 857"/>
              <a:gd name="T92" fmla="*/ 2147483647 w 673"/>
              <a:gd name="T93" fmla="*/ 2147483647 h 857"/>
              <a:gd name="T94" fmla="*/ 2147483647 w 673"/>
              <a:gd name="T95" fmla="*/ 2147483647 h 857"/>
              <a:gd name="T96" fmla="*/ 2147483647 w 673"/>
              <a:gd name="T97" fmla="*/ 2147483647 h 857"/>
              <a:gd name="T98" fmla="*/ 2147483647 w 673"/>
              <a:gd name="T99" fmla="*/ 2147483647 h 857"/>
              <a:gd name="T100" fmla="*/ 2147483647 w 673"/>
              <a:gd name="T101" fmla="*/ 2147483647 h 857"/>
              <a:gd name="T102" fmla="*/ 2147483647 w 673"/>
              <a:gd name="T103" fmla="*/ 2147483647 h 857"/>
              <a:gd name="T104" fmla="*/ 2147483647 w 673"/>
              <a:gd name="T105" fmla="*/ 2147483647 h 857"/>
              <a:gd name="T106" fmla="*/ 2147483647 w 673"/>
              <a:gd name="T107" fmla="*/ 2147483647 h 857"/>
              <a:gd name="T108" fmla="*/ 2147483647 w 673"/>
              <a:gd name="T109" fmla="*/ 2147483647 h 857"/>
              <a:gd name="T110" fmla="*/ 2147483647 w 673"/>
              <a:gd name="T111" fmla="*/ 2147483647 h 857"/>
              <a:gd name="T112" fmla="*/ 2147483647 w 673"/>
              <a:gd name="T113" fmla="*/ 2147483647 h 857"/>
              <a:gd name="T114" fmla="*/ 2147483647 w 673"/>
              <a:gd name="T115" fmla="*/ 2147483647 h 857"/>
              <a:gd name="T116" fmla="*/ 2147483647 w 673"/>
              <a:gd name="T117" fmla="*/ 2147483647 h 857"/>
              <a:gd name="T118" fmla="*/ 2147483647 w 673"/>
              <a:gd name="T119" fmla="*/ 2147483647 h 857"/>
              <a:gd name="T120" fmla="*/ 2147483647 w 673"/>
              <a:gd name="T121" fmla="*/ 2147483647 h 857"/>
              <a:gd name="T122" fmla="*/ 2147483647 w 673"/>
              <a:gd name="T123" fmla="*/ 2147483647 h 857"/>
              <a:gd name="T124" fmla="*/ 2147483647 w 673"/>
              <a:gd name="T125" fmla="*/ 0 h 8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73"/>
              <a:gd name="T190" fmla="*/ 0 h 857"/>
              <a:gd name="T191" fmla="*/ 673 w 673"/>
              <a:gd name="T192" fmla="*/ 857 h 8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73" h="857">
                <a:moveTo>
                  <a:pt x="560" y="0"/>
                </a:moveTo>
                <a:lnTo>
                  <a:pt x="557" y="3"/>
                </a:lnTo>
                <a:lnTo>
                  <a:pt x="557" y="7"/>
                </a:lnTo>
                <a:lnTo>
                  <a:pt x="555" y="12"/>
                </a:lnTo>
                <a:lnTo>
                  <a:pt x="552" y="12"/>
                </a:lnTo>
                <a:lnTo>
                  <a:pt x="547" y="13"/>
                </a:lnTo>
                <a:lnTo>
                  <a:pt x="544" y="11"/>
                </a:lnTo>
                <a:lnTo>
                  <a:pt x="538" y="7"/>
                </a:lnTo>
                <a:lnTo>
                  <a:pt x="536" y="5"/>
                </a:lnTo>
                <a:lnTo>
                  <a:pt x="530" y="4"/>
                </a:lnTo>
                <a:lnTo>
                  <a:pt x="526" y="3"/>
                </a:lnTo>
                <a:lnTo>
                  <a:pt x="522" y="0"/>
                </a:lnTo>
                <a:lnTo>
                  <a:pt x="521" y="4"/>
                </a:lnTo>
                <a:lnTo>
                  <a:pt x="521" y="6"/>
                </a:lnTo>
                <a:lnTo>
                  <a:pt x="521" y="13"/>
                </a:lnTo>
                <a:lnTo>
                  <a:pt x="520" y="17"/>
                </a:lnTo>
                <a:lnTo>
                  <a:pt x="519" y="22"/>
                </a:lnTo>
                <a:lnTo>
                  <a:pt x="520" y="28"/>
                </a:lnTo>
                <a:lnTo>
                  <a:pt x="521" y="35"/>
                </a:lnTo>
                <a:lnTo>
                  <a:pt x="522" y="39"/>
                </a:lnTo>
                <a:lnTo>
                  <a:pt x="524" y="42"/>
                </a:lnTo>
                <a:lnTo>
                  <a:pt x="526" y="39"/>
                </a:lnTo>
                <a:lnTo>
                  <a:pt x="530" y="35"/>
                </a:lnTo>
                <a:lnTo>
                  <a:pt x="533" y="35"/>
                </a:lnTo>
                <a:lnTo>
                  <a:pt x="536" y="32"/>
                </a:lnTo>
                <a:lnTo>
                  <a:pt x="538" y="31"/>
                </a:lnTo>
                <a:lnTo>
                  <a:pt x="542" y="31"/>
                </a:lnTo>
                <a:lnTo>
                  <a:pt x="545" y="25"/>
                </a:lnTo>
                <a:lnTo>
                  <a:pt x="546" y="23"/>
                </a:lnTo>
                <a:lnTo>
                  <a:pt x="544" y="22"/>
                </a:lnTo>
                <a:lnTo>
                  <a:pt x="545" y="20"/>
                </a:lnTo>
                <a:lnTo>
                  <a:pt x="547" y="21"/>
                </a:lnTo>
                <a:lnTo>
                  <a:pt x="551" y="22"/>
                </a:lnTo>
                <a:lnTo>
                  <a:pt x="555" y="25"/>
                </a:lnTo>
                <a:lnTo>
                  <a:pt x="555" y="30"/>
                </a:lnTo>
                <a:lnTo>
                  <a:pt x="555" y="34"/>
                </a:lnTo>
                <a:lnTo>
                  <a:pt x="556" y="39"/>
                </a:lnTo>
                <a:lnTo>
                  <a:pt x="557" y="42"/>
                </a:lnTo>
                <a:lnTo>
                  <a:pt x="555" y="50"/>
                </a:lnTo>
                <a:lnTo>
                  <a:pt x="554" y="56"/>
                </a:lnTo>
                <a:lnTo>
                  <a:pt x="553" y="58"/>
                </a:lnTo>
                <a:lnTo>
                  <a:pt x="550" y="56"/>
                </a:lnTo>
                <a:lnTo>
                  <a:pt x="548" y="55"/>
                </a:lnTo>
                <a:lnTo>
                  <a:pt x="544" y="57"/>
                </a:lnTo>
                <a:lnTo>
                  <a:pt x="542" y="57"/>
                </a:lnTo>
                <a:lnTo>
                  <a:pt x="542" y="55"/>
                </a:lnTo>
                <a:lnTo>
                  <a:pt x="539" y="51"/>
                </a:lnTo>
                <a:lnTo>
                  <a:pt x="536" y="51"/>
                </a:lnTo>
                <a:lnTo>
                  <a:pt x="533" y="51"/>
                </a:lnTo>
                <a:lnTo>
                  <a:pt x="531" y="56"/>
                </a:lnTo>
                <a:lnTo>
                  <a:pt x="530" y="58"/>
                </a:lnTo>
                <a:lnTo>
                  <a:pt x="534" y="58"/>
                </a:lnTo>
                <a:lnTo>
                  <a:pt x="535" y="61"/>
                </a:lnTo>
                <a:lnTo>
                  <a:pt x="534" y="67"/>
                </a:lnTo>
                <a:lnTo>
                  <a:pt x="530" y="69"/>
                </a:lnTo>
                <a:lnTo>
                  <a:pt x="525" y="67"/>
                </a:lnTo>
                <a:lnTo>
                  <a:pt x="522" y="61"/>
                </a:lnTo>
                <a:lnTo>
                  <a:pt x="521" y="56"/>
                </a:lnTo>
                <a:lnTo>
                  <a:pt x="520" y="51"/>
                </a:lnTo>
                <a:lnTo>
                  <a:pt x="516" y="46"/>
                </a:lnTo>
                <a:lnTo>
                  <a:pt x="516" y="40"/>
                </a:lnTo>
                <a:lnTo>
                  <a:pt x="513" y="38"/>
                </a:lnTo>
                <a:lnTo>
                  <a:pt x="510" y="34"/>
                </a:lnTo>
                <a:lnTo>
                  <a:pt x="507" y="34"/>
                </a:lnTo>
                <a:lnTo>
                  <a:pt x="505" y="39"/>
                </a:lnTo>
                <a:lnTo>
                  <a:pt x="502" y="42"/>
                </a:lnTo>
                <a:lnTo>
                  <a:pt x="497" y="42"/>
                </a:lnTo>
                <a:lnTo>
                  <a:pt x="493" y="37"/>
                </a:lnTo>
                <a:lnTo>
                  <a:pt x="492" y="41"/>
                </a:lnTo>
                <a:lnTo>
                  <a:pt x="493" y="45"/>
                </a:lnTo>
                <a:lnTo>
                  <a:pt x="493" y="48"/>
                </a:lnTo>
                <a:lnTo>
                  <a:pt x="490" y="50"/>
                </a:lnTo>
                <a:lnTo>
                  <a:pt x="492" y="52"/>
                </a:lnTo>
                <a:lnTo>
                  <a:pt x="495" y="55"/>
                </a:lnTo>
                <a:lnTo>
                  <a:pt x="497" y="57"/>
                </a:lnTo>
                <a:lnTo>
                  <a:pt x="502" y="56"/>
                </a:lnTo>
                <a:lnTo>
                  <a:pt x="503" y="59"/>
                </a:lnTo>
                <a:lnTo>
                  <a:pt x="500" y="63"/>
                </a:lnTo>
                <a:lnTo>
                  <a:pt x="496" y="61"/>
                </a:lnTo>
                <a:lnTo>
                  <a:pt x="496" y="66"/>
                </a:lnTo>
                <a:lnTo>
                  <a:pt x="497" y="73"/>
                </a:lnTo>
                <a:lnTo>
                  <a:pt x="496" y="82"/>
                </a:lnTo>
                <a:lnTo>
                  <a:pt x="492" y="88"/>
                </a:lnTo>
                <a:lnTo>
                  <a:pt x="486" y="88"/>
                </a:lnTo>
                <a:lnTo>
                  <a:pt x="483" y="91"/>
                </a:lnTo>
                <a:lnTo>
                  <a:pt x="482" y="95"/>
                </a:lnTo>
                <a:lnTo>
                  <a:pt x="479" y="101"/>
                </a:lnTo>
                <a:lnTo>
                  <a:pt x="477" y="102"/>
                </a:lnTo>
                <a:lnTo>
                  <a:pt x="476" y="107"/>
                </a:lnTo>
                <a:lnTo>
                  <a:pt x="482" y="108"/>
                </a:lnTo>
                <a:lnTo>
                  <a:pt x="485" y="111"/>
                </a:lnTo>
                <a:lnTo>
                  <a:pt x="485" y="119"/>
                </a:lnTo>
                <a:lnTo>
                  <a:pt x="490" y="123"/>
                </a:lnTo>
                <a:lnTo>
                  <a:pt x="494" y="127"/>
                </a:lnTo>
                <a:lnTo>
                  <a:pt x="496" y="136"/>
                </a:lnTo>
                <a:lnTo>
                  <a:pt x="495" y="151"/>
                </a:lnTo>
                <a:lnTo>
                  <a:pt x="493" y="159"/>
                </a:lnTo>
                <a:lnTo>
                  <a:pt x="490" y="163"/>
                </a:lnTo>
                <a:lnTo>
                  <a:pt x="485" y="163"/>
                </a:lnTo>
                <a:lnTo>
                  <a:pt x="482" y="164"/>
                </a:lnTo>
                <a:lnTo>
                  <a:pt x="485" y="169"/>
                </a:lnTo>
                <a:lnTo>
                  <a:pt x="490" y="175"/>
                </a:lnTo>
                <a:lnTo>
                  <a:pt x="492" y="175"/>
                </a:lnTo>
                <a:lnTo>
                  <a:pt x="494" y="171"/>
                </a:lnTo>
                <a:lnTo>
                  <a:pt x="497" y="169"/>
                </a:lnTo>
                <a:lnTo>
                  <a:pt x="500" y="169"/>
                </a:lnTo>
                <a:lnTo>
                  <a:pt x="500" y="164"/>
                </a:lnTo>
                <a:lnTo>
                  <a:pt x="496" y="161"/>
                </a:lnTo>
                <a:lnTo>
                  <a:pt x="497" y="158"/>
                </a:lnTo>
                <a:lnTo>
                  <a:pt x="497" y="152"/>
                </a:lnTo>
                <a:lnTo>
                  <a:pt x="500" y="150"/>
                </a:lnTo>
                <a:lnTo>
                  <a:pt x="504" y="152"/>
                </a:lnTo>
                <a:lnTo>
                  <a:pt x="508" y="155"/>
                </a:lnTo>
                <a:lnTo>
                  <a:pt x="507" y="161"/>
                </a:lnTo>
                <a:lnTo>
                  <a:pt x="510" y="166"/>
                </a:lnTo>
                <a:lnTo>
                  <a:pt x="510" y="168"/>
                </a:lnTo>
                <a:lnTo>
                  <a:pt x="507" y="167"/>
                </a:lnTo>
                <a:lnTo>
                  <a:pt x="504" y="166"/>
                </a:lnTo>
                <a:lnTo>
                  <a:pt x="504" y="170"/>
                </a:lnTo>
                <a:lnTo>
                  <a:pt x="508" y="174"/>
                </a:lnTo>
                <a:lnTo>
                  <a:pt x="510" y="183"/>
                </a:lnTo>
                <a:lnTo>
                  <a:pt x="510" y="188"/>
                </a:lnTo>
                <a:lnTo>
                  <a:pt x="512" y="196"/>
                </a:lnTo>
                <a:lnTo>
                  <a:pt x="517" y="212"/>
                </a:lnTo>
                <a:lnTo>
                  <a:pt x="517" y="221"/>
                </a:lnTo>
                <a:lnTo>
                  <a:pt x="514" y="226"/>
                </a:lnTo>
                <a:lnTo>
                  <a:pt x="513" y="230"/>
                </a:lnTo>
                <a:lnTo>
                  <a:pt x="516" y="232"/>
                </a:lnTo>
                <a:lnTo>
                  <a:pt x="516" y="241"/>
                </a:lnTo>
                <a:lnTo>
                  <a:pt x="516" y="256"/>
                </a:lnTo>
                <a:lnTo>
                  <a:pt x="516" y="265"/>
                </a:lnTo>
                <a:lnTo>
                  <a:pt x="513" y="271"/>
                </a:lnTo>
                <a:lnTo>
                  <a:pt x="511" y="279"/>
                </a:lnTo>
                <a:lnTo>
                  <a:pt x="508" y="283"/>
                </a:lnTo>
                <a:lnTo>
                  <a:pt x="507" y="291"/>
                </a:lnTo>
                <a:lnTo>
                  <a:pt x="507" y="299"/>
                </a:lnTo>
                <a:lnTo>
                  <a:pt x="507" y="305"/>
                </a:lnTo>
                <a:lnTo>
                  <a:pt x="507" y="315"/>
                </a:lnTo>
                <a:lnTo>
                  <a:pt x="509" y="321"/>
                </a:lnTo>
                <a:lnTo>
                  <a:pt x="510" y="326"/>
                </a:lnTo>
                <a:lnTo>
                  <a:pt x="508" y="331"/>
                </a:lnTo>
                <a:lnTo>
                  <a:pt x="509" y="335"/>
                </a:lnTo>
                <a:lnTo>
                  <a:pt x="504" y="340"/>
                </a:lnTo>
                <a:lnTo>
                  <a:pt x="502" y="347"/>
                </a:lnTo>
                <a:lnTo>
                  <a:pt x="500" y="349"/>
                </a:lnTo>
                <a:lnTo>
                  <a:pt x="495" y="353"/>
                </a:lnTo>
                <a:lnTo>
                  <a:pt x="491" y="357"/>
                </a:lnTo>
                <a:lnTo>
                  <a:pt x="481" y="368"/>
                </a:lnTo>
                <a:lnTo>
                  <a:pt x="477" y="373"/>
                </a:lnTo>
                <a:lnTo>
                  <a:pt x="477" y="378"/>
                </a:lnTo>
                <a:lnTo>
                  <a:pt x="479" y="387"/>
                </a:lnTo>
                <a:lnTo>
                  <a:pt x="478" y="395"/>
                </a:lnTo>
                <a:lnTo>
                  <a:pt x="474" y="408"/>
                </a:lnTo>
                <a:lnTo>
                  <a:pt x="470" y="412"/>
                </a:lnTo>
                <a:lnTo>
                  <a:pt x="470" y="419"/>
                </a:lnTo>
                <a:lnTo>
                  <a:pt x="469" y="422"/>
                </a:lnTo>
                <a:lnTo>
                  <a:pt x="466" y="424"/>
                </a:lnTo>
                <a:lnTo>
                  <a:pt x="460" y="432"/>
                </a:lnTo>
                <a:lnTo>
                  <a:pt x="459" y="436"/>
                </a:lnTo>
                <a:lnTo>
                  <a:pt x="459" y="439"/>
                </a:lnTo>
                <a:lnTo>
                  <a:pt x="453" y="445"/>
                </a:lnTo>
                <a:lnTo>
                  <a:pt x="447" y="445"/>
                </a:lnTo>
                <a:lnTo>
                  <a:pt x="443" y="448"/>
                </a:lnTo>
                <a:lnTo>
                  <a:pt x="440" y="452"/>
                </a:lnTo>
                <a:lnTo>
                  <a:pt x="439" y="454"/>
                </a:lnTo>
                <a:lnTo>
                  <a:pt x="436" y="456"/>
                </a:lnTo>
                <a:lnTo>
                  <a:pt x="433" y="461"/>
                </a:lnTo>
                <a:lnTo>
                  <a:pt x="430" y="464"/>
                </a:lnTo>
                <a:lnTo>
                  <a:pt x="425" y="465"/>
                </a:lnTo>
                <a:lnTo>
                  <a:pt x="423" y="468"/>
                </a:lnTo>
                <a:lnTo>
                  <a:pt x="417" y="472"/>
                </a:lnTo>
                <a:lnTo>
                  <a:pt x="414" y="475"/>
                </a:lnTo>
                <a:lnTo>
                  <a:pt x="409" y="473"/>
                </a:lnTo>
                <a:lnTo>
                  <a:pt x="405" y="480"/>
                </a:lnTo>
                <a:lnTo>
                  <a:pt x="404" y="486"/>
                </a:lnTo>
                <a:lnTo>
                  <a:pt x="402" y="491"/>
                </a:lnTo>
                <a:lnTo>
                  <a:pt x="401" y="496"/>
                </a:lnTo>
                <a:lnTo>
                  <a:pt x="395" y="501"/>
                </a:lnTo>
                <a:lnTo>
                  <a:pt x="387" y="501"/>
                </a:lnTo>
                <a:lnTo>
                  <a:pt x="380" y="498"/>
                </a:lnTo>
                <a:lnTo>
                  <a:pt x="375" y="494"/>
                </a:lnTo>
                <a:lnTo>
                  <a:pt x="375" y="487"/>
                </a:lnTo>
                <a:lnTo>
                  <a:pt x="374" y="479"/>
                </a:lnTo>
                <a:lnTo>
                  <a:pt x="373" y="475"/>
                </a:lnTo>
                <a:lnTo>
                  <a:pt x="368" y="479"/>
                </a:lnTo>
                <a:lnTo>
                  <a:pt x="366" y="477"/>
                </a:lnTo>
                <a:lnTo>
                  <a:pt x="361" y="477"/>
                </a:lnTo>
                <a:lnTo>
                  <a:pt x="359" y="473"/>
                </a:lnTo>
                <a:lnTo>
                  <a:pt x="361" y="469"/>
                </a:lnTo>
                <a:lnTo>
                  <a:pt x="362" y="464"/>
                </a:lnTo>
                <a:lnTo>
                  <a:pt x="361" y="461"/>
                </a:lnTo>
                <a:lnTo>
                  <a:pt x="364" y="465"/>
                </a:lnTo>
                <a:lnTo>
                  <a:pt x="368" y="467"/>
                </a:lnTo>
                <a:lnTo>
                  <a:pt x="372" y="463"/>
                </a:lnTo>
                <a:lnTo>
                  <a:pt x="372" y="456"/>
                </a:lnTo>
                <a:lnTo>
                  <a:pt x="376" y="453"/>
                </a:lnTo>
                <a:lnTo>
                  <a:pt x="380" y="450"/>
                </a:lnTo>
                <a:lnTo>
                  <a:pt x="382" y="444"/>
                </a:lnTo>
                <a:lnTo>
                  <a:pt x="381" y="437"/>
                </a:lnTo>
                <a:lnTo>
                  <a:pt x="387" y="434"/>
                </a:lnTo>
                <a:lnTo>
                  <a:pt x="387" y="433"/>
                </a:lnTo>
                <a:lnTo>
                  <a:pt x="383" y="430"/>
                </a:lnTo>
                <a:lnTo>
                  <a:pt x="379" y="428"/>
                </a:lnTo>
                <a:lnTo>
                  <a:pt x="374" y="433"/>
                </a:lnTo>
                <a:lnTo>
                  <a:pt x="371" y="436"/>
                </a:lnTo>
                <a:lnTo>
                  <a:pt x="366" y="439"/>
                </a:lnTo>
                <a:lnTo>
                  <a:pt x="362" y="444"/>
                </a:lnTo>
                <a:lnTo>
                  <a:pt x="358" y="447"/>
                </a:lnTo>
                <a:lnTo>
                  <a:pt x="356" y="446"/>
                </a:lnTo>
                <a:lnTo>
                  <a:pt x="351" y="450"/>
                </a:lnTo>
                <a:lnTo>
                  <a:pt x="347" y="451"/>
                </a:lnTo>
                <a:lnTo>
                  <a:pt x="345" y="455"/>
                </a:lnTo>
                <a:lnTo>
                  <a:pt x="347" y="460"/>
                </a:lnTo>
                <a:lnTo>
                  <a:pt x="346" y="464"/>
                </a:lnTo>
                <a:lnTo>
                  <a:pt x="344" y="468"/>
                </a:lnTo>
                <a:lnTo>
                  <a:pt x="344" y="473"/>
                </a:lnTo>
                <a:lnTo>
                  <a:pt x="347" y="476"/>
                </a:lnTo>
                <a:lnTo>
                  <a:pt x="351" y="479"/>
                </a:lnTo>
                <a:lnTo>
                  <a:pt x="351" y="482"/>
                </a:lnTo>
                <a:lnTo>
                  <a:pt x="354" y="486"/>
                </a:lnTo>
                <a:lnTo>
                  <a:pt x="357" y="490"/>
                </a:lnTo>
                <a:lnTo>
                  <a:pt x="357" y="499"/>
                </a:lnTo>
                <a:lnTo>
                  <a:pt x="357" y="504"/>
                </a:lnTo>
                <a:lnTo>
                  <a:pt x="356" y="514"/>
                </a:lnTo>
                <a:lnTo>
                  <a:pt x="353" y="521"/>
                </a:lnTo>
                <a:lnTo>
                  <a:pt x="349" y="528"/>
                </a:lnTo>
                <a:lnTo>
                  <a:pt x="348" y="531"/>
                </a:lnTo>
                <a:lnTo>
                  <a:pt x="347" y="537"/>
                </a:lnTo>
                <a:lnTo>
                  <a:pt x="346" y="541"/>
                </a:lnTo>
                <a:lnTo>
                  <a:pt x="344" y="544"/>
                </a:lnTo>
                <a:lnTo>
                  <a:pt x="344" y="547"/>
                </a:lnTo>
                <a:lnTo>
                  <a:pt x="340" y="550"/>
                </a:lnTo>
                <a:lnTo>
                  <a:pt x="337" y="555"/>
                </a:lnTo>
                <a:lnTo>
                  <a:pt x="337" y="561"/>
                </a:lnTo>
                <a:lnTo>
                  <a:pt x="335" y="562"/>
                </a:lnTo>
                <a:lnTo>
                  <a:pt x="331" y="563"/>
                </a:lnTo>
                <a:lnTo>
                  <a:pt x="330" y="565"/>
                </a:lnTo>
                <a:lnTo>
                  <a:pt x="328" y="570"/>
                </a:lnTo>
                <a:lnTo>
                  <a:pt x="329" y="573"/>
                </a:lnTo>
                <a:lnTo>
                  <a:pt x="328" y="576"/>
                </a:lnTo>
                <a:lnTo>
                  <a:pt x="324" y="582"/>
                </a:lnTo>
                <a:lnTo>
                  <a:pt x="321" y="587"/>
                </a:lnTo>
                <a:lnTo>
                  <a:pt x="319" y="590"/>
                </a:lnTo>
                <a:lnTo>
                  <a:pt x="320" y="593"/>
                </a:lnTo>
                <a:lnTo>
                  <a:pt x="323" y="598"/>
                </a:lnTo>
                <a:lnTo>
                  <a:pt x="330" y="602"/>
                </a:lnTo>
                <a:lnTo>
                  <a:pt x="333" y="605"/>
                </a:lnTo>
                <a:lnTo>
                  <a:pt x="336" y="609"/>
                </a:lnTo>
                <a:lnTo>
                  <a:pt x="338" y="611"/>
                </a:lnTo>
                <a:lnTo>
                  <a:pt x="338" y="616"/>
                </a:lnTo>
                <a:lnTo>
                  <a:pt x="337" y="619"/>
                </a:lnTo>
                <a:lnTo>
                  <a:pt x="335" y="619"/>
                </a:lnTo>
                <a:lnTo>
                  <a:pt x="335" y="615"/>
                </a:lnTo>
                <a:lnTo>
                  <a:pt x="332" y="611"/>
                </a:lnTo>
                <a:lnTo>
                  <a:pt x="330" y="611"/>
                </a:lnTo>
                <a:lnTo>
                  <a:pt x="330" y="616"/>
                </a:lnTo>
                <a:lnTo>
                  <a:pt x="329" y="619"/>
                </a:lnTo>
                <a:lnTo>
                  <a:pt x="329" y="624"/>
                </a:lnTo>
                <a:lnTo>
                  <a:pt x="325" y="626"/>
                </a:lnTo>
                <a:lnTo>
                  <a:pt x="323" y="626"/>
                </a:lnTo>
                <a:lnTo>
                  <a:pt x="320" y="626"/>
                </a:lnTo>
                <a:lnTo>
                  <a:pt x="318" y="626"/>
                </a:lnTo>
                <a:lnTo>
                  <a:pt x="319" y="628"/>
                </a:lnTo>
                <a:lnTo>
                  <a:pt x="322" y="632"/>
                </a:lnTo>
                <a:lnTo>
                  <a:pt x="322" y="636"/>
                </a:lnTo>
                <a:lnTo>
                  <a:pt x="320" y="636"/>
                </a:lnTo>
                <a:lnTo>
                  <a:pt x="318" y="634"/>
                </a:lnTo>
                <a:lnTo>
                  <a:pt x="315" y="634"/>
                </a:lnTo>
                <a:lnTo>
                  <a:pt x="312" y="634"/>
                </a:lnTo>
                <a:lnTo>
                  <a:pt x="311" y="636"/>
                </a:lnTo>
                <a:lnTo>
                  <a:pt x="312" y="639"/>
                </a:lnTo>
                <a:lnTo>
                  <a:pt x="316" y="640"/>
                </a:lnTo>
                <a:lnTo>
                  <a:pt x="314" y="642"/>
                </a:lnTo>
                <a:lnTo>
                  <a:pt x="310" y="643"/>
                </a:lnTo>
                <a:lnTo>
                  <a:pt x="306" y="643"/>
                </a:lnTo>
                <a:lnTo>
                  <a:pt x="308" y="640"/>
                </a:lnTo>
                <a:lnTo>
                  <a:pt x="308" y="637"/>
                </a:lnTo>
                <a:lnTo>
                  <a:pt x="305" y="641"/>
                </a:lnTo>
                <a:lnTo>
                  <a:pt x="302" y="643"/>
                </a:lnTo>
                <a:lnTo>
                  <a:pt x="301" y="641"/>
                </a:lnTo>
                <a:lnTo>
                  <a:pt x="297" y="641"/>
                </a:lnTo>
                <a:lnTo>
                  <a:pt x="295" y="639"/>
                </a:lnTo>
                <a:lnTo>
                  <a:pt x="294" y="636"/>
                </a:lnTo>
                <a:lnTo>
                  <a:pt x="292" y="637"/>
                </a:lnTo>
                <a:lnTo>
                  <a:pt x="290" y="641"/>
                </a:lnTo>
                <a:lnTo>
                  <a:pt x="289" y="643"/>
                </a:lnTo>
                <a:lnTo>
                  <a:pt x="289" y="645"/>
                </a:lnTo>
                <a:lnTo>
                  <a:pt x="290" y="648"/>
                </a:lnTo>
                <a:lnTo>
                  <a:pt x="289" y="650"/>
                </a:lnTo>
                <a:lnTo>
                  <a:pt x="287" y="650"/>
                </a:lnTo>
                <a:lnTo>
                  <a:pt x="287" y="645"/>
                </a:lnTo>
                <a:lnTo>
                  <a:pt x="284" y="644"/>
                </a:lnTo>
                <a:lnTo>
                  <a:pt x="280" y="641"/>
                </a:lnTo>
                <a:lnTo>
                  <a:pt x="280" y="640"/>
                </a:lnTo>
                <a:lnTo>
                  <a:pt x="278" y="643"/>
                </a:lnTo>
                <a:lnTo>
                  <a:pt x="277" y="645"/>
                </a:lnTo>
                <a:lnTo>
                  <a:pt x="275" y="643"/>
                </a:lnTo>
                <a:lnTo>
                  <a:pt x="278" y="639"/>
                </a:lnTo>
                <a:lnTo>
                  <a:pt x="281" y="635"/>
                </a:lnTo>
                <a:lnTo>
                  <a:pt x="281" y="631"/>
                </a:lnTo>
                <a:lnTo>
                  <a:pt x="281" y="626"/>
                </a:lnTo>
                <a:lnTo>
                  <a:pt x="277" y="624"/>
                </a:lnTo>
                <a:lnTo>
                  <a:pt x="273" y="625"/>
                </a:lnTo>
                <a:lnTo>
                  <a:pt x="270" y="626"/>
                </a:lnTo>
                <a:lnTo>
                  <a:pt x="267" y="631"/>
                </a:lnTo>
                <a:lnTo>
                  <a:pt x="263" y="634"/>
                </a:lnTo>
                <a:lnTo>
                  <a:pt x="260" y="637"/>
                </a:lnTo>
                <a:lnTo>
                  <a:pt x="256" y="641"/>
                </a:lnTo>
                <a:lnTo>
                  <a:pt x="254" y="641"/>
                </a:lnTo>
                <a:lnTo>
                  <a:pt x="249" y="640"/>
                </a:lnTo>
                <a:lnTo>
                  <a:pt x="242" y="644"/>
                </a:lnTo>
                <a:lnTo>
                  <a:pt x="237" y="648"/>
                </a:lnTo>
                <a:lnTo>
                  <a:pt x="234" y="647"/>
                </a:lnTo>
                <a:lnTo>
                  <a:pt x="230" y="644"/>
                </a:lnTo>
                <a:lnTo>
                  <a:pt x="225" y="649"/>
                </a:lnTo>
                <a:lnTo>
                  <a:pt x="220" y="653"/>
                </a:lnTo>
                <a:lnTo>
                  <a:pt x="216" y="658"/>
                </a:lnTo>
                <a:lnTo>
                  <a:pt x="212" y="658"/>
                </a:lnTo>
                <a:lnTo>
                  <a:pt x="209" y="661"/>
                </a:lnTo>
                <a:lnTo>
                  <a:pt x="206" y="666"/>
                </a:lnTo>
                <a:lnTo>
                  <a:pt x="200" y="667"/>
                </a:lnTo>
                <a:lnTo>
                  <a:pt x="194" y="666"/>
                </a:lnTo>
                <a:lnTo>
                  <a:pt x="191" y="669"/>
                </a:lnTo>
                <a:lnTo>
                  <a:pt x="184" y="673"/>
                </a:lnTo>
                <a:lnTo>
                  <a:pt x="179" y="675"/>
                </a:lnTo>
                <a:lnTo>
                  <a:pt x="167" y="675"/>
                </a:lnTo>
                <a:lnTo>
                  <a:pt x="160" y="678"/>
                </a:lnTo>
                <a:lnTo>
                  <a:pt x="157" y="683"/>
                </a:lnTo>
                <a:lnTo>
                  <a:pt x="152" y="686"/>
                </a:lnTo>
                <a:lnTo>
                  <a:pt x="150" y="686"/>
                </a:lnTo>
                <a:lnTo>
                  <a:pt x="148" y="684"/>
                </a:lnTo>
                <a:lnTo>
                  <a:pt x="143" y="684"/>
                </a:lnTo>
                <a:lnTo>
                  <a:pt x="143" y="686"/>
                </a:lnTo>
                <a:lnTo>
                  <a:pt x="148" y="688"/>
                </a:lnTo>
                <a:lnTo>
                  <a:pt x="143" y="688"/>
                </a:lnTo>
                <a:lnTo>
                  <a:pt x="140" y="688"/>
                </a:lnTo>
                <a:lnTo>
                  <a:pt x="135" y="688"/>
                </a:lnTo>
                <a:lnTo>
                  <a:pt x="134" y="685"/>
                </a:lnTo>
                <a:lnTo>
                  <a:pt x="138" y="683"/>
                </a:lnTo>
                <a:lnTo>
                  <a:pt x="141" y="679"/>
                </a:lnTo>
                <a:lnTo>
                  <a:pt x="144" y="676"/>
                </a:lnTo>
                <a:lnTo>
                  <a:pt x="143" y="675"/>
                </a:lnTo>
                <a:lnTo>
                  <a:pt x="140" y="675"/>
                </a:lnTo>
                <a:lnTo>
                  <a:pt x="138" y="677"/>
                </a:lnTo>
                <a:lnTo>
                  <a:pt x="133" y="677"/>
                </a:lnTo>
                <a:lnTo>
                  <a:pt x="132" y="676"/>
                </a:lnTo>
                <a:lnTo>
                  <a:pt x="129" y="677"/>
                </a:lnTo>
                <a:lnTo>
                  <a:pt x="126" y="680"/>
                </a:lnTo>
                <a:lnTo>
                  <a:pt x="124" y="683"/>
                </a:lnTo>
                <a:lnTo>
                  <a:pt x="123" y="684"/>
                </a:lnTo>
                <a:lnTo>
                  <a:pt x="119" y="687"/>
                </a:lnTo>
                <a:lnTo>
                  <a:pt x="115" y="690"/>
                </a:lnTo>
                <a:lnTo>
                  <a:pt x="112" y="692"/>
                </a:lnTo>
                <a:lnTo>
                  <a:pt x="108" y="692"/>
                </a:lnTo>
                <a:lnTo>
                  <a:pt x="105" y="694"/>
                </a:lnTo>
                <a:lnTo>
                  <a:pt x="103" y="696"/>
                </a:lnTo>
                <a:lnTo>
                  <a:pt x="100" y="697"/>
                </a:lnTo>
                <a:lnTo>
                  <a:pt x="103" y="701"/>
                </a:lnTo>
                <a:lnTo>
                  <a:pt x="105" y="702"/>
                </a:lnTo>
                <a:lnTo>
                  <a:pt x="107" y="706"/>
                </a:lnTo>
                <a:lnTo>
                  <a:pt x="106" y="710"/>
                </a:lnTo>
                <a:lnTo>
                  <a:pt x="103" y="710"/>
                </a:lnTo>
                <a:lnTo>
                  <a:pt x="99" y="713"/>
                </a:lnTo>
                <a:lnTo>
                  <a:pt x="97" y="718"/>
                </a:lnTo>
                <a:lnTo>
                  <a:pt x="93" y="721"/>
                </a:lnTo>
                <a:lnTo>
                  <a:pt x="90" y="725"/>
                </a:lnTo>
                <a:lnTo>
                  <a:pt x="90" y="728"/>
                </a:lnTo>
                <a:lnTo>
                  <a:pt x="87" y="730"/>
                </a:lnTo>
                <a:lnTo>
                  <a:pt x="84" y="734"/>
                </a:lnTo>
                <a:lnTo>
                  <a:pt x="83" y="738"/>
                </a:lnTo>
                <a:lnTo>
                  <a:pt x="79" y="744"/>
                </a:lnTo>
                <a:lnTo>
                  <a:pt x="76" y="745"/>
                </a:lnTo>
                <a:lnTo>
                  <a:pt x="75" y="749"/>
                </a:lnTo>
                <a:lnTo>
                  <a:pt x="73" y="754"/>
                </a:lnTo>
                <a:lnTo>
                  <a:pt x="71" y="757"/>
                </a:lnTo>
                <a:lnTo>
                  <a:pt x="69" y="761"/>
                </a:lnTo>
                <a:lnTo>
                  <a:pt x="65" y="764"/>
                </a:lnTo>
                <a:lnTo>
                  <a:pt x="63" y="770"/>
                </a:lnTo>
                <a:lnTo>
                  <a:pt x="61" y="773"/>
                </a:lnTo>
                <a:lnTo>
                  <a:pt x="57" y="777"/>
                </a:lnTo>
                <a:lnTo>
                  <a:pt x="54" y="780"/>
                </a:lnTo>
                <a:lnTo>
                  <a:pt x="50" y="781"/>
                </a:lnTo>
                <a:lnTo>
                  <a:pt x="48" y="783"/>
                </a:lnTo>
                <a:lnTo>
                  <a:pt x="44" y="786"/>
                </a:lnTo>
                <a:lnTo>
                  <a:pt x="39" y="788"/>
                </a:lnTo>
                <a:lnTo>
                  <a:pt x="39" y="792"/>
                </a:lnTo>
                <a:lnTo>
                  <a:pt x="38" y="797"/>
                </a:lnTo>
                <a:lnTo>
                  <a:pt x="35" y="800"/>
                </a:lnTo>
                <a:lnTo>
                  <a:pt x="33" y="804"/>
                </a:lnTo>
                <a:lnTo>
                  <a:pt x="32" y="806"/>
                </a:lnTo>
                <a:lnTo>
                  <a:pt x="32" y="809"/>
                </a:lnTo>
                <a:lnTo>
                  <a:pt x="30" y="812"/>
                </a:lnTo>
                <a:lnTo>
                  <a:pt x="27" y="812"/>
                </a:lnTo>
                <a:lnTo>
                  <a:pt x="21" y="813"/>
                </a:lnTo>
                <a:lnTo>
                  <a:pt x="22" y="809"/>
                </a:lnTo>
                <a:lnTo>
                  <a:pt x="19" y="808"/>
                </a:lnTo>
                <a:lnTo>
                  <a:pt x="18" y="812"/>
                </a:lnTo>
                <a:lnTo>
                  <a:pt x="15" y="815"/>
                </a:lnTo>
                <a:lnTo>
                  <a:pt x="11" y="815"/>
                </a:lnTo>
                <a:lnTo>
                  <a:pt x="6" y="815"/>
                </a:lnTo>
                <a:lnTo>
                  <a:pt x="2" y="815"/>
                </a:lnTo>
                <a:lnTo>
                  <a:pt x="1" y="819"/>
                </a:lnTo>
                <a:lnTo>
                  <a:pt x="5" y="820"/>
                </a:lnTo>
                <a:lnTo>
                  <a:pt x="3" y="821"/>
                </a:lnTo>
                <a:lnTo>
                  <a:pt x="0" y="824"/>
                </a:lnTo>
                <a:lnTo>
                  <a:pt x="0" y="830"/>
                </a:lnTo>
                <a:lnTo>
                  <a:pt x="2" y="833"/>
                </a:lnTo>
                <a:lnTo>
                  <a:pt x="6" y="835"/>
                </a:lnTo>
                <a:lnTo>
                  <a:pt x="3" y="840"/>
                </a:lnTo>
                <a:lnTo>
                  <a:pt x="0" y="843"/>
                </a:lnTo>
                <a:lnTo>
                  <a:pt x="3" y="848"/>
                </a:lnTo>
                <a:lnTo>
                  <a:pt x="6" y="845"/>
                </a:lnTo>
                <a:lnTo>
                  <a:pt x="11" y="848"/>
                </a:lnTo>
                <a:lnTo>
                  <a:pt x="14" y="847"/>
                </a:lnTo>
                <a:lnTo>
                  <a:pt x="19" y="849"/>
                </a:lnTo>
                <a:lnTo>
                  <a:pt x="24" y="854"/>
                </a:lnTo>
                <a:lnTo>
                  <a:pt x="26" y="857"/>
                </a:lnTo>
                <a:lnTo>
                  <a:pt x="29" y="855"/>
                </a:lnTo>
                <a:lnTo>
                  <a:pt x="32" y="855"/>
                </a:lnTo>
                <a:lnTo>
                  <a:pt x="37" y="850"/>
                </a:lnTo>
                <a:lnTo>
                  <a:pt x="38" y="842"/>
                </a:lnTo>
                <a:lnTo>
                  <a:pt x="39" y="847"/>
                </a:lnTo>
                <a:lnTo>
                  <a:pt x="41" y="849"/>
                </a:lnTo>
                <a:lnTo>
                  <a:pt x="45" y="847"/>
                </a:lnTo>
                <a:lnTo>
                  <a:pt x="48" y="842"/>
                </a:lnTo>
                <a:lnTo>
                  <a:pt x="49" y="845"/>
                </a:lnTo>
                <a:lnTo>
                  <a:pt x="54" y="842"/>
                </a:lnTo>
                <a:lnTo>
                  <a:pt x="60" y="840"/>
                </a:lnTo>
                <a:lnTo>
                  <a:pt x="65" y="837"/>
                </a:lnTo>
                <a:lnTo>
                  <a:pt x="69" y="834"/>
                </a:lnTo>
                <a:lnTo>
                  <a:pt x="69" y="837"/>
                </a:lnTo>
                <a:lnTo>
                  <a:pt x="65" y="841"/>
                </a:lnTo>
                <a:lnTo>
                  <a:pt x="65" y="845"/>
                </a:lnTo>
                <a:lnTo>
                  <a:pt x="69" y="845"/>
                </a:lnTo>
                <a:lnTo>
                  <a:pt x="73" y="841"/>
                </a:lnTo>
                <a:lnTo>
                  <a:pt x="76" y="842"/>
                </a:lnTo>
                <a:lnTo>
                  <a:pt x="83" y="847"/>
                </a:lnTo>
                <a:lnTo>
                  <a:pt x="87" y="846"/>
                </a:lnTo>
                <a:lnTo>
                  <a:pt x="90" y="843"/>
                </a:lnTo>
                <a:lnTo>
                  <a:pt x="91" y="845"/>
                </a:lnTo>
                <a:lnTo>
                  <a:pt x="91" y="848"/>
                </a:lnTo>
                <a:lnTo>
                  <a:pt x="97" y="850"/>
                </a:lnTo>
                <a:lnTo>
                  <a:pt x="97" y="848"/>
                </a:lnTo>
                <a:lnTo>
                  <a:pt x="95" y="845"/>
                </a:lnTo>
                <a:lnTo>
                  <a:pt x="93" y="841"/>
                </a:lnTo>
                <a:lnTo>
                  <a:pt x="97" y="837"/>
                </a:lnTo>
                <a:lnTo>
                  <a:pt x="99" y="832"/>
                </a:lnTo>
                <a:lnTo>
                  <a:pt x="98" y="829"/>
                </a:lnTo>
                <a:lnTo>
                  <a:pt x="97" y="823"/>
                </a:lnTo>
                <a:lnTo>
                  <a:pt x="97" y="821"/>
                </a:lnTo>
                <a:lnTo>
                  <a:pt x="99" y="819"/>
                </a:lnTo>
                <a:lnTo>
                  <a:pt x="98" y="814"/>
                </a:lnTo>
                <a:lnTo>
                  <a:pt x="96" y="812"/>
                </a:lnTo>
                <a:lnTo>
                  <a:pt x="97" y="808"/>
                </a:lnTo>
                <a:lnTo>
                  <a:pt x="99" y="808"/>
                </a:lnTo>
                <a:lnTo>
                  <a:pt x="99" y="809"/>
                </a:lnTo>
                <a:lnTo>
                  <a:pt x="98" y="811"/>
                </a:lnTo>
                <a:lnTo>
                  <a:pt x="99" y="811"/>
                </a:lnTo>
                <a:lnTo>
                  <a:pt x="103" y="809"/>
                </a:lnTo>
                <a:lnTo>
                  <a:pt x="104" y="807"/>
                </a:lnTo>
                <a:lnTo>
                  <a:pt x="101" y="804"/>
                </a:lnTo>
                <a:lnTo>
                  <a:pt x="103" y="802"/>
                </a:lnTo>
                <a:lnTo>
                  <a:pt x="105" y="798"/>
                </a:lnTo>
                <a:lnTo>
                  <a:pt x="108" y="802"/>
                </a:lnTo>
                <a:lnTo>
                  <a:pt x="113" y="802"/>
                </a:lnTo>
                <a:lnTo>
                  <a:pt x="116" y="807"/>
                </a:lnTo>
                <a:lnTo>
                  <a:pt x="118" y="811"/>
                </a:lnTo>
                <a:lnTo>
                  <a:pt x="119" y="812"/>
                </a:lnTo>
                <a:lnTo>
                  <a:pt x="122" y="808"/>
                </a:lnTo>
                <a:lnTo>
                  <a:pt x="125" y="809"/>
                </a:lnTo>
                <a:lnTo>
                  <a:pt x="126" y="809"/>
                </a:lnTo>
                <a:lnTo>
                  <a:pt x="130" y="805"/>
                </a:lnTo>
                <a:lnTo>
                  <a:pt x="132" y="805"/>
                </a:lnTo>
                <a:lnTo>
                  <a:pt x="134" y="802"/>
                </a:lnTo>
                <a:lnTo>
                  <a:pt x="133" y="797"/>
                </a:lnTo>
                <a:lnTo>
                  <a:pt x="135" y="795"/>
                </a:lnTo>
                <a:lnTo>
                  <a:pt x="138" y="795"/>
                </a:lnTo>
                <a:lnTo>
                  <a:pt x="139" y="798"/>
                </a:lnTo>
                <a:lnTo>
                  <a:pt x="142" y="795"/>
                </a:lnTo>
                <a:lnTo>
                  <a:pt x="144" y="792"/>
                </a:lnTo>
                <a:lnTo>
                  <a:pt x="149" y="790"/>
                </a:lnTo>
                <a:lnTo>
                  <a:pt x="151" y="792"/>
                </a:lnTo>
                <a:lnTo>
                  <a:pt x="152" y="791"/>
                </a:lnTo>
                <a:lnTo>
                  <a:pt x="153" y="788"/>
                </a:lnTo>
                <a:lnTo>
                  <a:pt x="157" y="785"/>
                </a:lnTo>
                <a:lnTo>
                  <a:pt x="159" y="787"/>
                </a:lnTo>
                <a:lnTo>
                  <a:pt x="163" y="785"/>
                </a:lnTo>
                <a:lnTo>
                  <a:pt x="165" y="780"/>
                </a:lnTo>
                <a:lnTo>
                  <a:pt x="168" y="781"/>
                </a:lnTo>
                <a:lnTo>
                  <a:pt x="169" y="785"/>
                </a:lnTo>
                <a:lnTo>
                  <a:pt x="173" y="785"/>
                </a:lnTo>
                <a:lnTo>
                  <a:pt x="175" y="779"/>
                </a:lnTo>
                <a:lnTo>
                  <a:pt x="174" y="777"/>
                </a:lnTo>
                <a:lnTo>
                  <a:pt x="174" y="774"/>
                </a:lnTo>
                <a:lnTo>
                  <a:pt x="176" y="773"/>
                </a:lnTo>
                <a:lnTo>
                  <a:pt x="179" y="770"/>
                </a:lnTo>
                <a:lnTo>
                  <a:pt x="182" y="771"/>
                </a:lnTo>
                <a:lnTo>
                  <a:pt x="185" y="773"/>
                </a:lnTo>
                <a:lnTo>
                  <a:pt x="190" y="770"/>
                </a:lnTo>
                <a:lnTo>
                  <a:pt x="191" y="764"/>
                </a:lnTo>
                <a:lnTo>
                  <a:pt x="194" y="763"/>
                </a:lnTo>
                <a:lnTo>
                  <a:pt x="195" y="766"/>
                </a:lnTo>
                <a:lnTo>
                  <a:pt x="196" y="769"/>
                </a:lnTo>
                <a:lnTo>
                  <a:pt x="199" y="766"/>
                </a:lnTo>
                <a:lnTo>
                  <a:pt x="200" y="769"/>
                </a:lnTo>
                <a:lnTo>
                  <a:pt x="200" y="771"/>
                </a:lnTo>
                <a:lnTo>
                  <a:pt x="203" y="772"/>
                </a:lnTo>
                <a:lnTo>
                  <a:pt x="209" y="765"/>
                </a:lnTo>
                <a:lnTo>
                  <a:pt x="216" y="763"/>
                </a:lnTo>
                <a:lnTo>
                  <a:pt x="217" y="761"/>
                </a:lnTo>
                <a:lnTo>
                  <a:pt x="216" y="757"/>
                </a:lnTo>
                <a:lnTo>
                  <a:pt x="218" y="756"/>
                </a:lnTo>
                <a:lnTo>
                  <a:pt x="216" y="754"/>
                </a:lnTo>
                <a:lnTo>
                  <a:pt x="212" y="755"/>
                </a:lnTo>
                <a:lnTo>
                  <a:pt x="210" y="759"/>
                </a:lnTo>
                <a:lnTo>
                  <a:pt x="207" y="755"/>
                </a:lnTo>
                <a:lnTo>
                  <a:pt x="209" y="752"/>
                </a:lnTo>
                <a:lnTo>
                  <a:pt x="211" y="753"/>
                </a:lnTo>
                <a:lnTo>
                  <a:pt x="215" y="749"/>
                </a:lnTo>
                <a:lnTo>
                  <a:pt x="218" y="752"/>
                </a:lnTo>
                <a:lnTo>
                  <a:pt x="221" y="753"/>
                </a:lnTo>
                <a:lnTo>
                  <a:pt x="224" y="748"/>
                </a:lnTo>
                <a:lnTo>
                  <a:pt x="227" y="744"/>
                </a:lnTo>
                <a:lnTo>
                  <a:pt x="228" y="742"/>
                </a:lnTo>
                <a:lnTo>
                  <a:pt x="228" y="739"/>
                </a:lnTo>
                <a:lnTo>
                  <a:pt x="224" y="737"/>
                </a:lnTo>
                <a:lnTo>
                  <a:pt x="224" y="735"/>
                </a:lnTo>
                <a:lnTo>
                  <a:pt x="230" y="736"/>
                </a:lnTo>
                <a:lnTo>
                  <a:pt x="233" y="734"/>
                </a:lnTo>
                <a:lnTo>
                  <a:pt x="236" y="734"/>
                </a:lnTo>
                <a:lnTo>
                  <a:pt x="239" y="730"/>
                </a:lnTo>
                <a:lnTo>
                  <a:pt x="241" y="727"/>
                </a:lnTo>
                <a:lnTo>
                  <a:pt x="245" y="728"/>
                </a:lnTo>
                <a:lnTo>
                  <a:pt x="249" y="727"/>
                </a:lnTo>
                <a:lnTo>
                  <a:pt x="251" y="728"/>
                </a:lnTo>
                <a:lnTo>
                  <a:pt x="258" y="726"/>
                </a:lnTo>
                <a:lnTo>
                  <a:pt x="263" y="723"/>
                </a:lnTo>
                <a:lnTo>
                  <a:pt x="272" y="729"/>
                </a:lnTo>
                <a:lnTo>
                  <a:pt x="273" y="733"/>
                </a:lnTo>
                <a:lnTo>
                  <a:pt x="275" y="737"/>
                </a:lnTo>
                <a:lnTo>
                  <a:pt x="277" y="742"/>
                </a:lnTo>
                <a:lnTo>
                  <a:pt x="273" y="743"/>
                </a:lnTo>
                <a:lnTo>
                  <a:pt x="273" y="748"/>
                </a:lnTo>
                <a:lnTo>
                  <a:pt x="271" y="752"/>
                </a:lnTo>
                <a:lnTo>
                  <a:pt x="269" y="755"/>
                </a:lnTo>
                <a:lnTo>
                  <a:pt x="270" y="760"/>
                </a:lnTo>
                <a:lnTo>
                  <a:pt x="269" y="764"/>
                </a:lnTo>
                <a:lnTo>
                  <a:pt x="265" y="765"/>
                </a:lnTo>
                <a:lnTo>
                  <a:pt x="267" y="771"/>
                </a:lnTo>
                <a:lnTo>
                  <a:pt x="270" y="772"/>
                </a:lnTo>
                <a:lnTo>
                  <a:pt x="273" y="777"/>
                </a:lnTo>
                <a:lnTo>
                  <a:pt x="276" y="777"/>
                </a:lnTo>
                <a:lnTo>
                  <a:pt x="280" y="772"/>
                </a:lnTo>
                <a:lnTo>
                  <a:pt x="284" y="769"/>
                </a:lnTo>
                <a:lnTo>
                  <a:pt x="288" y="765"/>
                </a:lnTo>
                <a:lnTo>
                  <a:pt x="287" y="763"/>
                </a:lnTo>
                <a:lnTo>
                  <a:pt x="282" y="760"/>
                </a:lnTo>
                <a:lnTo>
                  <a:pt x="281" y="756"/>
                </a:lnTo>
                <a:lnTo>
                  <a:pt x="280" y="752"/>
                </a:lnTo>
                <a:lnTo>
                  <a:pt x="282" y="744"/>
                </a:lnTo>
                <a:lnTo>
                  <a:pt x="285" y="738"/>
                </a:lnTo>
                <a:lnTo>
                  <a:pt x="285" y="734"/>
                </a:lnTo>
                <a:lnTo>
                  <a:pt x="290" y="730"/>
                </a:lnTo>
                <a:lnTo>
                  <a:pt x="302" y="723"/>
                </a:lnTo>
                <a:lnTo>
                  <a:pt x="305" y="719"/>
                </a:lnTo>
                <a:lnTo>
                  <a:pt x="311" y="717"/>
                </a:lnTo>
                <a:lnTo>
                  <a:pt x="315" y="717"/>
                </a:lnTo>
                <a:lnTo>
                  <a:pt x="314" y="722"/>
                </a:lnTo>
                <a:lnTo>
                  <a:pt x="313" y="728"/>
                </a:lnTo>
                <a:lnTo>
                  <a:pt x="315" y="730"/>
                </a:lnTo>
                <a:lnTo>
                  <a:pt x="315" y="735"/>
                </a:lnTo>
                <a:lnTo>
                  <a:pt x="311" y="738"/>
                </a:lnTo>
                <a:lnTo>
                  <a:pt x="310" y="744"/>
                </a:lnTo>
                <a:lnTo>
                  <a:pt x="307" y="749"/>
                </a:lnTo>
                <a:lnTo>
                  <a:pt x="303" y="753"/>
                </a:lnTo>
                <a:lnTo>
                  <a:pt x="295" y="757"/>
                </a:lnTo>
                <a:lnTo>
                  <a:pt x="294" y="761"/>
                </a:lnTo>
                <a:lnTo>
                  <a:pt x="301" y="765"/>
                </a:lnTo>
                <a:lnTo>
                  <a:pt x="302" y="768"/>
                </a:lnTo>
                <a:lnTo>
                  <a:pt x="306" y="770"/>
                </a:lnTo>
                <a:lnTo>
                  <a:pt x="308" y="773"/>
                </a:lnTo>
                <a:lnTo>
                  <a:pt x="305" y="773"/>
                </a:lnTo>
                <a:lnTo>
                  <a:pt x="303" y="776"/>
                </a:lnTo>
                <a:lnTo>
                  <a:pt x="301" y="778"/>
                </a:lnTo>
                <a:lnTo>
                  <a:pt x="304" y="780"/>
                </a:lnTo>
                <a:lnTo>
                  <a:pt x="310" y="781"/>
                </a:lnTo>
                <a:lnTo>
                  <a:pt x="311" y="782"/>
                </a:lnTo>
                <a:lnTo>
                  <a:pt x="307" y="783"/>
                </a:lnTo>
                <a:lnTo>
                  <a:pt x="304" y="788"/>
                </a:lnTo>
                <a:lnTo>
                  <a:pt x="303" y="790"/>
                </a:lnTo>
                <a:lnTo>
                  <a:pt x="303" y="796"/>
                </a:lnTo>
                <a:lnTo>
                  <a:pt x="304" y="799"/>
                </a:lnTo>
                <a:lnTo>
                  <a:pt x="308" y="798"/>
                </a:lnTo>
                <a:lnTo>
                  <a:pt x="313" y="800"/>
                </a:lnTo>
                <a:lnTo>
                  <a:pt x="320" y="805"/>
                </a:lnTo>
                <a:lnTo>
                  <a:pt x="327" y="806"/>
                </a:lnTo>
                <a:lnTo>
                  <a:pt x="330" y="807"/>
                </a:lnTo>
                <a:lnTo>
                  <a:pt x="327" y="811"/>
                </a:lnTo>
                <a:lnTo>
                  <a:pt x="329" y="814"/>
                </a:lnTo>
                <a:lnTo>
                  <a:pt x="331" y="817"/>
                </a:lnTo>
                <a:lnTo>
                  <a:pt x="335" y="822"/>
                </a:lnTo>
                <a:lnTo>
                  <a:pt x="341" y="821"/>
                </a:lnTo>
                <a:lnTo>
                  <a:pt x="346" y="822"/>
                </a:lnTo>
                <a:lnTo>
                  <a:pt x="348" y="824"/>
                </a:lnTo>
                <a:lnTo>
                  <a:pt x="354" y="823"/>
                </a:lnTo>
                <a:lnTo>
                  <a:pt x="356" y="824"/>
                </a:lnTo>
                <a:lnTo>
                  <a:pt x="359" y="823"/>
                </a:lnTo>
                <a:lnTo>
                  <a:pt x="361" y="825"/>
                </a:lnTo>
                <a:lnTo>
                  <a:pt x="364" y="828"/>
                </a:lnTo>
                <a:lnTo>
                  <a:pt x="365" y="825"/>
                </a:lnTo>
                <a:lnTo>
                  <a:pt x="367" y="824"/>
                </a:lnTo>
                <a:lnTo>
                  <a:pt x="366" y="822"/>
                </a:lnTo>
                <a:lnTo>
                  <a:pt x="364" y="817"/>
                </a:lnTo>
                <a:lnTo>
                  <a:pt x="367" y="815"/>
                </a:lnTo>
                <a:lnTo>
                  <a:pt x="372" y="812"/>
                </a:lnTo>
                <a:lnTo>
                  <a:pt x="374" y="809"/>
                </a:lnTo>
                <a:lnTo>
                  <a:pt x="373" y="807"/>
                </a:lnTo>
                <a:lnTo>
                  <a:pt x="371" y="804"/>
                </a:lnTo>
                <a:lnTo>
                  <a:pt x="373" y="800"/>
                </a:lnTo>
                <a:lnTo>
                  <a:pt x="375" y="796"/>
                </a:lnTo>
                <a:lnTo>
                  <a:pt x="376" y="792"/>
                </a:lnTo>
                <a:lnTo>
                  <a:pt x="375" y="789"/>
                </a:lnTo>
                <a:lnTo>
                  <a:pt x="379" y="783"/>
                </a:lnTo>
                <a:lnTo>
                  <a:pt x="378" y="780"/>
                </a:lnTo>
                <a:lnTo>
                  <a:pt x="382" y="776"/>
                </a:lnTo>
                <a:lnTo>
                  <a:pt x="384" y="772"/>
                </a:lnTo>
                <a:lnTo>
                  <a:pt x="384" y="769"/>
                </a:lnTo>
                <a:lnTo>
                  <a:pt x="387" y="770"/>
                </a:lnTo>
                <a:lnTo>
                  <a:pt x="389" y="768"/>
                </a:lnTo>
                <a:lnTo>
                  <a:pt x="388" y="764"/>
                </a:lnTo>
                <a:lnTo>
                  <a:pt x="382" y="761"/>
                </a:lnTo>
                <a:lnTo>
                  <a:pt x="383" y="759"/>
                </a:lnTo>
                <a:lnTo>
                  <a:pt x="387" y="759"/>
                </a:lnTo>
                <a:lnTo>
                  <a:pt x="388" y="755"/>
                </a:lnTo>
                <a:lnTo>
                  <a:pt x="384" y="753"/>
                </a:lnTo>
                <a:lnTo>
                  <a:pt x="387" y="751"/>
                </a:lnTo>
                <a:lnTo>
                  <a:pt x="388" y="747"/>
                </a:lnTo>
                <a:lnTo>
                  <a:pt x="391" y="747"/>
                </a:lnTo>
                <a:lnTo>
                  <a:pt x="393" y="745"/>
                </a:lnTo>
                <a:lnTo>
                  <a:pt x="396" y="742"/>
                </a:lnTo>
                <a:lnTo>
                  <a:pt x="398" y="742"/>
                </a:lnTo>
                <a:lnTo>
                  <a:pt x="400" y="739"/>
                </a:lnTo>
                <a:lnTo>
                  <a:pt x="399" y="737"/>
                </a:lnTo>
                <a:lnTo>
                  <a:pt x="400" y="735"/>
                </a:lnTo>
                <a:lnTo>
                  <a:pt x="404" y="733"/>
                </a:lnTo>
                <a:lnTo>
                  <a:pt x="405" y="737"/>
                </a:lnTo>
                <a:lnTo>
                  <a:pt x="408" y="734"/>
                </a:lnTo>
                <a:lnTo>
                  <a:pt x="409" y="731"/>
                </a:lnTo>
                <a:lnTo>
                  <a:pt x="407" y="729"/>
                </a:lnTo>
                <a:lnTo>
                  <a:pt x="406" y="727"/>
                </a:lnTo>
                <a:lnTo>
                  <a:pt x="408" y="727"/>
                </a:lnTo>
                <a:lnTo>
                  <a:pt x="411" y="727"/>
                </a:lnTo>
                <a:lnTo>
                  <a:pt x="413" y="731"/>
                </a:lnTo>
                <a:lnTo>
                  <a:pt x="416" y="731"/>
                </a:lnTo>
                <a:lnTo>
                  <a:pt x="418" y="731"/>
                </a:lnTo>
                <a:lnTo>
                  <a:pt x="418" y="726"/>
                </a:lnTo>
                <a:lnTo>
                  <a:pt x="421" y="728"/>
                </a:lnTo>
                <a:lnTo>
                  <a:pt x="422" y="730"/>
                </a:lnTo>
                <a:lnTo>
                  <a:pt x="423" y="733"/>
                </a:lnTo>
                <a:lnTo>
                  <a:pt x="424" y="731"/>
                </a:lnTo>
                <a:lnTo>
                  <a:pt x="426" y="730"/>
                </a:lnTo>
                <a:lnTo>
                  <a:pt x="428" y="727"/>
                </a:lnTo>
                <a:lnTo>
                  <a:pt x="425" y="725"/>
                </a:lnTo>
                <a:lnTo>
                  <a:pt x="423" y="723"/>
                </a:lnTo>
                <a:lnTo>
                  <a:pt x="419" y="723"/>
                </a:lnTo>
                <a:lnTo>
                  <a:pt x="425" y="721"/>
                </a:lnTo>
                <a:lnTo>
                  <a:pt x="426" y="718"/>
                </a:lnTo>
                <a:lnTo>
                  <a:pt x="426" y="714"/>
                </a:lnTo>
                <a:lnTo>
                  <a:pt x="423" y="714"/>
                </a:lnTo>
                <a:lnTo>
                  <a:pt x="419" y="716"/>
                </a:lnTo>
                <a:lnTo>
                  <a:pt x="417" y="712"/>
                </a:lnTo>
                <a:lnTo>
                  <a:pt x="414" y="709"/>
                </a:lnTo>
                <a:lnTo>
                  <a:pt x="410" y="710"/>
                </a:lnTo>
                <a:lnTo>
                  <a:pt x="408" y="713"/>
                </a:lnTo>
                <a:lnTo>
                  <a:pt x="407" y="711"/>
                </a:lnTo>
                <a:lnTo>
                  <a:pt x="404" y="709"/>
                </a:lnTo>
                <a:lnTo>
                  <a:pt x="398" y="706"/>
                </a:lnTo>
                <a:lnTo>
                  <a:pt x="393" y="706"/>
                </a:lnTo>
                <a:lnTo>
                  <a:pt x="391" y="703"/>
                </a:lnTo>
                <a:lnTo>
                  <a:pt x="392" y="701"/>
                </a:lnTo>
                <a:lnTo>
                  <a:pt x="389" y="696"/>
                </a:lnTo>
                <a:lnTo>
                  <a:pt x="388" y="693"/>
                </a:lnTo>
                <a:lnTo>
                  <a:pt x="391" y="688"/>
                </a:lnTo>
                <a:lnTo>
                  <a:pt x="396" y="684"/>
                </a:lnTo>
                <a:lnTo>
                  <a:pt x="396" y="679"/>
                </a:lnTo>
                <a:lnTo>
                  <a:pt x="392" y="674"/>
                </a:lnTo>
                <a:lnTo>
                  <a:pt x="390" y="669"/>
                </a:lnTo>
                <a:lnTo>
                  <a:pt x="393" y="667"/>
                </a:lnTo>
                <a:lnTo>
                  <a:pt x="396" y="666"/>
                </a:lnTo>
                <a:lnTo>
                  <a:pt x="397" y="663"/>
                </a:lnTo>
                <a:lnTo>
                  <a:pt x="395" y="661"/>
                </a:lnTo>
                <a:lnTo>
                  <a:pt x="392" y="659"/>
                </a:lnTo>
                <a:lnTo>
                  <a:pt x="393" y="656"/>
                </a:lnTo>
                <a:lnTo>
                  <a:pt x="396" y="658"/>
                </a:lnTo>
                <a:lnTo>
                  <a:pt x="399" y="660"/>
                </a:lnTo>
                <a:lnTo>
                  <a:pt x="400" y="665"/>
                </a:lnTo>
                <a:lnTo>
                  <a:pt x="402" y="665"/>
                </a:lnTo>
                <a:lnTo>
                  <a:pt x="404" y="659"/>
                </a:lnTo>
                <a:lnTo>
                  <a:pt x="405" y="657"/>
                </a:lnTo>
                <a:lnTo>
                  <a:pt x="406" y="659"/>
                </a:lnTo>
                <a:lnTo>
                  <a:pt x="407" y="662"/>
                </a:lnTo>
                <a:lnTo>
                  <a:pt x="405" y="667"/>
                </a:lnTo>
                <a:lnTo>
                  <a:pt x="405" y="671"/>
                </a:lnTo>
                <a:lnTo>
                  <a:pt x="408" y="676"/>
                </a:lnTo>
                <a:lnTo>
                  <a:pt x="411" y="682"/>
                </a:lnTo>
                <a:lnTo>
                  <a:pt x="413" y="686"/>
                </a:lnTo>
                <a:lnTo>
                  <a:pt x="414" y="691"/>
                </a:lnTo>
                <a:lnTo>
                  <a:pt x="418" y="693"/>
                </a:lnTo>
                <a:lnTo>
                  <a:pt x="421" y="692"/>
                </a:lnTo>
                <a:lnTo>
                  <a:pt x="419" y="687"/>
                </a:lnTo>
                <a:lnTo>
                  <a:pt x="419" y="683"/>
                </a:lnTo>
                <a:lnTo>
                  <a:pt x="415" y="678"/>
                </a:lnTo>
                <a:lnTo>
                  <a:pt x="416" y="670"/>
                </a:lnTo>
                <a:lnTo>
                  <a:pt x="417" y="667"/>
                </a:lnTo>
                <a:lnTo>
                  <a:pt x="419" y="670"/>
                </a:lnTo>
                <a:lnTo>
                  <a:pt x="419" y="677"/>
                </a:lnTo>
                <a:lnTo>
                  <a:pt x="422" y="678"/>
                </a:lnTo>
                <a:lnTo>
                  <a:pt x="423" y="682"/>
                </a:lnTo>
                <a:lnTo>
                  <a:pt x="428" y="683"/>
                </a:lnTo>
                <a:lnTo>
                  <a:pt x="436" y="679"/>
                </a:lnTo>
                <a:lnTo>
                  <a:pt x="443" y="674"/>
                </a:lnTo>
                <a:lnTo>
                  <a:pt x="447" y="676"/>
                </a:lnTo>
                <a:lnTo>
                  <a:pt x="444" y="680"/>
                </a:lnTo>
                <a:lnTo>
                  <a:pt x="448" y="682"/>
                </a:lnTo>
                <a:lnTo>
                  <a:pt x="449" y="686"/>
                </a:lnTo>
                <a:lnTo>
                  <a:pt x="445" y="687"/>
                </a:lnTo>
                <a:lnTo>
                  <a:pt x="443" y="685"/>
                </a:lnTo>
                <a:lnTo>
                  <a:pt x="440" y="686"/>
                </a:lnTo>
                <a:lnTo>
                  <a:pt x="435" y="690"/>
                </a:lnTo>
                <a:lnTo>
                  <a:pt x="435" y="693"/>
                </a:lnTo>
                <a:lnTo>
                  <a:pt x="433" y="695"/>
                </a:lnTo>
                <a:lnTo>
                  <a:pt x="430" y="695"/>
                </a:lnTo>
                <a:lnTo>
                  <a:pt x="428" y="696"/>
                </a:lnTo>
                <a:lnTo>
                  <a:pt x="431" y="700"/>
                </a:lnTo>
                <a:lnTo>
                  <a:pt x="436" y="700"/>
                </a:lnTo>
                <a:lnTo>
                  <a:pt x="447" y="692"/>
                </a:lnTo>
                <a:lnTo>
                  <a:pt x="457" y="686"/>
                </a:lnTo>
                <a:lnTo>
                  <a:pt x="464" y="682"/>
                </a:lnTo>
                <a:lnTo>
                  <a:pt x="462" y="676"/>
                </a:lnTo>
                <a:lnTo>
                  <a:pt x="462" y="671"/>
                </a:lnTo>
                <a:lnTo>
                  <a:pt x="467" y="670"/>
                </a:lnTo>
                <a:lnTo>
                  <a:pt x="467" y="669"/>
                </a:lnTo>
                <a:lnTo>
                  <a:pt x="468" y="670"/>
                </a:lnTo>
                <a:lnTo>
                  <a:pt x="469" y="673"/>
                </a:lnTo>
                <a:lnTo>
                  <a:pt x="466" y="674"/>
                </a:lnTo>
                <a:lnTo>
                  <a:pt x="468" y="678"/>
                </a:lnTo>
                <a:lnTo>
                  <a:pt x="484" y="679"/>
                </a:lnTo>
                <a:lnTo>
                  <a:pt x="490" y="677"/>
                </a:lnTo>
                <a:lnTo>
                  <a:pt x="493" y="675"/>
                </a:lnTo>
                <a:lnTo>
                  <a:pt x="502" y="675"/>
                </a:lnTo>
                <a:lnTo>
                  <a:pt x="510" y="675"/>
                </a:lnTo>
                <a:lnTo>
                  <a:pt x="513" y="677"/>
                </a:lnTo>
                <a:lnTo>
                  <a:pt x="513" y="673"/>
                </a:lnTo>
                <a:lnTo>
                  <a:pt x="511" y="670"/>
                </a:lnTo>
                <a:lnTo>
                  <a:pt x="513" y="666"/>
                </a:lnTo>
                <a:lnTo>
                  <a:pt x="514" y="660"/>
                </a:lnTo>
                <a:lnTo>
                  <a:pt x="512" y="653"/>
                </a:lnTo>
                <a:lnTo>
                  <a:pt x="516" y="647"/>
                </a:lnTo>
                <a:lnTo>
                  <a:pt x="522" y="631"/>
                </a:lnTo>
                <a:lnTo>
                  <a:pt x="527" y="626"/>
                </a:lnTo>
                <a:lnTo>
                  <a:pt x="538" y="620"/>
                </a:lnTo>
                <a:lnTo>
                  <a:pt x="545" y="618"/>
                </a:lnTo>
                <a:lnTo>
                  <a:pt x="550" y="620"/>
                </a:lnTo>
                <a:lnTo>
                  <a:pt x="552" y="625"/>
                </a:lnTo>
                <a:lnTo>
                  <a:pt x="553" y="628"/>
                </a:lnTo>
                <a:lnTo>
                  <a:pt x="547" y="626"/>
                </a:lnTo>
                <a:lnTo>
                  <a:pt x="542" y="630"/>
                </a:lnTo>
                <a:lnTo>
                  <a:pt x="544" y="634"/>
                </a:lnTo>
                <a:lnTo>
                  <a:pt x="548" y="643"/>
                </a:lnTo>
                <a:lnTo>
                  <a:pt x="551" y="652"/>
                </a:lnTo>
                <a:lnTo>
                  <a:pt x="547" y="659"/>
                </a:lnTo>
                <a:lnTo>
                  <a:pt x="551" y="663"/>
                </a:lnTo>
                <a:lnTo>
                  <a:pt x="553" y="661"/>
                </a:lnTo>
                <a:lnTo>
                  <a:pt x="556" y="665"/>
                </a:lnTo>
                <a:lnTo>
                  <a:pt x="562" y="662"/>
                </a:lnTo>
                <a:lnTo>
                  <a:pt x="562" y="658"/>
                </a:lnTo>
                <a:lnTo>
                  <a:pt x="565" y="656"/>
                </a:lnTo>
                <a:lnTo>
                  <a:pt x="565" y="650"/>
                </a:lnTo>
                <a:lnTo>
                  <a:pt x="571" y="641"/>
                </a:lnTo>
                <a:lnTo>
                  <a:pt x="574" y="632"/>
                </a:lnTo>
                <a:lnTo>
                  <a:pt x="569" y="626"/>
                </a:lnTo>
                <a:lnTo>
                  <a:pt x="564" y="619"/>
                </a:lnTo>
                <a:lnTo>
                  <a:pt x="564" y="616"/>
                </a:lnTo>
                <a:lnTo>
                  <a:pt x="563" y="613"/>
                </a:lnTo>
                <a:lnTo>
                  <a:pt x="563" y="608"/>
                </a:lnTo>
                <a:lnTo>
                  <a:pt x="564" y="605"/>
                </a:lnTo>
                <a:lnTo>
                  <a:pt x="567" y="597"/>
                </a:lnTo>
                <a:lnTo>
                  <a:pt x="571" y="594"/>
                </a:lnTo>
                <a:lnTo>
                  <a:pt x="578" y="591"/>
                </a:lnTo>
                <a:lnTo>
                  <a:pt x="581" y="589"/>
                </a:lnTo>
                <a:lnTo>
                  <a:pt x="588" y="585"/>
                </a:lnTo>
                <a:lnTo>
                  <a:pt x="596" y="590"/>
                </a:lnTo>
                <a:lnTo>
                  <a:pt x="600" y="596"/>
                </a:lnTo>
                <a:lnTo>
                  <a:pt x="600" y="600"/>
                </a:lnTo>
                <a:lnTo>
                  <a:pt x="604" y="601"/>
                </a:lnTo>
                <a:lnTo>
                  <a:pt x="605" y="598"/>
                </a:lnTo>
                <a:lnTo>
                  <a:pt x="603" y="594"/>
                </a:lnTo>
                <a:lnTo>
                  <a:pt x="605" y="590"/>
                </a:lnTo>
                <a:lnTo>
                  <a:pt x="608" y="587"/>
                </a:lnTo>
                <a:lnTo>
                  <a:pt x="613" y="585"/>
                </a:lnTo>
                <a:lnTo>
                  <a:pt x="615" y="589"/>
                </a:lnTo>
                <a:lnTo>
                  <a:pt x="612" y="591"/>
                </a:lnTo>
                <a:lnTo>
                  <a:pt x="613" y="596"/>
                </a:lnTo>
                <a:lnTo>
                  <a:pt x="617" y="599"/>
                </a:lnTo>
                <a:lnTo>
                  <a:pt x="617" y="602"/>
                </a:lnTo>
                <a:lnTo>
                  <a:pt x="615" y="604"/>
                </a:lnTo>
                <a:lnTo>
                  <a:pt x="616" y="606"/>
                </a:lnTo>
                <a:lnTo>
                  <a:pt x="620" y="607"/>
                </a:lnTo>
                <a:lnTo>
                  <a:pt x="620" y="609"/>
                </a:lnTo>
                <a:lnTo>
                  <a:pt x="616" y="610"/>
                </a:lnTo>
                <a:lnTo>
                  <a:pt x="614" y="613"/>
                </a:lnTo>
                <a:lnTo>
                  <a:pt x="616" y="615"/>
                </a:lnTo>
                <a:lnTo>
                  <a:pt x="620" y="616"/>
                </a:lnTo>
                <a:lnTo>
                  <a:pt x="623" y="619"/>
                </a:lnTo>
                <a:lnTo>
                  <a:pt x="627" y="616"/>
                </a:lnTo>
                <a:lnTo>
                  <a:pt x="630" y="613"/>
                </a:lnTo>
                <a:lnTo>
                  <a:pt x="630" y="606"/>
                </a:lnTo>
                <a:lnTo>
                  <a:pt x="627" y="602"/>
                </a:lnTo>
                <a:lnTo>
                  <a:pt x="630" y="600"/>
                </a:lnTo>
                <a:lnTo>
                  <a:pt x="636" y="596"/>
                </a:lnTo>
                <a:lnTo>
                  <a:pt x="639" y="591"/>
                </a:lnTo>
                <a:lnTo>
                  <a:pt x="643" y="591"/>
                </a:lnTo>
                <a:lnTo>
                  <a:pt x="647" y="588"/>
                </a:lnTo>
                <a:lnTo>
                  <a:pt x="650" y="584"/>
                </a:lnTo>
                <a:lnTo>
                  <a:pt x="651" y="581"/>
                </a:lnTo>
                <a:lnTo>
                  <a:pt x="650" y="579"/>
                </a:lnTo>
                <a:lnTo>
                  <a:pt x="654" y="575"/>
                </a:lnTo>
                <a:lnTo>
                  <a:pt x="651" y="568"/>
                </a:lnTo>
                <a:lnTo>
                  <a:pt x="647" y="563"/>
                </a:lnTo>
                <a:lnTo>
                  <a:pt x="648" y="554"/>
                </a:lnTo>
                <a:lnTo>
                  <a:pt x="651" y="545"/>
                </a:lnTo>
                <a:lnTo>
                  <a:pt x="654" y="538"/>
                </a:lnTo>
                <a:lnTo>
                  <a:pt x="662" y="531"/>
                </a:lnTo>
                <a:lnTo>
                  <a:pt x="670" y="528"/>
                </a:lnTo>
                <a:lnTo>
                  <a:pt x="673" y="523"/>
                </a:lnTo>
                <a:lnTo>
                  <a:pt x="671" y="521"/>
                </a:lnTo>
                <a:lnTo>
                  <a:pt x="670" y="518"/>
                </a:lnTo>
                <a:lnTo>
                  <a:pt x="663" y="514"/>
                </a:lnTo>
                <a:lnTo>
                  <a:pt x="653" y="504"/>
                </a:lnTo>
                <a:lnTo>
                  <a:pt x="641" y="491"/>
                </a:lnTo>
                <a:lnTo>
                  <a:pt x="638" y="482"/>
                </a:lnTo>
                <a:lnTo>
                  <a:pt x="638" y="476"/>
                </a:lnTo>
                <a:lnTo>
                  <a:pt x="639" y="470"/>
                </a:lnTo>
                <a:lnTo>
                  <a:pt x="638" y="465"/>
                </a:lnTo>
                <a:lnTo>
                  <a:pt x="634" y="456"/>
                </a:lnTo>
                <a:lnTo>
                  <a:pt x="637" y="451"/>
                </a:lnTo>
                <a:lnTo>
                  <a:pt x="639" y="442"/>
                </a:lnTo>
                <a:lnTo>
                  <a:pt x="637" y="441"/>
                </a:lnTo>
                <a:lnTo>
                  <a:pt x="639" y="438"/>
                </a:lnTo>
                <a:lnTo>
                  <a:pt x="638" y="434"/>
                </a:lnTo>
                <a:lnTo>
                  <a:pt x="638" y="429"/>
                </a:lnTo>
                <a:lnTo>
                  <a:pt x="639" y="426"/>
                </a:lnTo>
                <a:lnTo>
                  <a:pt x="639" y="421"/>
                </a:lnTo>
                <a:lnTo>
                  <a:pt x="638" y="418"/>
                </a:lnTo>
                <a:lnTo>
                  <a:pt x="640" y="415"/>
                </a:lnTo>
                <a:lnTo>
                  <a:pt x="643" y="412"/>
                </a:lnTo>
                <a:lnTo>
                  <a:pt x="647" y="411"/>
                </a:lnTo>
                <a:lnTo>
                  <a:pt x="648" y="407"/>
                </a:lnTo>
                <a:lnTo>
                  <a:pt x="647" y="403"/>
                </a:lnTo>
                <a:lnTo>
                  <a:pt x="645" y="396"/>
                </a:lnTo>
                <a:lnTo>
                  <a:pt x="647" y="389"/>
                </a:lnTo>
                <a:lnTo>
                  <a:pt x="643" y="383"/>
                </a:lnTo>
                <a:lnTo>
                  <a:pt x="640" y="379"/>
                </a:lnTo>
                <a:lnTo>
                  <a:pt x="640" y="374"/>
                </a:lnTo>
                <a:lnTo>
                  <a:pt x="640" y="368"/>
                </a:lnTo>
                <a:lnTo>
                  <a:pt x="637" y="364"/>
                </a:lnTo>
                <a:lnTo>
                  <a:pt x="636" y="359"/>
                </a:lnTo>
                <a:lnTo>
                  <a:pt x="633" y="350"/>
                </a:lnTo>
                <a:lnTo>
                  <a:pt x="629" y="342"/>
                </a:lnTo>
                <a:lnTo>
                  <a:pt x="628" y="335"/>
                </a:lnTo>
                <a:lnTo>
                  <a:pt x="624" y="332"/>
                </a:lnTo>
                <a:lnTo>
                  <a:pt x="621" y="327"/>
                </a:lnTo>
                <a:lnTo>
                  <a:pt x="614" y="318"/>
                </a:lnTo>
                <a:lnTo>
                  <a:pt x="612" y="312"/>
                </a:lnTo>
                <a:lnTo>
                  <a:pt x="614" y="308"/>
                </a:lnTo>
                <a:lnTo>
                  <a:pt x="612" y="304"/>
                </a:lnTo>
                <a:lnTo>
                  <a:pt x="608" y="297"/>
                </a:lnTo>
                <a:lnTo>
                  <a:pt x="611" y="293"/>
                </a:lnTo>
                <a:lnTo>
                  <a:pt x="608" y="284"/>
                </a:lnTo>
                <a:lnTo>
                  <a:pt x="612" y="281"/>
                </a:lnTo>
                <a:lnTo>
                  <a:pt x="615" y="279"/>
                </a:lnTo>
                <a:lnTo>
                  <a:pt x="617" y="276"/>
                </a:lnTo>
                <a:lnTo>
                  <a:pt x="620" y="276"/>
                </a:lnTo>
                <a:lnTo>
                  <a:pt x="623" y="275"/>
                </a:lnTo>
                <a:lnTo>
                  <a:pt x="625" y="273"/>
                </a:lnTo>
                <a:lnTo>
                  <a:pt x="628" y="272"/>
                </a:lnTo>
                <a:lnTo>
                  <a:pt x="631" y="273"/>
                </a:lnTo>
                <a:lnTo>
                  <a:pt x="632" y="275"/>
                </a:lnTo>
                <a:lnTo>
                  <a:pt x="637" y="274"/>
                </a:lnTo>
                <a:lnTo>
                  <a:pt x="642" y="272"/>
                </a:lnTo>
                <a:lnTo>
                  <a:pt x="639" y="269"/>
                </a:lnTo>
                <a:lnTo>
                  <a:pt x="636" y="266"/>
                </a:lnTo>
                <a:lnTo>
                  <a:pt x="639" y="263"/>
                </a:lnTo>
                <a:lnTo>
                  <a:pt x="639" y="258"/>
                </a:lnTo>
                <a:lnTo>
                  <a:pt x="637" y="257"/>
                </a:lnTo>
                <a:lnTo>
                  <a:pt x="633" y="256"/>
                </a:lnTo>
                <a:lnTo>
                  <a:pt x="634" y="253"/>
                </a:lnTo>
                <a:lnTo>
                  <a:pt x="637" y="250"/>
                </a:lnTo>
                <a:lnTo>
                  <a:pt x="636" y="249"/>
                </a:lnTo>
                <a:lnTo>
                  <a:pt x="631" y="249"/>
                </a:lnTo>
                <a:lnTo>
                  <a:pt x="630" y="249"/>
                </a:lnTo>
                <a:lnTo>
                  <a:pt x="634" y="245"/>
                </a:lnTo>
                <a:lnTo>
                  <a:pt x="638" y="244"/>
                </a:lnTo>
                <a:lnTo>
                  <a:pt x="639" y="243"/>
                </a:lnTo>
                <a:lnTo>
                  <a:pt x="639" y="238"/>
                </a:lnTo>
                <a:lnTo>
                  <a:pt x="634" y="238"/>
                </a:lnTo>
                <a:lnTo>
                  <a:pt x="632" y="237"/>
                </a:lnTo>
                <a:lnTo>
                  <a:pt x="634" y="233"/>
                </a:lnTo>
                <a:lnTo>
                  <a:pt x="637" y="232"/>
                </a:lnTo>
                <a:lnTo>
                  <a:pt x="636" y="229"/>
                </a:lnTo>
                <a:lnTo>
                  <a:pt x="633" y="226"/>
                </a:lnTo>
                <a:lnTo>
                  <a:pt x="634" y="222"/>
                </a:lnTo>
                <a:lnTo>
                  <a:pt x="638" y="226"/>
                </a:lnTo>
                <a:lnTo>
                  <a:pt x="639" y="227"/>
                </a:lnTo>
                <a:lnTo>
                  <a:pt x="641" y="224"/>
                </a:lnTo>
                <a:lnTo>
                  <a:pt x="639" y="221"/>
                </a:lnTo>
                <a:lnTo>
                  <a:pt x="634" y="217"/>
                </a:lnTo>
                <a:lnTo>
                  <a:pt x="636" y="213"/>
                </a:lnTo>
                <a:lnTo>
                  <a:pt x="639" y="217"/>
                </a:lnTo>
                <a:lnTo>
                  <a:pt x="642" y="220"/>
                </a:lnTo>
                <a:lnTo>
                  <a:pt x="643" y="217"/>
                </a:lnTo>
                <a:lnTo>
                  <a:pt x="641" y="213"/>
                </a:lnTo>
                <a:lnTo>
                  <a:pt x="639" y="209"/>
                </a:lnTo>
                <a:lnTo>
                  <a:pt x="640" y="207"/>
                </a:lnTo>
                <a:lnTo>
                  <a:pt x="645" y="211"/>
                </a:lnTo>
                <a:lnTo>
                  <a:pt x="649" y="207"/>
                </a:lnTo>
                <a:lnTo>
                  <a:pt x="646" y="204"/>
                </a:lnTo>
                <a:lnTo>
                  <a:pt x="645" y="203"/>
                </a:lnTo>
                <a:lnTo>
                  <a:pt x="645" y="202"/>
                </a:lnTo>
                <a:lnTo>
                  <a:pt x="648" y="202"/>
                </a:lnTo>
                <a:lnTo>
                  <a:pt x="650" y="201"/>
                </a:lnTo>
                <a:lnTo>
                  <a:pt x="647" y="198"/>
                </a:lnTo>
                <a:lnTo>
                  <a:pt x="645" y="196"/>
                </a:lnTo>
                <a:lnTo>
                  <a:pt x="648" y="194"/>
                </a:lnTo>
                <a:lnTo>
                  <a:pt x="651" y="192"/>
                </a:lnTo>
                <a:lnTo>
                  <a:pt x="648" y="189"/>
                </a:lnTo>
                <a:lnTo>
                  <a:pt x="650" y="187"/>
                </a:lnTo>
                <a:lnTo>
                  <a:pt x="649" y="185"/>
                </a:lnTo>
                <a:lnTo>
                  <a:pt x="646" y="184"/>
                </a:lnTo>
                <a:lnTo>
                  <a:pt x="647" y="181"/>
                </a:lnTo>
                <a:lnTo>
                  <a:pt x="650" y="181"/>
                </a:lnTo>
                <a:lnTo>
                  <a:pt x="651" y="178"/>
                </a:lnTo>
                <a:lnTo>
                  <a:pt x="647" y="178"/>
                </a:lnTo>
                <a:lnTo>
                  <a:pt x="643" y="179"/>
                </a:lnTo>
                <a:lnTo>
                  <a:pt x="646" y="175"/>
                </a:lnTo>
                <a:lnTo>
                  <a:pt x="648" y="170"/>
                </a:lnTo>
                <a:lnTo>
                  <a:pt x="651" y="168"/>
                </a:lnTo>
                <a:lnTo>
                  <a:pt x="651" y="164"/>
                </a:lnTo>
                <a:lnTo>
                  <a:pt x="646" y="167"/>
                </a:lnTo>
                <a:lnTo>
                  <a:pt x="641" y="168"/>
                </a:lnTo>
                <a:lnTo>
                  <a:pt x="645" y="162"/>
                </a:lnTo>
                <a:lnTo>
                  <a:pt x="648" y="159"/>
                </a:lnTo>
                <a:lnTo>
                  <a:pt x="653" y="158"/>
                </a:lnTo>
                <a:lnTo>
                  <a:pt x="648" y="155"/>
                </a:lnTo>
                <a:lnTo>
                  <a:pt x="646" y="152"/>
                </a:lnTo>
                <a:lnTo>
                  <a:pt x="641" y="150"/>
                </a:lnTo>
                <a:lnTo>
                  <a:pt x="640" y="144"/>
                </a:lnTo>
                <a:lnTo>
                  <a:pt x="640" y="140"/>
                </a:lnTo>
                <a:lnTo>
                  <a:pt x="639" y="135"/>
                </a:lnTo>
                <a:lnTo>
                  <a:pt x="633" y="129"/>
                </a:lnTo>
                <a:lnTo>
                  <a:pt x="631" y="125"/>
                </a:lnTo>
                <a:lnTo>
                  <a:pt x="630" y="119"/>
                </a:lnTo>
                <a:lnTo>
                  <a:pt x="629" y="117"/>
                </a:lnTo>
                <a:lnTo>
                  <a:pt x="624" y="116"/>
                </a:lnTo>
                <a:lnTo>
                  <a:pt x="620" y="114"/>
                </a:lnTo>
                <a:lnTo>
                  <a:pt x="620" y="108"/>
                </a:lnTo>
                <a:lnTo>
                  <a:pt x="616" y="103"/>
                </a:lnTo>
                <a:lnTo>
                  <a:pt x="615" y="99"/>
                </a:lnTo>
                <a:lnTo>
                  <a:pt x="610" y="92"/>
                </a:lnTo>
                <a:lnTo>
                  <a:pt x="599" y="84"/>
                </a:lnTo>
                <a:lnTo>
                  <a:pt x="591" y="80"/>
                </a:lnTo>
                <a:lnTo>
                  <a:pt x="586" y="80"/>
                </a:lnTo>
                <a:lnTo>
                  <a:pt x="583" y="76"/>
                </a:lnTo>
                <a:lnTo>
                  <a:pt x="579" y="66"/>
                </a:lnTo>
                <a:lnTo>
                  <a:pt x="573" y="56"/>
                </a:lnTo>
                <a:lnTo>
                  <a:pt x="570" y="51"/>
                </a:lnTo>
                <a:lnTo>
                  <a:pt x="567" y="45"/>
                </a:lnTo>
                <a:lnTo>
                  <a:pt x="567" y="39"/>
                </a:lnTo>
                <a:lnTo>
                  <a:pt x="567" y="33"/>
                </a:lnTo>
                <a:lnTo>
                  <a:pt x="562" y="26"/>
                </a:lnTo>
                <a:lnTo>
                  <a:pt x="559" y="18"/>
                </a:lnTo>
                <a:lnTo>
                  <a:pt x="560" y="14"/>
                </a:lnTo>
                <a:lnTo>
                  <a:pt x="561" y="6"/>
                </a:lnTo>
                <a:lnTo>
                  <a:pt x="562" y="3"/>
                </a:lnTo>
                <a:lnTo>
                  <a:pt x="56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7" name="Freeform 16"/>
          <p:cNvSpPr>
            <a:spLocks/>
          </p:cNvSpPr>
          <p:nvPr/>
        </p:nvSpPr>
        <p:spPr bwMode="auto">
          <a:xfrm>
            <a:off x="7660398" y="3873069"/>
            <a:ext cx="29462" cy="26706"/>
          </a:xfrm>
          <a:custGeom>
            <a:avLst/>
            <a:gdLst>
              <a:gd name="T0" fmla="*/ 2147483647 w 17"/>
              <a:gd name="T1" fmla="*/ 2147483647 h 16"/>
              <a:gd name="T2" fmla="*/ 2147483647 w 17"/>
              <a:gd name="T3" fmla="*/ 2147483647 h 16"/>
              <a:gd name="T4" fmla="*/ 2147483647 w 17"/>
              <a:gd name="T5" fmla="*/ 2147483647 h 16"/>
              <a:gd name="T6" fmla="*/ 2147483647 w 17"/>
              <a:gd name="T7" fmla="*/ 2147483647 h 16"/>
              <a:gd name="T8" fmla="*/ 2147483647 w 17"/>
              <a:gd name="T9" fmla="*/ 2147483647 h 16"/>
              <a:gd name="T10" fmla="*/ 2147483647 w 17"/>
              <a:gd name="T11" fmla="*/ 0 h 16"/>
              <a:gd name="T12" fmla="*/ 2147483647 w 17"/>
              <a:gd name="T13" fmla="*/ 2147483647 h 16"/>
              <a:gd name="T14" fmla="*/ 2147483647 w 17"/>
              <a:gd name="T15" fmla="*/ 2147483647 h 16"/>
              <a:gd name="T16" fmla="*/ 0 w 17"/>
              <a:gd name="T17" fmla="*/ 2147483647 h 16"/>
              <a:gd name="T18" fmla="*/ 2147483647 w 17"/>
              <a:gd name="T19" fmla="*/ 2147483647 h 16"/>
              <a:gd name="T20" fmla="*/ 2147483647 w 17"/>
              <a:gd name="T21" fmla="*/ 2147483647 h 16"/>
              <a:gd name="T22" fmla="*/ 2147483647 w 17"/>
              <a:gd name="T23" fmla="*/ 2147483647 h 16"/>
              <a:gd name="T24" fmla="*/ 2147483647 w 17"/>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6"/>
              <a:gd name="T41" fmla="*/ 17 w 17"/>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6">
                <a:moveTo>
                  <a:pt x="9" y="16"/>
                </a:moveTo>
                <a:lnTo>
                  <a:pt x="12" y="11"/>
                </a:lnTo>
                <a:lnTo>
                  <a:pt x="15" y="13"/>
                </a:lnTo>
                <a:lnTo>
                  <a:pt x="15" y="7"/>
                </a:lnTo>
                <a:lnTo>
                  <a:pt x="17" y="4"/>
                </a:lnTo>
                <a:lnTo>
                  <a:pt x="14" y="0"/>
                </a:lnTo>
                <a:lnTo>
                  <a:pt x="10" y="3"/>
                </a:lnTo>
                <a:lnTo>
                  <a:pt x="4" y="5"/>
                </a:lnTo>
                <a:lnTo>
                  <a:pt x="0" y="8"/>
                </a:lnTo>
                <a:lnTo>
                  <a:pt x="2" y="14"/>
                </a:lnTo>
                <a:lnTo>
                  <a:pt x="5" y="12"/>
                </a:lnTo>
                <a:lnTo>
                  <a:pt x="8" y="13"/>
                </a:lnTo>
                <a:lnTo>
                  <a:pt x="9" y="16"/>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8" name="Freeform 17"/>
          <p:cNvSpPr>
            <a:spLocks/>
          </p:cNvSpPr>
          <p:nvPr/>
        </p:nvSpPr>
        <p:spPr bwMode="auto">
          <a:xfrm>
            <a:off x="7436836" y="3906451"/>
            <a:ext cx="318881" cy="288763"/>
          </a:xfrm>
          <a:custGeom>
            <a:avLst/>
            <a:gdLst>
              <a:gd name="T0" fmla="*/ 2147483647 w 184"/>
              <a:gd name="T1" fmla="*/ 2147483647 h 173"/>
              <a:gd name="T2" fmla="*/ 2147483647 w 184"/>
              <a:gd name="T3" fmla="*/ 2147483647 h 173"/>
              <a:gd name="T4" fmla="*/ 2147483647 w 184"/>
              <a:gd name="T5" fmla="*/ 0 h 173"/>
              <a:gd name="T6" fmla="*/ 2147483647 w 184"/>
              <a:gd name="T7" fmla="*/ 2147483647 h 173"/>
              <a:gd name="T8" fmla="*/ 2147483647 w 184"/>
              <a:gd name="T9" fmla="*/ 2147483647 h 173"/>
              <a:gd name="T10" fmla="*/ 2147483647 w 184"/>
              <a:gd name="T11" fmla="*/ 2147483647 h 173"/>
              <a:gd name="T12" fmla="*/ 2147483647 w 184"/>
              <a:gd name="T13" fmla="*/ 2147483647 h 173"/>
              <a:gd name="T14" fmla="*/ 2147483647 w 184"/>
              <a:gd name="T15" fmla="*/ 2147483647 h 173"/>
              <a:gd name="T16" fmla="*/ 2147483647 w 184"/>
              <a:gd name="T17" fmla="*/ 2147483647 h 173"/>
              <a:gd name="T18" fmla="*/ 2147483647 w 184"/>
              <a:gd name="T19" fmla="*/ 2147483647 h 173"/>
              <a:gd name="T20" fmla="*/ 2147483647 w 184"/>
              <a:gd name="T21" fmla="*/ 2147483647 h 173"/>
              <a:gd name="T22" fmla="*/ 2147483647 w 184"/>
              <a:gd name="T23" fmla="*/ 2147483647 h 173"/>
              <a:gd name="T24" fmla="*/ 2147483647 w 184"/>
              <a:gd name="T25" fmla="*/ 2147483647 h 173"/>
              <a:gd name="T26" fmla="*/ 2147483647 w 184"/>
              <a:gd name="T27" fmla="*/ 2147483647 h 173"/>
              <a:gd name="T28" fmla="*/ 2147483647 w 184"/>
              <a:gd name="T29" fmla="*/ 2147483647 h 173"/>
              <a:gd name="T30" fmla="*/ 0 w 184"/>
              <a:gd name="T31" fmla="*/ 2147483647 h 173"/>
              <a:gd name="T32" fmla="*/ 2147483647 w 184"/>
              <a:gd name="T33" fmla="*/ 2147483647 h 173"/>
              <a:gd name="T34" fmla="*/ 2147483647 w 184"/>
              <a:gd name="T35" fmla="*/ 2147483647 h 173"/>
              <a:gd name="T36" fmla="*/ 2147483647 w 184"/>
              <a:gd name="T37" fmla="*/ 2147483647 h 173"/>
              <a:gd name="T38" fmla="*/ 2147483647 w 184"/>
              <a:gd name="T39" fmla="*/ 2147483647 h 173"/>
              <a:gd name="T40" fmla="*/ 2147483647 w 184"/>
              <a:gd name="T41" fmla="*/ 2147483647 h 173"/>
              <a:gd name="T42" fmla="*/ 2147483647 w 184"/>
              <a:gd name="T43" fmla="*/ 2147483647 h 173"/>
              <a:gd name="T44" fmla="*/ 2147483647 w 184"/>
              <a:gd name="T45" fmla="*/ 2147483647 h 173"/>
              <a:gd name="T46" fmla="*/ 2147483647 w 184"/>
              <a:gd name="T47" fmla="*/ 2147483647 h 173"/>
              <a:gd name="T48" fmla="*/ 2147483647 w 184"/>
              <a:gd name="T49" fmla="*/ 2147483647 h 173"/>
              <a:gd name="T50" fmla="*/ 2147483647 w 184"/>
              <a:gd name="T51" fmla="*/ 2147483647 h 173"/>
              <a:gd name="T52" fmla="*/ 2147483647 w 184"/>
              <a:gd name="T53" fmla="*/ 2147483647 h 173"/>
              <a:gd name="T54" fmla="*/ 2147483647 w 184"/>
              <a:gd name="T55" fmla="*/ 2147483647 h 173"/>
              <a:gd name="T56" fmla="*/ 2147483647 w 184"/>
              <a:gd name="T57" fmla="*/ 2147483647 h 173"/>
              <a:gd name="T58" fmla="*/ 2147483647 w 184"/>
              <a:gd name="T59" fmla="*/ 2147483647 h 173"/>
              <a:gd name="T60" fmla="*/ 2147483647 w 184"/>
              <a:gd name="T61" fmla="*/ 2147483647 h 173"/>
              <a:gd name="T62" fmla="*/ 2147483647 w 184"/>
              <a:gd name="T63" fmla="*/ 2147483647 h 173"/>
              <a:gd name="T64" fmla="*/ 2147483647 w 184"/>
              <a:gd name="T65" fmla="*/ 2147483647 h 173"/>
              <a:gd name="T66" fmla="*/ 2147483647 w 184"/>
              <a:gd name="T67" fmla="*/ 2147483647 h 173"/>
              <a:gd name="T68" fmla="*/ 2147483647 w 184"/>
              <a:gd name="T69" fmla="*/ 2147483647 h 173"/>
              <a:gd name="T70" fmla="*/ 2147483647 w 184"/>
              <a:gd name="T71" fmla="*/ 2147483647 h 173"/>
              <a:gd name="T72" fmla="*/ 2147483647 w 184"/>
              <a:gd name="T73" fmla="*/ 2147483647 h 173"/>
              <a:gd name="T74" fmla="*/ 2147483647 w 184"/>
              <a:gd name="T75" fmla="*/ 2147483647 h 173"/>
              <a:gd name="T76" fmla="*/ 2147483647 w 184"/>
              <a:gd name="T77" fmla="*/ 2147483647 h 173"/>
              <a:gd name="T78" fmla="*/ 2147483647 w 184"/>
              <a:gd name="T79" fmla="*/ 2147483647 h 173"/>
              <a:gd name="T80" fmla="*/ 2147483647 w 184"/>
              <a:gd name="T81" fmla="*/ 2147483647 h 173"/>
              <a:gd name="T82" fmla="*/ 2147483647 w 184"/>
              <a:gd name="T83" fmla="*/ 2147483647 h 173"/>
              <a:gd name="T84" fmla="*/ 2147483647 w 184"/>
              <a:gd name="T85" fmla="*/ 2147483647 h 173"/>
              <a:gd name="T86" fmla="*/ 2147483647 w 184"/>
              <a:gd name="T87" fmla="*/ 2147483647 h 173"/>
              <a:gd name="T88" fmla="*/ 2147483647 w 184"/>
              <a:gd name="T89" fmla="*/ 2147483647 h 173"/>
              <a:gd name="T90" fmla="*/ 2147483647 w 184"/>
              <a:gd name="T91" fmla="*/ 2147483647 h 173"/>
              <a:gd name="T92" fmla="*/ 2147483647 w 184"/>
              <a:gd name="T93" fmla="*/ 2147483647 h 173"/>
              <a:gd name="T94" fmla="*/ 2147483647 w 184"/>
              <a:gd name="T95" fmla="*/ 2147483647 h 173"/>
              <a:gd name="T96" fmla="*/ 2147483647 w 184"/>
              <a:gd name="T97" fmla="*/ 2147483647 h 173"/>
              <a:gd name="T98" fmla="*/ 2147483647 w 184"/>
              <a:gd name="T99" fmla="*/ 2147483647 h 173"/>
              <a:gd name="T100" fmla="*/ 2147483647 w 184"/>
              <a:gd name="T101" fmla="*/ 2147483647 h 173"/>
              <a:gd name="T102" fmla="*/ 2147483647 w 184"/>
              <a:gd name="T103" fmla="*/ 2147483647 h 173"/>
              <a:gd name="T104" fmla="*/ 2147483647 w 184"/>
              <a:gd name="T105" fmla="*/ 2147483647 h 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4"/>
              <a:gd name="T160" fmla="*/ 0 h 173"/>
              <a:gd name="T161" fmla="*/ 184 w 184"/>
              <a:gd name="T162" fmla="*/ 173 h 1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4" h="173">
                <a:moveTo>
                  <a:pt x="144" y="9"/>
                </a:moveTo>
                <a:lnTo>
                  <a:pt x="141" y="6"/>
                </a:lnTo>
                <a:lnTo>
                  <a:pt x="140" y="3"/>
                </a:lnTo>
                <a:lnTo>
                  <a:pt x="138" y="1"/>
                </a:lnTo>
                <a:lnTo>
                  <a:pt x="135" y="3"/>
                </a:lnTo>
                <a:lnTo>
                  <a:pt x="137" y="8"/>
                </a:lnTo>
                <a:lnTo>
                  <a:pt x="133" y="6"/>
                </a:lnTo>
                <a:lnTo>
                  <a:pt x="133" y="3"/>
                </a:lnTo>
                <a:lnTo>
                  <a:pt x="130" y="0"/>
                </a:lnTo>
                <a:lnTo>
                  <a:pt x="127" y="3"/>
                </a:lnTo>
                <a:lnTo>
                  <a:pt x="124" y="6"/>
                </a:lnTo>
                <a:lnTo>
                  <a:pt x="122" y="5"/>
                </a:lnTo>
                <a:lnTo>
                  <a:pt x="117" y="3"/>
                </a:lnTo>
                <a:lnTo>
                  <a:pt x="113" y="8"/>
                </a:lnTo>
                <a:lnTo>
                  <a:pt x="111" y="12"/>
                </a:lnTo>
                <a:lnTo>
                  <a:pt x="106" y="15"/>
                </a:lnTo>
                <a:lnTo>
                  <a:pt x="106" y="18"/>
                </a:lnTo>
                <a:lnTo>
                  <a:pt x="105" y="22"/>
                </a:lnTo>
                <a:lnTo>
                  <a:pt x="100" y="22"/>
                </a:lnTo>
                <a:lnTo>
                  <a:pt x="95" y="21"/>
                </a:lnTo>
                <a:lnTo>
                  <a:pt x="94" y="23"/>
                </a:lnTo>
                <a:lnTo>
                  <a:pt x="98" y="26"/>
                </a:lnTo>
                <a:lnTo>
                  <a:pt x="101" y="31"/>
                </a:lnTo>
                <a:lnTo>
                  <a:pt x="100" y="41"/>
                </a:lnTo>
                <a:lnTo>
                  <a:pt x="95" y="47"/>
                </a:lnTo>
                <a:lnTo>
                  <a:pt x="89" y="52"/>
                </a:lnTo>
                <a:lnTo>
                  <a:pt x="84" y="49"/>
                </a:lnTo>
                <a:lnTo>
                  <a:pt x="79" y="49"/>
                </a:lnTo>
                <a:lnTo>
                  <a:pt x="77" y="55"/>
                </a:lnTo>
                <a:lnTo>
                  <a:pt x="70" y="58"/>
                </a:lnTo>
                <a:lnTo>
                  <a:pt x="65" y="57"/>
                </a:lnTo>
                <a:lnTo>
                  <a:pt x="62" y="52"/>
                </a:lnTo>
                <a:lnTo>
                  <a:pt x="60" y="47"/>
                </a:lnTo>
                <a:lnTo>
                  <a:pt x="55" y="46"/>
                </a:lnTo>
                <a:lnTo>
                  <a:pt x="49" y="49"/>
                </a:lnTo>
                <a:lnTo>
                  <a:pt x="47" y="53"/>
                </a:lnTo>
                <a:lnTo>
                  <a:pt x="44" y="55"/>
                </a:lnTo>
                <a:lnTo>
                  <a:pt x="43" y="62"/>
                </a:lnTo>
                <a:lnTo>
                  <a:pt x="41" y="67"/>
                </a:lnTo>
                <a:lnTo>
                  <a:pt x="41" y="83"/>
                </a:lnTo>
                <a:lnTo>
                  <a:pt x="35" y="90"/>
                </a:lnTo>
                <a:lnTo>
                  <a:pt x="28" y="95"/>
                </a:lnTo>
                <a:lnTo>
                  <a:pt x="24" y="104"/>
                </a:lnTo>
                <a:lnTo>
                  <a:pt x="15" y="114"/>
                </a:lnTo>
                <a:lnTo>
                  <a:pt x="4" y="121"/>
                </a:lnTo>
                <a:lnTo>
                  <a:pt x="0" y="127"/>
                </a:lnTo>
                <a:lnTo>
                  <a:pt x="3" y="130"/>
                </a:lnTo>
                <a:lnTo>
                  <a:pt x="6" y="124"/>
                </a:lnTo>
                <a:lnTo>
                  <a:pt x="13" y="122"/>
                </a:lnTo>
                <a:lnTo>
                  <a:pt x="20" y="116"/>
                </a:lnTo>
                <a:lnTo>
                  <a:pt x="23" y="110"/>
                </a:lnTo>
                <a:lnTo>
                  <a:pt x="28" y="112"/>
                </a:lnTo>
                <a:lnTo>
                  <a:pt x="24" y="118"/>
                </a:lnTo>
                <a:lnTo>
                  <a:pt x="30" y="123"/>
                </a:lnTo>
                <a:lnTo>
                  <a:pt x="31" y="126"/>
                </a:lnTo>
                <a:lnTo>
                  <a:pt x="37" y="130"/>
                </a:lnTo>
                <a:lnTo>
                  <a:pt x="43" y="131"/>
                </a:lnTo>
                <a:lnTo>
                  <a:pt x="39" y="135"/>
                </a:lnTo>
                <a:lnTo>
                  <a:pt x="34" y="134"/>
                </a:lnTo>
                <a:lnTo>
                  <a:pt x="34" y="141"/>
                </a:lnTo>
                <a:lnTo>
                  <a:pt x="35" y="146"/>
                </a:lnTo>
                <a:lnTo>
                  <a:pt x="34" y="151"/>
                </a:lnTo>
                <a:lnTo>
                  <a:pt x="37" y="151"/>
                </a:lnTo>
                <a:lnTo>
                  <a:pt x="38" y="150"/>
                </a:lnTo>
                <a:lnTo>
                  <a:pt x="39" y="149"/>
                </a:lnTo>
                <a:lnTo>
                  <a:pt x="40" y="151"/>
                </a:lnTo>
                <a:lnTo>
                  <a:pt x="41" y="152"/>
                </a:lnTo>
                <a:lnTo>
                  <a:pt x="40" y="156"/>
                </a:lnTo>
                <a:lnTo>
                  <a:pt x="41" y="160"/>
                </a:lnTo>
                <a:lnTo>
                  <a:pt x="43" y="164"/>
                </a:lnTo>
                <a:lnTo>
                  <a:pt x="47" y="157"/>
                </a:lnTo>
                <a:lnTo>
                  <a:pt x="51" y="158"/>
                </a:lnTo>
                <a:lnTo>
                  <a:pt x="54" y="159"/>
                </a:lnTo>
                <a:lnTo>
                  <a:pt x="58" y="156"/>
                </a:lnTo>
                <a:lnTo>
                  <a:pt x="61" y="160"/>
                </a:lnTo>
                <a:lnTo>
                  <a:pt x="55" y="163"/>
                </a:lnTo>
                <a:lnTo>
                  <a:pt x="55" y="172"/>
                </a:lnTo>
                <a:lnTo>
                  <a:pt x="61" y="170"/>
                </a:lnTo>
                <a:lnTo>
                  <a:pt x="64" y="169"/>
                </a:lnTo>
                <a:lnTo>
                  <a:pt x="69" y="173"/>
                </a:lnTo>
                <a:lnTo>
                  <a:pt x="74" y="167"/>
                </a:lnTo>
                <a:lnTo>
                  <a:pt x="81" y="170"/>
                </a:lnTo>
                <a:lnTo>
                  <a:pt x="84" y="172"/>
                </a:lnTo>
                <a:lnTo>
                  <a:pt x="84" y="167"/>
                </a:lnTo>
                <a:lnTo>
                  <a:pt x="80" y="161"/>
                </a:lnTo>
                <a:lnTo>
                  <a:pt x="78" y="159"/>
                </a:lnTo>
                <a:lnTo>
                  <a:pt x="81" y="156"/>
                </a:lnTo>
                <a:lnTo>
                  <a:pt x="83" y="155"/>
                </a:lnTo>
                <a:lnTo>
                  <a:pt x="84" y="152"/>
                </a:lnTo>
                <a:lnTo>
                  <a:pt x="78" y="149"/>
                </a:lnTo>
                <a:lnTo>
                  <a:pt x="81" y="148"/>
                </a:lnTo>
                <a:lnTo>
                  <a:pt x="80" y="144"/>
                </a:lnTo>
                <a:lnTo>
                  <a:pt x="82" y="141"/>
                </a:lnTo>
                <a:lnTo>
                  <a:pt x="86" y="141"/>
                </a:lnTo>
                <a:lnTo>
                  <a:pt x="88" y="133"/>
                </a:lnTo>
                <a:lnTo>
                  <a:pt x="88" y="127"/>
                </a:lnTo>
                <a:lnTo>
                  <a:pt x="91" y="129"/>
                </a:lnTo>
                <a:lnTo>
                  <a:pt x="92" y="123"/>
                </a:lnTo>
                <a:lnTo>
                  <a:pt x="95" y="118"/>
                </a:lnTo>
                <a:lnTo>
                  <a:pt x="91" y="113"/>
                </a:lnTo>
                <a:lnTo>
                  <a:pt x="91" y="107"/>
                </a:lnTo>
                <a:lnTo>
                  <a:pt x="95" y="107"/>
                </a:lnTo>
                <a:lnTo>
                  <a:pt x="97" y="104"/>
                </a:lnTo>
                <a:lnTo>
                  <a:pt x="104" y="100"/>
                </a:lnTo>
                <a:lnTo>
                  <a:pt x="100" y="99"/>
                </a:lnTo>
                <a:lnTo>
                  <a:pt x="97" y="99"/>
                </a:lnTo>
                <a:lnTo>
                  <a:pt x="99" y="96"/>
                </a:lnTo>
                <a:lnTo>
                  <a:pt x="106" y="94"/>
                </a:lnTo>
                <a:lnTo>
                  <a:pt x="109" y="90"/>
                </a:lnTo>
                <a:lnTo>
                  <a:pt x="108" y="86"/>
                </a:lnTo>
                <a:lnTo>
                  <a:pt x="112" y="88"/>
                </a:lnTo>
                <a:lnTo>
                  <a:pt x="115" y="86"/>
                </a:lnTo>
                <a:lnTo>
                  <a:pt x="121" y="84"/>
                </a:lnTo>
                <a:lnTo>
                  <a:pt x="132" y="87"/>
                </a:lnTo>
                <a:lnTo>
                  <a:pt x="138" y="90"/>
                </a:lnTo>
                <a:lnTo>
                  <a:pt x="143" y="90"/>
                </a:lnTo>
                <a:lnTo>
                  <a:pt x="149" y="98"/>
                </a:lnTo>
                <a:lnTo>
                  <a:pt x="156" y="100"/>
                </a:lnTo>
                <a:lnTo>
                  <a:pt x="157" y="103"/>
                </a:lnTo>
                <a:lnTo>
                  <a:pt x="159" y="94"/>
                </a:lnTo>
                <a:lnTo>
                  <a:pt x="158" y="89"/>
                </a:lnTo>
                <a:lnTo>
                  <a:pt x="160" y="84"/>
                </a:lnTo>
                <a:lnTo>
                  <a:pt x="159" y="78"/>
                </a:lnTo>
                <a:lnTo>
                  <a:pt x="160" y="71"/>
                </a:lnTo>
                <a:lnTo>
                  <a:pt x="164" y="71"/>
                </a:lnTo>
                <a:lnTo>
                  <a:pt x="165" y="66"/>
                </a:lnTo>
                <a:lnTo>
                  <a:pt x="164" y="62"/>
                </a:lnTo>
                <a:lnTo>
                  <a:pt x="172" y="58"/>
                </a:lnTo>
                <a:lnTo>
                  <a:pt x="176" y="54"/>
                </a:lnTo>
                <a:lnTo>
                  <a:pt x="180" y="48"/>
                </a:lnTo>
                <a:lnTo>
                  <a:pt x="184" y="43"/>
                </a:lnTo>
                <a:lnTo>
                  <a:pt x="183" y="40"/>
                </a:lnTo>
                <a:lnTo>
                  <a:pt x="178" y="40"/>
                </a:lnTo>
                <a:lnTo>
                  <a:pt x="181" y="37"/>
                </a:lnTo>
                <a:lnTo>
                  <a:pt x="182" y="35"/>
                </a:lnTo>
                <a:lnTo>
                  <a:pt x="178" y="31"/>
                </a:lnTo>
                <a:lnTo>
                  <a:pt x="178" y="28"/>
                </a:lnTo>
                <a:lnTo>
                  <a:pt x="174" y="28"/>
                </a:lnTo>
                <a:lnTo>
                  <a:pt x="168" y="26"/>
                </a:lnTo>
                <a:lnTo>
                  <a:pt x="169" y="17"/>
                </a:lnTo>
                <a:lnTo>
                  <a:pt x="173" y="11"/>
                </a:lnTo>
                <a:lnTo>
                  <a:pt x="174" y="8"/>
                </a:lnTo>
                <a:lnTo>
                  <a:pt x="173" y="5"/>
                </a:lnTo>
                <a:lnTo>
                  <a:pt x="170" y="9"/>
                </a:lnTo>
                <a:lnTo>
                  <a:pt x="168" y="6"/>
                </a:lnTo>
                <a:lnTo>
                  <a:pt x="167" y="4"/>
                </a:lnTo>
                <a:lnTo>
                  <a:pt x="166" y="9"/>
                </a:lnTo>
                <a:lnTo>
                  <a:pt x="164" y="8"/>
                </a:lnTo>
                <a:lnTo>
                  <a:pt x="159" y="9"/>
                </a:lnTo>
                <a:lnTo>
                  <a:pt x="156" y="12"/>
                </a:lnTo>
                <a:lnTo>
                  <a:pt x="152" y="9"/>
                </a:lnTo>
                <a:lnTo>
                  <a:pt x="144" y="9"/>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9" name="Freeform 18"/>
          <p:cNvSpPr>
            <a:spLocks/>
          </p:cNvSpPr>
          <p:nvPr/>
        </p:nvSpPr>
        <p:spPr bwMode="auto">
          <a:xfrm>
            <a:off x="7130084" y="4055006"/>
            <a:ext cx="331014" cy="455676"/>
          </a:xfrm>
          <a:custGeom>
            <a:avLst/>
            <a:gdLst>
              <a:gd name="T0" fmla="*/ 2147483647 w 191"/>
              <a:gd name="T1" fmla="*/ 0 h 273"/>
              <a:gd name="T2" fmla="*/ 2147483647 w 191"/>
              <a:gd name="T3" fmla="*/ 2147483647 h 273"/>
              <a:gd name="T4" fmla="*/ 2147483647 w 191"/>
              <a:gd name="T5" fmla="*/ 2147483647 h 273"/>
              <a:gd name="T6" fmla="*/ 2147483647 w 191"/>
              <a:gd name="T7" fmla="*/ 2147483647 h 273"/>
              <a:gd name="T8" fmla="*/ 2147483647 w 191"/>
              <a:gd name="T9" fmla="*/ 2147483647 h 273"/>
              <a:gd name="T10" fmla="*/ 2147483647 w 191"/>
              <a:gd name="T11" fmla="*/ 2147483647 h 273"/>
              <a:gd name="T12" fmla="*/ 2147483647 w 191"/>
              <a:gd name="T13" fmla="*/ 2147483647 h 273"/>
              <a:gd name="T14" fmla="*/ 2147483647 w 191"/>
              <a:gd name="T15" fmla="*/ 2147483647 h 273"/>
              <a:gd name="T16" fmla="*/ 2147483647 w 191"/>
              <a:gd name="T17" fmla="*/ 2147483647 h 273"/>
              <a:gd name="T18" fmla="*/ 0 w 191"/>
              <a:gd name="T19" fmla="*/ 2147483647 h 273"/>
              <a:gd name="T20" fmla="*/ 2147483647 w 191"/>
              <a:gd name="T21" fmla="*/ 2147483647 h 273"/>
              <a:gd name="T22" fmla="*/ 2147483647 w 191"/>
              <a:gd name="T23" fmla="*/ 2147483647 h 273"/>
              <a:gd name="T24" fmla="*/ 2147483647 w 191"/>
              <a:gd name="T25" fmla="*/ 2147483647 h 273"/>
              <a:gd name="T26" fmla="*/ 2147483647 w 191"/>
              <a:gd name="T27" fmla="*/ 2147483647 h 273"/>
              <a:gd name="T28" fmla="*/ 2147483647 w 191"/>
              <a:gd name="T29" fmla="*/ 2147483647 h 273"/>
              <a:gd name="T30" fmla="*/ 2147483647 w 191"/>
              <a:gd name="T31" fmla="*/ 2147483647 h 273"/>
              <a:gd name="T32" fmla="*/ 2147483647 w 191"/>
              <a:gd name="T33" fmla="*/ 2147483647 h 273"/>
              <a:gd name="T34" fmla="*/ 2147483647 w 191"/>
              <a:gd name="T35" fmla="*/ 2147483647 h 273"/>
              <a:gd name="T36" fmla="*/ 2147483647 w 191"/>
              <a:gd name="T37" fmla="*/ 2147483647 h 273"/>
              <a:gd name="T38" fmla="*/ 2147483647 w 191"/>
              <a:gd name="T39" fmla="*/ 2147483647 h 273"/>
              <a:gd name="T40" fmla="*/ 2147483647 w 191"/>
              <a:gd name="T41" fmla="*/ 2147483647 h 273"/>
              <a:gd name="T42" fmla="*/ 2147483647 w 191"/>
              <a:gd name="T43" fmla="*/ 2147483647 h 273"/>
              <a:gd name="T44" fmla="*/ 2147483647 w 191"/>
              <a:gd name="T45" fmla="*/ 2147483647 h 273"/>
              <a:gd name="T46" fmla="*/ 2147483647 w 191"/>
              <a:gd name="T47" fmla="*/ 2147483647 h 273"/>
              <a:gd name="T48" fmla="*/ 2147483647 w 191"/>
              <a:gd name="T49" fmla="*/ 2147483647 h 273"/>
              <a:gd name="T50" fmla="*/ 2147483647 w 191"/>
              <a:gd name="T51" fmla="*/ 2147483647 h 273"/>
              <a:gd name="T52" fmla="*/ 2147483647 w 191"/>
              <a:gd name="T53" fmla="*/ 2147483647 h 273"/>
              <a:gd name="T54" fmla="*/ 2147483647 w 191"/>
              <a:gd name="T55" fmla="*/ 2147483647 h 273"/>
              <a:gd name="T56" fmla="*/ 2147483647 w 191"/>
              <a:gd name="T57" fmla="*/ 2147483647 h 273"/>
              <a:gd name="T58" fmla="*/ 2147483647 w 191"/>
              <a:gd name="T59" fmla="*/ 2147483647 h 273"/>
              <a:gd name="T60" fmla="*/ 2147483647 w 191"/>
              <a:gd name="T61" fmla="*/ 2147483647 h 273"/>
              <a:gd name="T62" fmla="*/ 2147483647 w 191"/>
              <a:gd name="T63" fmla="*/ 2147483647 h 273"/>
              <a:gd name="T64" fmla="*/ 2147483647 w 191"/>
              <a:gd name="T65" fmla="*/ 2147483647 h 273"/>
              <a:gd name="T66" fmla="*/ 2147483647 w 191"/>
              <a:gd name="T67" fmla="*/ 2147483647 h 273"/>
              <a:gd name="T68" fmla="*/ 2147483647 w 191"/>
              <a:gd name="T69" fmla="*/ 2147483647 h 273"/>
              <a:gd name="T70" fmla="*/ 2147483647 w 191"/>
              <a:gd name="T71" fmla="*/ 2147483647 h 273"/>
              <a:gd name="T72" fmla="*/ 2147483647 w 191"/>
              <a:gd name="T73" fmla="*/ 2147483647 h 273"/>
              <a:gd name="T74" fmla="*/ 2147483647 w 191"/>
              <a:gd name="T75" fmla="*/ 2147483647 h 273"/>
              <a:gd name="T76" fmla="*/ 2147483647 w 191"/>
              <a:gd name="T77" fmla="*/ 2147483647 h 273"/>
              <a:gd name="T78" fmla="*/ 2147483647 w 191"/>
              <a:gd name="T79" fmla="*/ 2147483647 h 273"/>
              <a:gd name="T80" fmla="*/ 2147483647 w 191"/>
              <a:gd name="T81" fmla="*/ 2147483647 h 273"/>
              <a:gd name="T82" fmla="*/ 2147483647 w 191"/>
              <a:gd name="T83" fmla="*/ 2147483647 h 273"/>
              <a:gd name="T84" fmla="*/ 2147483647 w 191"/>
              <a:gd name="T85" fmla="*/ 2147483647 h 273"/>
              <a:gd name="T86" fmla="*/ 2147483647 w 191"/>
              <a:gd name="T87" fmla="*/ 2147483647 h 273"/>
              <a:gd name="T88" fmla="*/ 2147483647 w 191"/>
              <a:gd name="T89" fmla="*/ 2147483647 h 273"/>
              <a:gd name="T90" fmla="*/ 2147483647 w 191"/>
              <a:gd name="T91" fmla="*/ 2147483647 h 273"/>
              <a:gd name="T92" fmla="*/ 2147483647 w 191"/>
              <a:gd name="T93" fmla="*/ 2147483647 h 273"/>
              <a:gd name="T94" fmla="*/ 2147483647 w 191"/>
              <a:gd name="T95" fmla="*/ 2147483647 h 273"/>
              <a:gd name="T96" fmla="*/ 2147483647 w 191"/>
              <a:gd name="T97" fmla="*/ 2147483647 h 273"/>
              <a:gd name="T98" fmla="*/ 2147483647 w 191"/>
              <a:gd name="T99" fmla="*/ 2147483647 h 273"/>
              <a:gd name="T100" fmla="*/ 2147483647 w 191"/>
              <a:gd name="T101" fmla="*/ 2147483647 h 273"/>
              <a:gd name="T102" fmla="*/ 2147483647 w 191"/>
              <a:gd name="T103" fmla="*/ 2147483647 h 273"/>
              <a:gd name="T104" fmla="*/ 2147483647 w 191"/>
              <a:gd name="T105" fmla="*/ 2147483647 h 2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1"/>
              <a:gd name="T160" fmla="*/ 0 h 273"/>
              <a:gd name="T161" fmla="*/ 191 w 191"/>
              <a:gd name="T162" fmla="*/ 273 h 2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1" h="273">
                <a:moveTo>
                  <a:pt x="96" y="15"/>
                </a:moveTo>
                <a:lnTo>
                  <a:pt x="94" y="10"/>
                </a:lnTo>
                <a:lnTo>
                  <a:pt x="96" y="7"/>
                </a:lnTo>
                <a:lnTo>
                  <a:pt x="99" y="2"/>
                </a:lnTo>
                <a:lnTo>
                  <a:pt x="99" y="0"/>
                </a:lnTo>
                <a:lnTo>
                  <a:pt x="94" y="0"/>
                </a:lnTo>
                <a:lnTo>
                  <a:pt x="91" y="2"/>
                </a:lnTo>
                <a:lnTo>
                  <a:pt x="87" y="5"/>
                </a:lnTo>
                <a:lnTo>
                  <a:pt x="82" y="5"/>
                </a:lnTo>
                <a:lnTo>
                  <a:pt x="75" y="5"/>
                </a:lnTo>
                <a:lnTo>
                  <a:pt x="71" y="8"/>
                </a:lnTo>
                <a:lnTo>
                  <a:pt x="70" y="10"/>
                </a:lnTo>
                <a:lnTo>
                  <a:pt x="63" y="14"/>
                </a:lnTo>
                <a:lnTo>
                  <a:pt x="58" y="18"/>
                </a:lnTo>
                <a:lnTo>
                  <a:pt x="58" y="21"/>
                </a:lnTo>
                <a:lnTo>
                  <a:pt x="60" y="25"/>
                </a:lnTo>
                <a:lnTo>
                  <a:pt x="60" y="27"/>
                </a:lnTo>
                <a:lnTo>
                  <a:pt x="59" y="31"/>
                </a:lnTo>
                <a:lnTo>
                  <a:pt x="52" y="35"/>
                </a:lnTo>
                <a:lnTo>
                  <a:pt x="50" y="34"/>
                </a:lnTo>
                <a:lnTo>
                  <a:pt x="49" y="37"/>
                </a:lnTo>
                <a:lnTo>
                  <a:pt x="57" y="35"/>
                </a:lnTo>
                <a:lnTo>
                  <a:pt x="58" y="38"/>
                </a:lnTo>
                <a:lnTo>
                  <a:pt x="50" y="42"/>
                </a:lnTo>
                <a:lnTo>
                  <a:pt x="46" y="42"/>
                </a:lnTo>
                <a:lnTo>
                  <a:pt x="44" y="40"/>
                </a:lnTo>
                <a:lnTo>
                  <a:pt x="37" y="43"/>
                </a:lnTo>
                <a:lnTo>
                  <a:pt x="35" y="45"/>
                </a:lnTo>
                <a:lnTo>
                  <a:pt x="34" y="48"/>
                </a:lnTo>
                <a:lnTo>
                  <a:pt x="41" y="50"/>
                </a:lnTo>
                <a:lnTo>
                  <a:pt x="41" y="51"/>
                </a:lnTo>
                <a:lnTo>
                  <a:pt x="40" y="52"/>
                </a:lnTo>
                <a:lnTo>
                  <a:pt x="39" y="52"/>
                </a:lnTo>
                <a:lnTo>
                  <a:pt x="31" y="54"/>
                </a:lnTo>
                <a:lnTo>
                  <a:pt x="28" y="51"/>
                </a:lnTo>
                <a:lnTo>
                  <a:pt x="20" y="54"/>
                </a:lnTo>
                <a:lnTo>
                  <a:pt x="19" y="60"/>
                </a:lnTo>
                <a:lnTo>
                  <a:pt x="14" y="60"/>
                </a:lnTo>
                <a:lnTo>
                  <a:pt x="18" y="64"/>
                </a:lnTo>
                <a:lnTo>
                  <a:pt x="24" y="68"/>
                </a:lnTo>
                <a:lnTo>
                  <a:pt x="19" y="72"/>
                </a:lnTo>
                <a:lnTo>
                  <a:pt x="15" y="70"/>
                </a:lnTo>
                <a:lnTo>
                  <a:pt x="10" y="70"/>
                </a:lnTo>
                <a:lnTo>
                  <a:pt x="7" y="69"/>
                </a:lnTo>
                <a:lnTo>
                  <a:pt x="0" y="72"/>
                </a:lnTo>
                <a:lnTo>
                  <a:pt x="3" y="78"/>
                </a:lnTo>
                <a:lnTo>
                  <a:pt x="1" y="81"/>
                </a:lnTo>
                <a:lnTo>
                  <a:pt x="3" y="86"/>
                </a:lnTo>
                <a:lnTo>
                  <a:pt x="9" y="86"/>
                </a:lnTo>
                <a:lnTo>
                  <a:pt x="13" y="91"/>
                </a:lnTo>
                <a:lnTo>
                  <a:pt x="11" y="93"/>
                </a:lnTo>
                <a:lnTo>
                  <a:pt x="15" y="92"/>
                </a:lnTo>
                <a:lnTo>
                  <a:pt x="17" y="93"/>
                </a:lnTo>
                <a:lnTo>
                  <a:pt x="20" y="96"/>
                </a:lnTo>
                <a:lnTo>
                  <a:pt x="22" y="100"/>
                </a:lnTo>
                <a:lnTo>
                  <a:pt x="26" y="96"/>
                </a:lnTo>
                <a:lnTo>
                  <a:pt x="33" y="100"/>
                </a:lnTo>
                <a:lnTo>
                  <a:pt x="34" y="106"/>
                </a:lnTo>
                <a:lnTo>
                  <a:pt x="37" y="110"/>
                </a:lnTo>
                <a:lnTo>
                  <a:pt x="36" y="113"/>
                </a:lnTo>
                <a:lnTo>
                  <a:pt x="33" y="112"/>
                </a:lnTo>
                <a:lnTo>
                  <a:pt x="28" y="117"/>
                </a:lnTo>
                <a:lnTo>
                  <a:pt x="25" y="114"/>
                </a:lnTo>
                <a:lnTo>
                  <a:pt x="25" y="110"/>
                </a:lnTo>
                <a:lnTo>
                  <a:pt x="25" y="105"/>
                </a:lnTo>
                <a:lnTo>
                  <a:pt x="25" y="102"/>
                </a:lnTo>
                <a:lnTo>
                  <a:pt x="19" y="104"/>
                </a:lnTo>
                <a:lnTo>
                  <a:pt x="17" y="98"/>
                </a:lnTo>
                <a:lnTo>
                  <a:pt x="14" y="95"/>
                </a:lnTo>
                <a:lnTo>
                  <a:pt x="11" y="97"/>
                </a:lnTo>
                <a:lnTo>
                  <a:pt x="11" y="104"/>
                </a:lnTo>
                <a:lnTo>
                  <a:pt x="11" y="110"/>
                </a:lnTo>
                <a:lnTo>
                  <a:pt x="16" y="115"/>
                </a:lnTo>
                <a:lnTo>
                  <a:pt x="18" y="121"/>
                </a:lnTo>
                <a:lnTo>
                  <a:pt x="24" y="119"/>
                </a:lnTo>
                <a:lnTo>
                  <a:pt x="27" y="124"/>
                </a:lnTo>
                <a:lnTo>
                  <a:pt x="34" y="128"/>
                </a:lnTo>
                <a:lnTo>
                  <a:pt x="42" y="123"/>
                </a:lnTo>
                <a:lnTo>
                  <a:pt x="48" y="118"/>
                </a:lnTo>
                <a:lnTo>
                  <a:pt x="56" y="119"/>
                </a:lnTo>
                <a:lnTo>
                  <a:pt x="59" y="122"/>
                </a:lnTo>
                <a:lnTo>
                  <a:pt x="56" y="126"/>
                </a:lnTo>
                <a:lnTo>
                  <a:pt x="53" y="131"/>
                </a:lnTo>
                <a:lnTo>
                  <a:pt x="59" y="135"/>
                </a:lnTo>
                <a:lnTo>
                  <a:pt x="63" y="130"/>
                </a:lnTo>
                <a:lnTo>
                  <a:pt x="66" y="128"/>
                </a:lnTo>
                <a:lnTo>
                  <a:pt x="70" y="127"/>
                </a:lnTo>
                <a:lnTo>
                  <a:pt x="70" y="120"/>
                </a:lnTo>
                <a:lnTo>
                  <a:pt x="70" y="113"/>
                </a:lnTo>
                <a:lnTo>
                  <a:pt x="66" y="110"/>
                </a:lnTo>
                <a:lnTo>
                  <a:pt x="62" y="107"/>
                </a:lnTo>
                <a:lnTo>
                  <a:pt x="57" y="110"/>
                </a:lnTo>
                <a:lnTo>
                  <a:pt x="52" y="113"/>
                </a:lnTo>
                <a:lnTo>
                  <a:pt x="49" y="111"/>
                </a:lnTo>
                <a:lnTo>
                  <a:pt x="56" y="105"/>
                </a:lnTo>
                <a:lnTo>
                  <a:pt x="57" y="101"/>
                </a:lnTo>
                <a:lnTo>
                  <a:pt x="53" y="97"/>
                </a:lnTo>
                <a:lnTo>
                  <a:pt x="46" y="89"/>
                </a:lnTo>
                <a:lnTo>
                  <a:pt x="48" y="86"/>
                </a:lnTo>
                <a:lnTo>
                  <a:pt x="50" y="85"/>
                </a:lnTo>
                <a:lnTo>
                  <a:pt x="51" y="79"/>
                </a:lnTo>
                <a:lnTo>
                  <a:pt x="57" y="79"/>
                </a:lnTo>
                <a:lnTo>
                  <a:pt x="61" y="80"/>
                </a:lnTo>
                <a:lnTo>
                  <a:pt x="62" y="85"/>
                </a:lnTo>
                <a:lnTo>
                  <a:pt x="67" y="86"/>
                </a:lnTo>
                <a:lnTo>
                  <a:pt x="71" y="100"/>
                </a:lnTo>
                <a:lnTo>
                  <a:pt x="82" y="106"/>
                </a:lnTo>
                <a:lnTo>
                  <a:pt x="86" y="110"/>
                </a:lnTo>
                <a:lnTo>
                  <a:pt x="87" y="115"/>
                </a:lnTo>
                <a:lnTo>
                  <a:pt x="84" y="121"/>
                </a:lnTo>
                <a:lnTo>
                  <a:pt x="79" y="127"/>
                </a:lnTo>
                <a:lnTo>
                  <a:pt x="82" y="131"/>
                </a:lnTo>
                <a:lnTo>
                  <a:pt x="87" y="128"/>
                </a:lnTo>
                <a:lnTo>
                  <a:pt x="93" y="127"/>
                </a:lnTo>
                <a:lnTo>
                  <a:pt x="93" y="131"/>
                </a:lnTo>
                <a:lnTo>
                  <a:pt x="89" y="135"/>
                </a:lnTo>
                <a:lnTo>
                  <a:pt x="88" y="141"/>
                </a:lnTo>
                <a:lnTo>
                  <a:pt x="87" y="148"/>
                </a:lnTo>
                <a:lnTo>
                  <a:pt x="84" y="152"/>
                </a:lnTo>
                <a:lnTo>
                  <a:pt x="85" y="158"/>
                </a:lnTo>
                <a:lnTo>
                  <a:pt x="78" y="166"/>
                </a:lnTo>
                <a:lnTo>
                  <a:pt x="76" y="172"/>
                </a:lnTo>
                <a:lnTo>
                  <a:pt x="74" y="179"/>
                </a:lnTo>
                <a:lnTo>
                  <a:pt x="70" y="175"/>
                </a:lnTo>
                <a:lnTo>
                  <a:pt x="69" y="174"/>
                </a:lnTo>
                <a:lnTo>
                  <a:pt x="68" y="171"/>
                </a:lnTo>
                <a:lnTo>
                  <a:pt x="62" y="169"/>
                </a:lnTo>
                <a:lnTo>
                  <a:pt x="59" y="170"/>
                </a:lnTo>
                <a:lnTo>
                  <a:pt x="57" y="171"/>
                </a:lnTo>
                <a:lnTo>
                  <a:pt x="61" y="177"/>
                </a:lnTo>
                <a:lnTo>
                  <a:pt x="63" y="179"/>
                </a:lnTo>
                <a:lnTo>
                  <a:pt x="66" y="177"/>
                </a:lnTo>
                <a:lnTo>
                  <a:pt x="68" y="186"/>
                </a:lnTo>
                <a:lnTo>
                  <a:pt x="66" y="190"/>
                </a:lnTo>
                <a:lnTo>
                  <a:pt x="70" y="193"/>
                </a:lnTo>
                <a:lnTo>
                  <a:pt x="70" y="201"/>
                </a:lnTo>
                <a:lnTo>
                  <a:pt x="69" y="207"/>
                </a:lnTo>
                <a:lnTo>
                  <a:pt x="78" y="213"/>
                </a:lnTo>
                <a:lnTo>
                  <a:pt x="86" y="223"/>
                </a:lnTo>
                <a:lnTo>
                  <a:pt x="85" y="230"/>
                </a:lnTo>
                <a:lnTo>
                  <a:pt x="82" y="238"/>
                </a:lnTo>
                <a:lnTo>
                  <a:pt x="78" y="243"/>
                </a:lnTo>
                <a:lnTo>
                  <a:pt x="75" y="240"/>
                </a:lnTo>
                <a:lnTo>
                  <a:pt x="70" y="241"/>
                </a:lnTo>
                <a:lnTo>
                  <a:pt x="75" y="246"/>
                </a:lnTo>
                <a:lnTo>
                  <a:pt x="79" y="253"/>
                </a:lnTo>
                <a:lnTo>
                  <a:pt x="88" y="258"/>
                </a:lnTo>
                <a:lnTo>
                  <a:pt x="97" y="252"/>
                </a:lnTo>
                <a:lnTo>
                  <a:pt x="103" y="255"/>
                </a:lnTo>
                <a:lnTo>
                  <a:pt x="104" y="259"/>
                </a:lnTo>
                <a:lnTo>
                  <a:pt x="108" y="259"/>
                </a:lnTo>
                <a:lnTo>
                  <a:pt x="112" y="258"/>
                </a:lnTo>
                <a:lnTo>
                  <a:pt x="115" y="259"/>
                </a:lnTo>
                <a:lnTo>
                  <a:pt x="118" y="253"/>
                </a:lnTo>
                <a:lnTo>
                  <a:pt x="114" y="250"/>
                </a:lnTo>
                <a:lnTo>
                  <a:pt x="115" y="247"/>
                </a:lnTo>
                <a:lnTo>
                  <a:pt x="106" y="243"/>
                </a:lnTo>
                <a:lnTo>
                  <a:pt x="101" y="236"/>
                </a:lnTo>
                <a:lnTo>
                  <a:pt x="101" y="233"/>
                </a:lnTo>
                <a:lnTo>
                  <a:pt x="101" y="230"/>
                </a:lnTo>
                <a:lnTo>
                  <a:pt x="102" y="223"/>
                </a:lnTo>
                <a:lnTo>
                  <a:pt x="106" y="221"/>
                </a:lnTo>
                <a:lnTo>
                  <a:pt x="110" y="225"/>
                </a:lnTo>
                <a:lnTo>
                  <a:pt x="113" y="222"/>
                </a:lnTo>
                <a:lnTo>
                  <a:pt x="114" y="227"/>
                </a:lnTo>
                <a:lnTo>
                  <a:pt x="121" y="236"/>
                </a:lnTo>
                <a:lnTo>
                  <a:pt x="125" y="242"/>
                </a:lnTo>
                <a:lnTo>
                  <a:pt x="125" y="248"/>
                </a:lnTo>
                <a:lnTo>
                  <a:pt x="121" y="252"/>
                </a:lnTo>
                <a:lnTo>
                  <a:pt x="122" y="258"/>
                </a:lnTo>
                <a:lnTo>
                  <a:pt x="121" y="263"/>
                </a:lnTo>
                <a:lnTo>
                  <a:pt x="118" y="267"/>
                </a:lnTo>
                <a:lnTo>
                  <a:pt x="119" y="270"/>
                </a:lnTo>
                <a:lnTo>
                  <a:pt x="122" y="273"/>
                </a:lnTo>
                <a:lnTo>
                  <a:pt x="127" y="266"/>
                </a:lnTo>
                <a:lnTo>
                  <a:pt x="130" y="263"/>
                </a:lnTo>
                <a:lnTo>
                  <a:pt x="132" y="260"/>
                </a:lnTo>
                <a:lnTo>
                  <a:pt x="142" y="256"/>
                </a:lnTo>
                <a:lnTo>
                  <a:pt x="143" y="248"/>
                </a:lnTo>
                <a:lnTo>
                  <a:pt x="148" y="243"/>
                </a:lnTo>
                <a:lnTo>
                  <a:pt x="149" y="236"/>
                </a:lnTo>
                <a:lnTo>
                  <a:pt x="148" y="235"/>
                </a:lnTo>
                <a:lnTo>
                  <a:pt x="146" y="234"/>
                </a:lnTo>
                <a:lnTo>
                  <a:pt x="139" y="232"/>
                </a:lnTo>
                <a:lnTo>
                  <a:pt x="139" y="225"/>
                </a:lnTo>
                <a:lnTo>
                  <a:pt x="142" y="224"/>
                </a:lnTo>
                <a:lnTo>
                  <a:pt x="145" y="223"/>
                </a:lnTo>
                <a:lnTo>
                  <a:pt x="149" y="223"/>
                </a:lnTo>
                <a:lnTo>
                  <a:pt x="153" y="224"/>
                </a:lnTo>
                <a:lnTo>
                  <a:pt x="155" y="226"/>
                </a:lnTo>
                <a:lnTo>
                  <a:pt x="157" y="229"/>
                </a:lnTo>
                <a:lnTo>
                  <a:pt x="164" y="229"/>
                </a:lnTo>
                <a:lnTo>
                  <a:pt x="166" y="230"/>
                </a:lnTo>
                <a:lnTo>
                  <a:pt x="165" y="218"/>
                </a:lnTo>
                <a:lnTo>
                  <a:pt x="165" y="207"/>
                </a:lnTo>
                <a:lnTo>
                  <a:pt x="170" y="204"/>
                </a:lnTo>
                <a:lnTo>
                  <a:pt x="168" y="196"/>
                </a:lnTo>
                <a:lnTo>
                  <a:pt x="169" y="191"/>
                </a:lnTo>
                <a:lnTo>
                  <a:pt x="165" y="186"/>
                </a:lnTo>
                <a:lnTo>
                  <a:pt x="164" y="177"/>
                </a:lnTo>
                <a:lnTo>
                  <a:pt x="168" y="169"/>
                </a:lnTo>
                <a:lnTo>
                  <a:pt x="171" y="164"/>
                </a:lnTo>
                <a:lnTo>
                  <a:pt x="168" y="157"/>
                </a:lnTo>
                <a:lnTo>
                  <a:pt x="165" y="149"/>
                </a:lnTo>
                <a:lnTo>
                  <a:pt x="166" y="140"/>
                </a:lnTo>
                <a:lnTo>
                  <a:pt x="171" y="134"/>
                </a:lnTo>
                <a:lnTo>
                  <a:pt x="170" y="124"/>
                </a:lnTo>
                <a:lnTo>
                  <a:pt x="174" y="121"/>
                </a:lnTo>
                <a:lnTo>
                  <a:pt x="172" y="117"/>
                </a:lnTo>
                <a:lnTo>
                  <a:pt x="174" y="111"/>
                </a:lnTo>
                <a:lnTo>
                  <a:pt x="172" y="105"/>
                </a:lnTo>
                <a:lnTo>
                  <a:pt x="177" y="101"/>
                </a:lnTo>
                <a:lnTo>
                  <a:pt x="179" y="93"/>
                </a:lnTo>
                <a:lnTo>
                  <a:pt x="185" y="88"/>
                </a:lnTo>
                <a:lnTo>
                  <a:pt x="185" y="85"/>
                </a:lnTo>
                <a:lnTo>
                  <a:pt x="188" y="78"/>
                </a:lnTo>
                <a:lnTo>
                  <a:pt x="191" y="75"/>
                </a:lnTo>
                <a:lnTo>
                  <a:pt x="180" y="74"/>
                </a:lnTo>
                <a:lnTo>
                  <a:pt x="174" y="69"/>
                </a:lnTo>
                <a:lnTo>
                  <a:pt x="170" y="63"/>
                </a:lnTo>
                <a:lnTo>
                  <a:pt x="168" y="60"/>
                </a:lnTo>
                <a:lnTo>
                  <a:pt x="170" y="54"/>
                </a:lnTo>
                <a:lnTo>
                  <a:pt x="173" y="49"/>
                </a:lnTo>
                <a:lnTo>
                  <a:pt x="170" y="46"/>
                </a:lnTo>
                <a:lnTo>
                  <a:pt x="166" y="49"/>
                </a:lnTo>
                <a:lnTo>
                  <a:pt x="160" y="51"/>
                </a:lnTo>
                <a:lnTo>
                  <a:pt x="154" y="54"/>
                </a:lnTo>
                <a:lnTo>
                  <a:pt x="148" y="53"/>
                </a:lnTo>
                <a:lnTo>
                  <a:pt x="146" y="54"/>
                </a:lnTo>
                <a:lnTo>
                  <a:pt x="144" y="52"/>
                </a:lnTo>
                <a:lnTo>
                  <a:pt x="142" y="48"/>
                </a:lnTo>
                <a:lnTo>
                  <a:pt x="145" y="45"/>
                </a:lnTo>
                <a:lnTo>
                  <a:pt x="152" y="42"/>
                </a:lnTo>
                <a:lnTo>
                  <a:pt x="149" y="37"/>
                </a:lnTo>
                <a:lnTo>
                  <a:pt x="154" y="37"/>
                </a:lnTo>
                <a:lnTo>
                  <a:pt x="156" y="32"/>
                </a:lnTo>
                <a:lnTo>
                  <a:pt x="154" y="24"/>
                </a:lnTo>
                <a:lnTo>
                  <a:pt x="149" y="17"/>
                </a:lnTo>
                <a:lnTo>
                  <a:pt x="142" y="15"/>
                </a:lnTo>
                <a:lnTo>
                  <a:pt x="136" y="17"/>
                </a:lnTo>
                <a:lnTo>
                  <a:pt x="130" y="32"/>
                </a:lnTo>
                <a:lnTo>
                  <a:pt x="119" y="29"/>
                </a:lnTo>
                <a:lnTo>
                  <a:pt x="111" y="27"/>
                </a:lnTo>
                <a:lnTo>
                  <a:pt x="104" y="25"/>
                </a:lnTo>
                <a:lnTo>
                  <a:pt x="96" y="15"/>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20" name="Freeform 19"/>
          <p:cNvSpPr>
            <a:spLocks/>
          </p:cNvSpPr>
          <p:nvPr/>
        </p:nvSpPr>
        <p:spPr bwMode="auto">
          <a:xfrm>
            <a:off x="7209805" y="4287017"/>
            <a:ext cx="36394" cy="63428"/>
          </a:xfrm>
          <a:custGeom>
            <a:avLst/>
            <a:gdLst>
              <a:gd name="T0" fmla="*/ 2147483647 w 21"/>
              <a:gd name="T1" fmla="*/ 2147483647 h 38"/>
              <a:gd name="T2" fmla="*/ 2147483647 w 21"/>
              <a:gd name="T3" fmla="*/ 2147483647 h 38"/>
              <a:gd name="T4" fmla="*/ 2147483647 w 21"/>
              <a:gd name="T5" fmla="*/ 2147483647 h 38"/>
              <a:gd name="T6" fmla="*/ 2147483647 w 21"/>
              <a:gd name="T7" fmla="*/ 2147483647 h 38"/>
              <a:gd name="T8" fmla="*/ 2147483647 w 21"/>
              <a:gd name="T9" fmla="*/ 2147483647 h 38"/>
              <a:gd name="T10" fmla="*/ 2147483647 w 21"/>
              <a:gd name="T11" fmla="*/ 2147483647 h 38"/>
              <a:gd name="T12" fmla="*/ 2147483647 w 21"/>
              <a:gd name="T13" fmla="*/ 0 h 38"/>
              <a:gd name="T14" fmla="*/ 2147483647 w 21"/>
              <a:gd name="T15" fmla="*/ 2147483647 h 38"/>
              <a:gd name="T16" fmla="*/ 2147483647 w 21"/>
              <a:gd name="T17" fmla="*/ 2147483647 h 38"/>
              <a:gd name="T18" fmla="*/ 0 w 21"/>
              <a:gd name="T19" fmla="*/ 2147483647 h 38"/>
              <a:gd name="T20" fmla="*/ 2147483647 w 21"/>
              <a:gd name="T21" fmla="*/ 2147483647 h 38"/>
              <a:gd name="T22" fmla="*/ 2147483647 w 21"/>
              <a:gd name="T23" fmla="*/ 2147483647 h 38"/>
              <a:gd name="T24" fmla="*/ 0 w 21"/>
              <a:gd name="T25" fmla="*/ 2147483647 h 38"/>
              <a:gd name="T26" fmla="*/ 0 w 21"/>
              <a:gd name="T27" fmla="*/ 2147483647 h 38"/>
              <a:gd name="T28" fmla="*/ 2147483647 w 21"/>
              <a:gd name="T29" fmla="*/ 2147483647 h 38"/>
              <a:gd name="T30" fmla="*/ 2147483647 w 21"/>
              <a:gd name="T31" fmla="*/ 2147483647 h 38"/>
              <a:gd name="T32" fmla="*/ 2147483647 w 21"/>
              <a:gd name="T33" fmla="*/ 2147483647 h 38"/>
              <a:gd name="T34" fmla="*/ 2147483647 w 21"/>
              <a:gd name="T35" fmla="*/ 2147483647 h 38"/>
              <a:gd name="T36" fmla="*/ 2147483647 w 21"/>
              <a:gd name="T37" fmla="*/ 2147483647 h 38"/>
              <a:gd name="T38" fmla="*/ 2147483647 w 21"/>
              <a:gd name="T39" fmla="*/ 2147483647 h 38"/>
              <a:gd name="T40" fmla="*/ 2147483647 w 21"/>
              <a:gd name="T41" fmla="*/ 2147483647 h 38"/>
              <a:gd name="T42" fmla="*/ 2147483647 w 21"/>
              <a:gd name="T43" fmla="*/ 2147483647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38"/>
              <a:gd name="T68" fmla="*/ 21 w 21"/>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38">
                <a:moveTo>
                  <a:pt x="21" y="19"/>
                </a:moveTo>
                <a:lnTo>
                  <a:pt x="21" y="19"/>
                </a:lnTo>
                <a:lnTo>
                  <a:pt x="16" y="13"/>
                </a:lnTo>
                <a:lnTo>
                  <a:pt x="16" y="6"/>
                </a:lnTo>
                <a:lnTo>
                  <a:pt x="14" y="0"/>
                </a:lnTo>
                <a:lnTo>
                  <a:pt x="8" y="1"/>
                </a:lnTo>
                <a:lnTo>
                  <a:pt x="4" y="5"/>
                </a:lnTo>
                <a:lnTo>
                  <a:pt x="0" y="2"/>
                </a:lnTo>
                <a:lnTo>
                  <a:pt x="3" y="9"/>
                </a:lnTo>
                <a:lnTo>
                  <a:pt x="3" y="14"/>
                </a:lnTo>
                <a:lnTo>
                  <a:pt x="0" y="19"/>
                </a:lnTo>
                <a:lnTo>
                  <a:pt x="0" y="23"/>
                </a:lnTo>
                <a:lnTo>
                  <a:pt x="4" y="26"/>
                </a:lnTo>
                <a:lnTo>
                  <a:pt x="3" y="32"/>
                </a:lnTo>
                <a:lnTo>
                  <a:pt x="5" y="38"/>
                </a:lnTo>
                <a:lnTo>
                  <a:pt x="10" y="38"/>
                </a:lnTo>
                <a:lnTo>
                  <a:pt x="7" y="32"/>
                </a:lnTo>
                <a:lnTo>
                  <a:pt x="11" y="28"/>
                </a:lnTo>
                <a:lnTo>
                  <a:pt x="14" y="23"/>
                </a:lnTo>
                <a:lnTo>
                  <a:pt x="21" y="19"/>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21" name="Freeform 20"/>
          <p:cNvSpPr>
            <a:spLocks/>
          </p:cNvSpPr>
          <p:nvPr/>
        </p:nvSpPr>
        <p:spPr bwMode="auto">
          <a:xfrm>
            <a:off x="7244467" y="4283678"/>
            <a:ext cx="27728" cy="25036"/>
          </a:xfrm>
          <a:custGeom>
            <a:avLst/>
            <a:gdLst>
              <a:gd name="T0" fmla="*/ 2147483647 w 16"/>
              <a:gd name="T1" fmla="*/ 2147483647 h 15"/>
              <a:gd name="T2" fmla="*/ 0 w 16"/>
              <a:gd name="T3" fmla="*/ 2147483647 h 15"/>
              <a:gd name="T4" fmla="*/ 2147483647 w 16"/>
              <a:gd name="T5" fmla="*/ 2147483647 h 15"/>
              <a:gd name="T6" fmla="*/ 2147483647 w 16"/>
              <a:gd name="T7" fmla="*/ 2147483647 h 15"/>
              <a:gd name="T8" fmla="*/ 2147483647 w 16"/>
              <a:gd name="T9" fmla="*/ 0 h 15"/>
              <a:gd name="T10" fmla="*/ 2147483647 w 16"/>
              <a:gd name="T11" fmla="*/ 2147483647 h 15"/>
              <a:gd name="T12" fmla="*/ 2147483647 w 16"/>
              <a:gd name="T13" fmla="*/ 2147483647 h 15"/>
              <a:gd name="T14" fmla="*/ 2147483647 w 16"/>
              <a:gd name="T15" fmla="*/ 2147483647 h 15"/>
              <a:gd name="T16" fmla="*/ 2147483647 w 16"/>
              <a:gd name="T17" fmla="*/ 2147483647 h 15"/>
              <a:gd name="T18" fmla="*/ 2147483647 w 16"/>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5"/>
              <a:gd name="T32" fmla="*/ 16 w 1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5">
                <a:moveTo>
                  <a:pt x="3" y="15"/>
                </a:moveTo>
                <a:lnTo>
                  <a:pt x="0" y="12"/>
                </a:lnTo>
                <a:lnTo>
                  <a:pt x="1" y="7"/>
                </a:lnTo>
                <a:lnTo>
                  <a:pt x="6" y="2"/>
                </a:lnTo>
                <a:lnTo>
                  <a:pt x="13" y="0"/>
                </a:lnTo>
                <a:lnTo>
                  <a:pt x="16" y="1"/>
                </a:lnTo>
                <a:lnTo>
                  <a:pt x="14" y="6"/>
                </a:lnTo>
                <a:lnTo>
                  <a:pt x="11" y="13"/>
                </a:lnTo>
                <a:lnTo>
                  <a:pt x="8" y="15"/>
                </a:lnTo>
                <a:lnTo>
                  <a:pt x="3" y="15"/>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22" name="Freeform 21"/>
          <p:cNvSpPr>
            <a:spLocks/>
          </p:cNvSpPr>
          <p:nvPr/>
        </p:nvSpPr>
        <p:spPr bwMode="auto">
          <a:xfrm>
            <a:off x="8017406" y="3173697"/>
            <a:ext cx="46792" cy="96810"/>
          </a:xfrm>
          <a:custGeom>
            <a:avLst/>
            <a:gdLst>
              <a:gd name="T0" fmla="*/ 2147483647 w 27"/>
              <a:gd name="T1" fmla="*/ 2147483647 h 58"/>
              <a:gd name="T2" fmla="*/ 2147483647 w 27"/>
              <a:gd name="T3" fmla="*/ 2147483647 h 58"/>
              <a:gd name="T4" fmla="*/ 2147483647 w 27"/>
              <a:gd name="T5" fmla="*/ 2147483647 h 58"/>
              <a:gd name="T6" fmla="*/ 2147483647 w 27"/>
              <a:gd name="T7" fmla="*/ 2147483647 h 58"/>
              <a:gd name="T8" fmla="*/ 2147483647 w 27"/>
              <a:gd name="T9" fmla="*/ 2147483647 h 58"/>
              <a:gd name="T10" fmla="*/ 2147483647 w 27"/>
              <a:gd name="T11" fmla="*/ 2147483647 h 58"/>
              <a:gd name="T12" fmla="*/ 2147483647 w 27"/>
              <a:gd name="T13" fmla="*/ 2147483647 h 58"/>
              <a:gd name="T14" fmla="*/ 2147483647 w 27"/>
              <a:gd name="T15" fmla="*/ 2147483647 h 58"/>
              <a:gd name="T16" fmla="*/ 2147483647 w 27"/>
              <a:gd name="T17" fmla="*/ 2147483647 h 58"/>
              <a:gd name="T18" fmla="*/ 2147483647 w 27"/>
              <a:gd name="T19" fmla="*/ 0 h 58"/>
              <a:gd name="T20" fmla="*/ 2147483647 w 27"/>
              <a:gd name="T21" fmla="*/ 2147483647 h 58"/>
              <a:gd name="T22" fmla="*/ 2147483647 w 27"/>
              <a:gd name="T23" fmla="*/ 2147483647 h 58"/>
              <a:gd name="T24" fmla="*/ 2147483647 w 27"/>
              <a:gd name="T25" fmla="*/ 2147483647 h 58"/>
              <a:gd name="T26" fmla="*/ 2147483647 w 27"/>
              <a:gd name="T27" fmla="*/ 2147483647 h 58"/>
              <a:gd name="T28" fmla="*/ 2147483647 w 27"/>
              <a:gd name="T29" fmla="*/ 2147483647 h 58"/>
              <a:gd name="T30" fmla="*/ 2147483647 w 27"/>
              <a:gd name="T31" fmla="*/ 2147483647 h 58"/>
              <a:gd name="T32" fmla="*/ 2147483647 w 27"/>
              <a:gd name="T33" fmla="*/ 2147483647 h 58"/>
              <a:gd name="T34" fmla="*/ 2147483647 w 27"/>
              <a:gd name="T35" fmla="*/ 2147483647 h 58"/>
              <a:gd name="T36" fmla="*/ 2147483647 w 27"/>
              <a:gd name="T37" fmla="*/ 2147483647 h 58"/>
              <a:gd name="T38" fmla="*/ 2147483647 w 27"/>
              <a:gd name="T39" fmla="*/ 2147483647 h 58"/>
              <a:gd name="T40" fmla="*/ 0 w 27"/>
              <a:gd name="T41" fmla="*/ 2147483647 h 58"/>
              <a:gd name="T42" fmla="*/ 0 w 27"/>
              <a:gd name="T43" fmla="*/ 2147483647 h 58"/>
              <a:gd name="T44" fmla="*/ 2147483647 w 27"/>
              <a:gd name="T45" fmla="*/ 2147483647 h 58"/>
              <a:gd name="T46" fmla="*/ 2147483647 w 27"/>
              <a:gd name="T47" fmla="*/ 2147483647 h 58"/>
              <a:gd name="T48" fmla="*/ 2147483647 w 27"/>
              <a:gd name="T49" fmla="*/ 2147483647 h 58"/>
              <a:gd name="T50" fmla="*/ 2147483647 w 27"/>
              <a:gd name="T51" fmla="*/ 2147483647 h 58"/>
              <a:gd name="T52" fmla="*/ 2147483647 w 27"/>
              <a:gd name="T53" fmla="*/ 2147483647 h 58"/>
              <a:gd name="T54" fmla="*/ 2147483647 w 27"/>
              <a:gd name="T55" fmla="*/ 2147483647 h 58"/>
              <a:gd name="T56" fmla="*/ 2147483647 w 27"/>
              <a:gd name="T57" fmla="*/ 2147483647 h 58"/>
              <a:gd name="T58" fmla="*/ 2147483647 w 27"/>
              <a:gd name="T59" fmla="*/ 2147483647 h 58"/>
              <a:gd name="T60" fmla="*/ 2147483647 w 27"/>
              <a:gd name="T61" fmla="*/ 2147483647 h 58"/>
              <a:gd name="T62" fmla="*/ 2147483647 w 27"/>
              <a:gd name="T63" fmla="*/ 2147483647 h 58"/>
              <a:gd name="T64" fmla="*/ 2147483647 w 27"/>
              <a:gd name="T65" fmla="*/ 2147483647 h 58"/>
              <a:gd name="T66" fmla="*/ 2147483647 w 27"/>
              <a:gd name="T67" fmla="*/ 2147483647 h 58"/>
              <a:gd name="T68" fmla="*/ 2147483647 w 27"/>
              <a:gd name="T69" fmla="*/ 2147483647 h 58"/>
              <a:gd name="T70" fmla="*/ 2147483647 w 27"/>
              <a:gd name="T71" fmla="*/ 2147483647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
              <a:gd name="T109" fmla="*/ 0 h 58"/>
              <a:gd name="T110" fmla="*/ 27 w 27"/>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 h="58">
                <a:moveTo>
                  <a:pt x="15" y="30"/>
                </a:moveTo>
                <a:lnTo>
                  <a:pt x="12" y="27"/>
                </a:lnTo>
                <a:lnTo>
                  <a:pt x="15" y="20"/>
                </a:lnTo>
                <a:lnTo>
                  <a:pt x="15" y="10"/>
                </a:lnTo>
                <a:lnTo>
                  <a:pt x="17" y="7"/>
                </a:lnTo>
                <a:lnTo>
                  <a:pt x="17" y="5"/>
                </a:lnTo>
                <a:lnTo>
                  <a:pt x="17" y="4"/>
                </a:lnTo>
                <a:lnTo>
                  <a:pt x="11" y="0"/>
                </a:lnTo>
                <a:lnTo>
                  <a:pt x="9" y="11"/>
                </a:lnTo>
                <a:lnTo>
                  <a:pt x="8" y="13"/>
                </a:lnTo>
                <a:lnTo>
                  <a:pt x="6" y="14"/>
                </a:lnTo>
                <a:lnTo>
                  <a:pt x="5" y="15"/>
                </a:lnTo>
                <a:lnTo>
                  <a:pt x="4" y="18"/>
                </a:lnTo>
                <a:lnTo>
                  <a:pt x="3" y="22"/>
                </a:lnTo>
                <a:lnTo>
                  <a:pt x="3" y="30"/>
                </a:lnTo>
                <a:lnTo>
                  <a:pt x="0" y="35"/>
                </a:lnTo>
                <a:lnTo>
                  <a:pt x="3" y="43"/>
                </a:lnTo>
                <a:lnTo>
                  <a:pt x="5" y="43"/>
                </a:lnTo>
                <a:lnTo>
                  <a:pt x="8" y="41"/>
                </a:lnTo>
                <a:lnTo>
                  <a:pt x="11" y="39"/>
                </a:lnTo>
                <a:lnTo>
                  <a:pt x="12" y="44"/>
                </a:lnTo>
                <a:lnTo>
                  <a:pt x="11" y="50"/>
                </a:lnTo>
                <a:lnTo>
                  <a:pt x="5" y="57"/>
                </a:lnTo>
                <a:lnTo>
                  <a:pt x="10" y="58"/>
                </a:lnTo>
                <a:lnTo>
                  <a:pt x="23" y="47"/>
                </a:lnTo>
                <a:lnTo>
                  <a:pt x="26" y="35"/>
                </a:lnTo>
                <a:lnTo>
                  <a:pt x="27" y="26"/>
                </a:lnTo>
                <a:lnTo>
                  <a:pt x="23" y="21"/>
                </a:lnTo>
                <a:lnTo>
                  <a:pt x="15" y="3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23" name="Freeform 22"/>
          <p:cNvSpPr>
            <a:spLocks/>
          </p:cNvSpPr>
          <p:nvPr/>
        </p:nvSpPr>
        <p:spPr bwMode="auto">
          <a:xfrm>
            <a:off x="7317255" y="4595809"/>
            <a:ext cx="38127" cy="35051"/>
          </a:xfrm>
          <a:custGeom>
            <a:avLst/>
            <a:gdLst>
              <a:gd name="T0" fmla="*/ 2147483647 w 22"/>
              <a:gd name="T1" fmla="*/ 2147483647 h 21"/>
              <a:gd name="T2" fmla="*/ 2147483647 w 22"/>
              <a:gd name="T3" fmla="*/ 2147483647 h 21"/>
              <a:gd name="T4" fmla="*/ 2147483647 w 22"/>
              <a:gd name="T5" fmla="*/ 0 h 21"/>
              <a:gd name="T6" fmla="*/ 2147483647 w 22"/>
              <a:gd name="T7" fmla="*/ 2147483647 h 21"/>
              <a:gd name="T8" fmla="*/ 0 w 22"/>
              <a:gd name="T9" fmla="*/ 2147483647 h 21"/>
              <a:gd name="T10" fmla="*/ 2147483647 w 22"/>
              <a:gd name="T11" fmla="*/ 2147483647 h 21"/>
              <a:gd name="T12" fmla="*/ 2147483647 w 22"/>
              <a:gd name="T13" fmla="*/ 2147483647 h 21"/>
              <a:gd name="T14" fmla="*/ 2147483647 w 22"/>
              <a:gd name="T15" fmla="*/ 2147483647 h 21"/>
              <a:gd name="T16" fmla="*/ 2147483647 w 22"/>
              <a:gd name="T17" fmla="*/ 2147483647 h 21"/>
              <a:gd name="T18" fmla="*/ 2147483647 w 22"/>
              <a:gd name="T19" fmla="*/ 2147483647 h 21"/>
              <a:gd name="T20" fmla="*/ 2147483647 w 22"/>
              <a:gd name="T21" fmla="*/ 2147483647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21"/>
              <a:gd name="T35" fmla="*/ 22 w 22"/>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21">
                <a:moveTo>
                  <a:pt x="22" y="4"/>
                </a:moveTo>
                <a:lnTo>
                  <a:pt x="18" y="4"/>
                </a:lnTo>
                <a:lnTo>
                  <a:pt x="10" y="0"/>
                </a:lnTo>
                <a:lnTo>
                  <a:pt x="2" y="3"/>
                </a:lnTo>
                <a:lnTo>
                  <a:pt x="0" y="8"/>
                </a:lnTo>
                <a:lnTo>
                  <a:pt x="3" y="14"/>
                </a:lnTo>
                <a:lnTo>
                  <a:pt x="6" y="21"/>
                </a:lnTo>
                <a:lnTo>
                  <a:pt x="12" y="21"/>
                </a:lnTo>
                <a:lnTo>
                  <a:pt x="14" y="18"/>
                </a:lnTo>
                <a:lnTo>
                  <a:pt x="21" y="17"/>
                </a:lnTo>
                <a:lnTo>
                  <a:pt x="22" y="4"/>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24" name="Freeform 23"/>
          <p:cNvSpPr>
            <a:spLocks/>
          </p:cNvSpPr>
          <p:nvPr/>
        </p:nvSpPr>
        <p:spPr bwMode="auto">
          <a:xfrm>
            <a:off x="7376178" y="4527374"/>
            <a:ext cx="24263" cy="75111"/>
          </a:xfrm>
          <a:custGeom>
            <a:avLst/>
            <a:gdLst>
              <a:gd name="T0" fmla="*/ 2147483647 w 14"/>
              <a:gd name="T1" fmla="*/ 2147483647 h 45"/>
              <a:gd name="T2" fmla="*/ 2147483647 w 14"/>
              <a:gd name="T3" fmla="*/ 2147483647 h 45"/>
              <a:gd name="T4" fmla="*/ 0 w 14"/>
              <a:gd name="T5" fmla="*/ 2147483647 h 45"/>
              <a:gd name="T6" fmla="*/ 2147483647 w 14"/>
              <a:gd name="T7" fmla="*/ 2147483647 h 45"/>
              <a:gd name="T8" fmla="*/ 2147483647 w 14"/>
              <a:gd name="T9" fmla="*/ 2147483647 h 45"/>
              <a:gd name="T10" fmla="*/ 2147483647 w 14"/>
              <a:gd name="T11" fmla="*/ 2147483647 h 45"/>
              <a:gd name="T12" fmla="*/ 2147483647 w 14"/>
              <a:gd name="T13" fmla="*/ 2147483647 h 45"/>
              <a:gd name="T14" fmla="*/ 2147483647 w 14"/>
              <a:gd name="T15" fmla="*/ 2147483647 h 45"/>
              <a:gd name="T16" fmla="*/ 2147483647 w 14"/>
              <a:gd name="T17" fmla="*/ 0 h 45"/>
              <a:gd name="T18" fmla="*/ 2147483647 w 14"/>
              <a:gd name="T19" fmla="*/ 0 h 45"/>
              <a:gd name="T20" fmla="*/ 2147483647 w 14"/>
              <a:gd name="T21" fmla="*/ 2147483647 h 45"/>
              <a:gd name="T22" fmla="*/ 2147483647 w 14"/>
              <a:gd name="T23" fmla="*/ 2147483647 h 45"/>
              <a:gd name="T24" fmla="*/ 2147483647 w 14"/>
              <a:gd name="T25" fmla="*/ 2147483647 h 45"/>
              <a:gd name="T26" fmla="*/ 2147483647 w 14"/>
              <a:gd name="T27" fmla="*/ 2147483647 h 45"/>
              <a:gd name="T28" fmla="*/ 2147483647 w 14"/>
              <a:gd name="T29" fmla="*/ 2147483647 h 45"/>
              <a:gd name="T30" fmla="*/ 2147483647 w 14"/>
              <a:gd name="T31" fmla="*/ 2147483647 h 45"/>
              <a:gd name="T32" fmla="*/ 2147483647 w 14"/>
              <a:gd name="T33" fmla="*/ 2147483647 h 45"/>
              <a:gd name="T34" fmla="*/ 2147483647 w 14"/>
              <a:gd name="T35" fmla="*/ 2147483647 h 45"/>
              <a:gd name="T36" fmla="*/ 2147483647 w 14"/>
              <a:gd name="T37" fmla="*/ 2147483647 h 45"/>
              <a:gd name="T38" fmla="*/ 2147483647 w 14"/>
              <a:gd name="T39" fmla="*/ 2147483647 h 45"/>
              <a:gd name="T40" fmla="*/ 2147483647 w 14"/>
              <a:gd name="T41" fmla="*/ 2147483647 h 45"/>
              <a:gd name="T42" fmla="*/ 2147483647 w 14"/>
              <a:gd name="T43" fmla="*/ 2147483647 h 45"/>
              <a:gd name="T44" fmla="*/ 2147483647 w 14"/>
              <a:gd name="T45" fmla="*/ 2147483647 h 45"/>
              <a:gd name="T46" fmla="*/ 2147483647 w 14"/>
              <a:gd name="T47" fmla="*/ 2147483647 h 45"/>
              <a:gd name="T48" fmla="*/ 2147483647 w 14"/>
              <a:gd name="T49" fmla="*/ 2147483647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45"/>
              <a:gd name="T77" fmla="*/ 14 w 14"/>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45">
                <a:moveTo>
                  <a:pt x="5" y="45"/>
                </a:moveTo>
                <a:lnTo>
                  <a:pt x="2" y="41"/>
                </a:lnTo>
                <a:lnTo>
                  <a:pt x="0" y="36"/>
                </a:lnTo>
                <a:lnTo>
                  <a:pt x="4" y="30"/>
                </a:lnTo>
                <a:lnTo>
                  <a:pt x="5" y="25"/>
                </a:lnTo>
                <a:lnTo>
                  <a:pt x="4" y="19"/>
                </a:lnTo>
                <a:lnTo>
                  <a:pt x="3" y="16"/>
                </a:lnTo>
                <a:lnTo>
                  <a:pt x="6" y="10"/>
                </a:lnTo>
                <a:lnTo>
                  <a:pt x="7" y="0"/>
                </a:lnTo>
                <a:lnTo>
                  <a:pt x="11" y="0"/>
                </a:lnTo>
                <a:lnTo>
                  <a:pt x="12" y="3"/>
                </a:lnTo>
                <a:lnTo>
                  <a:pt x="14" y="8"/>
                </a:lnTo>
                <a:lnTo>
                  <a:pt x="13" y="13"/>
                </a:lnTo>
                <a:lnTo>
                  <a:pt x="14" y="19"/>
                </a:lnTo>
                <a:lnTo>
                  <a:pt x="14" y="25"/>
                </a:lnTo>
                <a:lnTo>
                  <a:pt x="9" y="26"/>
                </a:lnTo>
                <a:lnTo>
                  <a:pt x="9" y="33"/>
                </a:lnTo>
                <a:lnTo>
                  <a:pt x="11" y="34"/>
                </a:lnTo>
                <a:lnTo>
                  <a:pt x="13" y="38"/>
                </a:lnTo>
                <a:lnTo>
                  <a:pt x="12" y="41"/>
                </a:lnTo>
                <a:lnTo>
                  <a:pt x="10" y="43"/>
                </a:lnTo>
                <a:lnTo>
                  <a:pt x="5" y="45"/>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25" name="Freeform 24"/>
          <p:cNvSpPr>
            <a:spLocks/>
          </p:cNvSpPr>
          <p:nvPr/>
        </p:nvSpPr>
        <p:spPr bwMode="auto">
          <a:xfrm>
            <a:off x="7060764" y="3973218"/>
            <a:ext cx="25996" cy="65096"/>
          </a:xfrm>
          <a:custGeom>
            <a:avLst/>
            <a:gdLst>
              <a:gd name="T0" fmla="*/ 2147483647 w 15"/>
              <a:gd name="T1" fmla="*/ 2147483647 h 39"/>
              <a:gd name="T2" fmla="*/ 2147483647 w 15"/>
              <a:gd name="T3" fmla="*/ 2147483647 h 39"/>
              <a:gd name="T4" fmla="*/ 0 w 15"/>
              <a:gd name="T5" fmla="*/ 2147483647 h 39"/>
              <a:gd name="T6" fmla="*/ 2147483647 w 15"/>
              <a:gd name="T7" fmla="*/ 2147483647 h 39"/>
              <a:gd name="T8" fmla="*/ 2147483647 w 15"/>
              <a:gd name="T9" fmla="*/ 0 h 39"/>
              <a:gd name="T10" fmla="*/ 2147483647 w 15"/>
              <a:gd name="T11" fmla="*/ 2147483647 h 39"/>
              <a:gd name="T12" fmla="*/ 2147483647 w 15"/>
              <a:gd name="T13" fmla="*/ 2147483647 h 39"/>
              <a:gd name="T14" fmla="*/ 2147483647 w 15"/>
              <a:gd name="T15" fmla="*/ 2147483647 h 39"/>
              <a:gd name="T16" fmla="*/ 2147483647 w 15"/>
              <a:gd name="T17" fmla="*/ 2147483647 h 39"/>
              <a:gd name="T18" fmla="*/ 2147483647 w 15"/>
              <a:gd name="T19" fmla="*/ 2147483647 h 39"/>
              <a:gd name="T20" fmla="*/ 2147483647 w 15"/>
              <a:gd name="T21" fmla="*/ 2147483647 h 39"/>
              <a:gd name="T22" fmla="*/ 2147483647 w 15"/>
              <a:gd name="T23" fmla="*/ 2147483647 h 39"/>
              <a:gd name="T24" fmla="*/ 2147483647 w 15"/>
              <a:gd name="T25" fmla="*/ 2147483647 h 39"/>
              <a:gd name="T26" fmla="*/ 2147483647 w 15"/>
              <a:gd name="T27" fmla="*/ 2147483647 h 39"/>
              <a:gd name="T28" fmla="*/ 2147483647 w 15"/>
              <a:gd name="T29" fmla="*/ 2147483647 h 39"/>
              <a:gd name="T30" fmla="*/ 2147483647 w 15"/>
              <a:gd name="T31" fmla="*/ 2147483647 h 39"/>
              <a:gd name="T32" fmla="*/ 2147483647 w 15"/>
              <a:gd name="T33" fmla="*/ 2147483647 h 39"/>
              <a:gd name="T34" fmla="*/ 2147483647 w 15"/>
              <a:gd name="T35" fmla="*/ 2147483647 h 39"/>
              <a:gd name="T36" fmla="*/ 0 w 15"/>
              <a:gd name="T37" fmla="*/ 2147483647 h 39"/>
              <a:gd name="T38" fmla="*/ 0 w 15"/>
              <a:gd name="T39" fmla="*/ 2147483647 h 39"/>
              <a:gd name="T40" fmla="*/ 2147483647 w 15"/>
              <a:gd name="T41" fmla="*/ 2147483647 h 39"/>
              <a:gd name="T42" fmla="*/ 2147483647 w 15"/>
              <a:gd name="T43" fmla="*/ 2147483647 h 39"/>
              <a:gd name="T44" fmla="*/ 2147483647 w 15"/>
              <a:gd name="T45" fmla="*/ 2147483647 h 39"/>
              <a:gd name="T46" fmla="*/ 2147483647 w 15"/>
              <a:gd name="T47" fmla="*/ 2147483647 h 39"/>
              <a:gd name="T48" fmla="*/ 2147483647 w 15"/>
              <a:gd name="T49" fmla="*/ 2147483647 h 39"/>
              <a:gd name="T50" fmla="*/ 2147483647 w 15"/>
              <a:gd name="T51" fmla="*/ 2147483647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
              <a:gd name="T79" fmla="*/ 0 h 39"/>
              <a:gd name="T80" fmla="*/ 15 w 15"/>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 h="39">
                <a:moveTo>
                  <a:pt x="6" y="18"/>
                </a:moveTo>
                <a:lnTo>
                  <a:pt x="2" y="15"/>
                </a:lnTo>
                <a:lnTo>
                  <a:pt x="0" y="8"/>
                </a:lnTo>
                <a:lnTo>
                  <a:pt x="7" y="5"/>
                </a:lnTo>
                <a:lnTo>
                  <a:pt x="12" y="0"/>
                </a:lnTo>
                <a:lnTo>
                  <a:pt x="15" y="5"/>
                </a:lnTo>
                <a:lnTo>
                  <a:pt x="14" y="8"/>
                </a:lnTo>
                <a:lnTo>
                  <a:pt x="14" y="13"/>
                </a:lnTo>
                <a:lnTo>
                  <a:pt x="14" y="20"/>
                </a:lnTo>
                <a:lnTo>
                  <a:pt x="11" y="24"/>
                </a:lnTo>
                <a:lnTo>
                  <a:pt x="11" y="31"/>
                </a:lnTo>
                <a:lnTo>
                  <a:pt x="12" y="32"/>
                </a:lnTo>
                <a:lnTo>
                  <a:pt x="12" y="39"/>
                </a:lnTo>
                <a:lnTo>
                  <a:pt x="10" y="39"/>
                </a:lnTo>
                <a:lnTo>
                  <a:pt x="10" y="33"/>
                </a:lnTo>
                <a:lnTo>
                  <a:pt x="4" y="35"/>
                </a:lnTo>
                <a:lnTo>
                  <a:pt x="2" y="35"/>
                </a:lnTo>
                <a:lnTo>
                  <a:pt x="0" y="35"/>
                </a:lnTo>
                <a:lnTo>
                  <a:pt x="2" y="32"/>
                </a:lnTo>
                <a:lnTo>
                  <a:pt x="4" y="30"/>
                </a:lnTo>
                <a:lnTo>
                  <a:pt x="4" y="25"/>
                </a:lnTo>
                <a:lnTo>
                  <a:pt x="2" y="23"/>
                </a:lnTo>
                <a:lnTo>
                  <a:pt x="6" y="18"/>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26" name="Freeform 25"/>
          <p:cNvSpPr>
            <a:spLocks/>
          </p:cNvSpPr>
          <p:nvPr/>
        </p:nvSpPr>
        <p:spPr bwMode="auto">
          <a:xfrm>
            <a:off x="7055564" y="4038314"/>
            <a:ext cx="24263" cy="35051"/>
          </a:xfrm>
          <a:custGeom>
            <a:avLst/>
            <a:gdLst>
              <a:gd name="T0" fmla="*/ 2147483647 w 14"/>
              <a:gd name="T1" fmla="*/ 2147483647 h 21"/>
              <a:gd name="T2" fmla="*/ 2147483647 w 14"/>
              <a:gd name="T3" fmla="*/ 0 h 21"/>
              <a:gd name="T4" fmla="*/ 0 w 14"/>
              <a:gd name="T5" fmla="*/ 2147483647 h 21"/>
              <a:gd name="T6" fmla="*/ 2147483647 w 14"/>
              <a:gd name="T7" fmla="*/ 2147483647 h 21"/>
              <a:gd name="T8" fmla="*/ 0 w 14"/>
              <a:gd name="T9" fmla="*/ 2147483647 h 21"/>
              <a:gd name="T10" fmla="*/ 2147483647 w 14"/>
              <a:gd name="T11" fmla="*/ 2147483647 h 21"/>
              <a:gd name="T12" fmla="*/ 2147483647 w 14"/>
              <a:gd name="T13" fmla="*/ 2147483647 h 21"/>
              <a:gd name="T14" fmla="*/ 2147483647 w 14"/>
              <a:gd name="T15" fmla="*/ 2147483647 h 21"/>
              <a:gd name="T16" fmla="*/ 2147483647 w 14"/>
              <a:gd name="T17" fmla="*/ 2147483647 h 21"/>
              <a:gd name="T18" fmla="*/ 2147483647 w 14"/>
              <a:gd name="T19" fmla="*/ 2147483647 h 21"/>
              <a:gd name="T20" fmla="*/ 2147483647 w 14"/>
              <a:gd name="T21" fmla="*/ 2147483647 h 21"/>
              <a:gd name="T22" fmla="*/ 2147483647 w 14"/>
              <a:gd name="T23" fmla="*/ 2147483647 h 21"/>
              <a:gd name="T24" fmla="*/ 2147483647 w 14"/>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1"/>
              <a:gd name="T41" fmla="*/ 14 w 14"/>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1">
                <a:moveTo>
                  <a:pt x="7" y="2"/>
                </a:moveTo>
                <a:lnTo>
                  <a:pt x="2" y="0"/>
                </a:lnTo>
                <a:lnTo>
                  <a:pt x="0" y="3"/>
                </a:lnTo>
                <a:lnTo>
                  <a:pt x="1" y="9"/>
                </a:lnTo>
                <a:lnTo>
                  <a:pt x="0" y="12"/>
                </a:lnTo>
                <a:lnTo>
                  <a:pt x="1" y="18"/>
                </a:lnTo>
                <a:lnTo>
                  <a:pt x="3" y="21"/>
                </a:lnTo>
                <a:lnTo>
                  <a:pt x="8" y="21"/>
                </a:lnTo>
                <a:lnTo>
                  <a:pt x="13" y="15"/>
                </a:lnTo>
                <a:lnTo>
                  <a:pt x="11" y="9"/>
                </a:lnTo>
                <a:lnTo>
                  <a:pt x="14" y="5"/>
                </a:lnTo>
                <a:lnTo>
                  <a:pt x="14" y="2"/>
                </a:lnTo>
                <a:lnTo>
                  <a:pt x="7" y="2"/>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27" name="Line 24"/>
          <p:cNvSpPr>
            <a:spLocks noChangeShapeType="1"/>
          </p:cNvSpPr>
          <p:nvPr/>
        </p:nvSpPr>
        <p:spPr bwMode="auto">
          <a:xfrm>
            <a:off x="5877089" y="5455418"/>
            <a:ext cx="1734" cy="1668"/>
          </a:xfrm>
          <a:prstGeom prst="line">
            <a:avLst/>
          </a:prstGeom>
          <a:noFill/>
          <a:ln w="3175">
            <a:solidFill>
              <a:srgbClr val="4CBCD0"/>
            </a:solidFill>
            <a:round/>
            <a:headEnd/>
            <a:tailEnd/>
          </a:ln>
        </p:spPr>
        <p:txBody>
          <a:bodyPr/>
          <a:lstStyle/>
          <a:p>
            <a:endParaRPr lang="en-US" sz="1600" dirty="0"/>
          </a:p>
        </p:txBody>
      </p:sp>
      <p:sp>
        <p:nvSpPr>
          <p:cNvPr id="28" name="Freeform 27"/>
          <p:cNvSpPr>
            <a:spLocks/>
          </p:cNvSpPr>
          <p:nvPr/>
        </p:nvSpPr>
        <p:spPr bwMode="auto">
          <a:xfrm>
            <a:off x="5934279" y="4542397"/>
            <a:ext cx="476590" cy="443994"/>
          </a:xfrm>
          <a:custGeom>
            <a:avLst/>
            <a:gdLst>
              <a:gd name="T0" fmla="*/ 2147483647 w 275"/>
              <a:gd name="T1" fmla="*/ 2147483647 h 266"/>
              <a:gd name="T2" fmla="*/ 2147483647 w 275"/>
              <a:gd name="T3" fmla="*/ 2147483647 h 266"/>
              <a:gd name="T4" fmla="*/ 2147483647 w 275"/>
              <a:gd name="T5" fmla="*/ 2147483647 h 266"/>
              <a:gd name="T6" fmla="*/ 2147483647 w 275"/>
              <a:gd name="T7" fmla="*/ 2147483647 h 266"/>
              <a:gd name="T8" fmla="*/ 2147483647 w 275"/>
              <a:gd name="T9" fmla="*/ 2147483647 h 266"/>
              <a:gd name="T10" fmla="*/ 0 w 275"/>
              <a:gd name="T11" fmla="*/ 2147483647 h 266"/>
              <a:gd name="T12" fmla="*/ 2147483647 w 275"/>
              <a:gd name="T13" fmla="*/ 2147483647 h 266"/>
              <a:gd name="T14" fmla="*/ 2147483647 w 275"/>
              <a:gd name="T15" fmla="*/ 2147483647 h 266"/>
              <a:gd name="T16" fmla="*/ 2147483647 w 275"/>
              <a:gd name="T17" fmla="*/ 2147483647 h 266"/>
              <a:gd name="T18" fmla="*/ 2147483647 w 275"/>
              <a:gd name="T19" fmla="*/ 2147483647 h 266"/>
              <a:gd name="T20" fmla="*/ 2147483647 w 275"/>
              <a:gd name="T21" fmla="*/ 2147483647 h 266"/>
              <a:gd name="T22" fmla="*/ 2147483647 w 275"/>
              <a:gd name="T23" fmla="*/ 2147483647 h 266"/>
              <a:gd name="T24" fmla="*/ 2147483647 w 275"/>
              <a:gd name="T25" fmla="*/ 2147483647 h 266"/>
              <a:gd name="T26" fmla="*/ 2147483647 w 275"/>
              <a:gd name="T27" fmla="*/ 2147483647 h 266"/>
              <a:gd name="T28" fmla="*/ 2147483647 w 275"/>
              <a:gd name="T29" fmla="*/ 2147483647 h 266"/>
              <a:gd name="T30" fmla="*/ 2147483647 w 275"/>
              <a:gd name="T31" fmla="*/ 2147483647 h 266"/>
              <a:gd name="T32" fmla="*/ 2147483647 w 275"/>
              <a:gd name="T33" fmla="*/ 2147483647 h 266"/>
              <a:gd name="T34" fmla="*/ 2147483647 w 275"/>
              <a:gd name="T35" fmla="*/ 2147483647 h 266"/>
              <a:gd name="T36" fmla="*/ 2147483647 w 275"/>
              <a:gd name="T37" fmla="*/ 2147483647 h 266"/>
              <a:gd name="T38" fmla="*/ 2147483647 w 275"/>
              <a:gd name="T39" fmla="*/ 2147483647 h 266"/>
              <a:gd name="T40" fmla="*/ 2147483647 w 275"/>
              <a:gd name="T41" fmla="*/ 2147483647 h 266"/>
              <a:gd name="T42" fmla="*/ 2147483647 w 275"/>
              <a:gd name="T43" fmla="*/ 2147483647 h 266"/>
              <a:gd name="T44" fmla="*/ 2147483647 w 275"/>
              <a:gd name="T45" fmla="*/ 2147483647 h 266"/>
              <a:gd name="T46" fmla="*/ 2147483647 w 275"/>
              <a:gd name="T47" fmla="*/ 2147483647 h 266"/>
              <a:gd name="T48" fmla="*/ 2147483647 w 275"/>
              <a:gd name="T49" fmla="*/ 2147483647 h 266"/>
              <a:gd name="T50" fmla="*/ 2147483647 w 275"/>
              <a:gd name="T51" fmla="*/ 2147483647 h 266"/>
              <a:gd name="T52" fmla="*/ 2147483647 w 275"/>
              <a:gd name="T53" fmla="*/ 2147483647 h 266"/>
              <a:gd name="T54" fmla="*/ 2147483647 w 275"/>
              <a:gd name="T55" fmla="*/ 2147483647 h 266"/>
              <a:gd name="T56" fmla="*/ 2147483647 w 275"/>
              <a:gd name="T57" fmla="*/ 2147483647 h 266"/>
              <a:gd name="T58" fmla="*/ 2147483647 w 275"/>
              <a:gd name="T59" fmla="*/ 2147483647 h 266"/>
              <a:gd name="T60" fmla="*/ 2147483647 w 275"/>
              <a:gd name="T61" fmla="*/ 2147483647 h 266"/>
              <a:gd name="T62" fmla="*/ 2147483647 w 275"/>
              <a:gd name="T63" fmla="*/ 2147483647 h 266"/>
              <a:gd name="T64" fmla="*/ 2147483647 w 275"/>
              <a:gd name="T65" fmla="*/ 2147483647 h 266"/>
              <a:gd name="T66" fmla="*/ 2147483647 w 275"/>
              <a:gd name="T67" fmla="*/ 2147483647 h 266"/>
              <a:gd name="T68" fmla="*/ 2147483647 w 275"/>
              <a:gd name="T69" fmla="*/ 2147483647 h 266"/>
              <a:gd name="T70" fmla="*/ 2147483647 w 275"/>
              <a:gd name="T71" fmla="*/ 2147483647 h 266"/>
              <a:gd name="T72" fmla="*/ 2147483647 w 275"/>
              <a:gd name="T73" fmla="*/ 2147483647 h 266"/>
              <a:gd name="T74" fmla="*/ 2147483647 w 275"/>
              <a:gd name="T75" fmla="*/ 2147483647 h 266"/>
              <a:gd name="T76" fmla="*/ 2147483647 w 275"/>
              <a:gd name="T77" fmla="*/ 2147483647 h 266"/>
              <a:gd name="T78" fmla="*/ 2147483647 w 275"/>
              <a:gd name="T79" fmla="*/ 2147483647 h 266"/>
              <a:gd name="T80" fmla="*/ 2147483647 w 275"/>
              <a:gd name="T81" fmla="*/ 2147483647 h 266"/>
              <a:gd name="T82" fmla="*/ 2147483647 w 275"/>
              <a:gd name="T83" fmla="*/ 2147483647 h 266"/>
              <a:gd name="T84" fmla="*/ 2147483647 w 275"/>
              <a:gd name="T85" fmla="*/ 2147483647 h 266"/>
              <a:gd name="T86" fmla="*/ 2147483647 w 275"/>
              <a:gd name="T87" fmla="*/ 2147483647 h 266"/>
              <a:gd name="T88" fmla="*/ 2147483647 w 275"/>
              <a:gd name="T89" fmla="*/ 2147483647 h 266"/>
              <a:gd name="T90" fmla="*/ 2147483647 w 275"/>
              <a:gd name="T91" fmla="*/ 2147483647 h 266"/>
              <a:gd name="T92" fmla="*/ 2147483647 w 275"/>
              <a:gd name="T93" fmla="*/ 2147483647 h 266"/>
              <a:gd name="T94" fmla="*/ 2147483647 w 275"/>
              <a:gd name="T95" fmla="*/ 2147483647 h 266"/>
              <a:gd name="T96" fmla="*/ 2147483647 w 275"/>
              <a:gd name="T97" fmla="*/ 2147483647 h 266"/>
              <a:gd name="T98" fmla="*/ 2147483647 w 275"/>
              <a:gd name="T99" fmla="*/ 2147483647 h 266"/>
              <a:gd name="T100" fmla="*/ 2147483647 w 275"/>
              <a:gd name="T101" fmla="*/ 2147483647 h 266"/>
              <a:gd name="T102" fmla="*/ 2147483647 w 275"/>
              <a:gd name="T103" fmla="*/ 2147483647 h 266"/>
              <a:gd name="T104" fmla="*/ 2147483647 w 275"/>
              <a:gd name="T105" fmla="*/ 2147483647 h 266"/>
              <a:gd name="T106" fmla="*/ 2147483647 w 275"/>
              <a:gd name="T107" fmla="*/ 2147483647 h 266"/>
              <a:gd name="T108" fmla="*/ 2147483647 w 275"/>
              <a:gd name="T109" fmla="*/ 2147483647 h 266"/>
              <a:gd name="T110" fmla="*/ 2147483647 w 275"/>
              <a:gd name="T111" fmla="*/ 2147483647 h 266"/>
              <a:gd name="T112" fmla="*/ 2147483647 w 275"/>
              <a:gd name="T113" fmla="*/ 2147483647 h 266"/>
              <a:gd name="T114" fmla="*/ 2147483647 w 275"/>
              <a:gd name="T115" fmla="*/ 2147483647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5"/>
              <a:gd name="T175" fmla="*/ 0 h 266"/>
              <a:gd name="T176" fmla="*/ 275 w 275"/>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5" h="266">
                <a:moveTo>
                  <a:pt x="63" y="15"/>
                </a:moveTo>
                <a:lnTo>
                  <a:pt x="62" y="17"/>
                </a:lnTo>
                <a:lnTo>
                  <a:pt x="59" y="18"/>
                </a:lnTo>
                <a:lnTo>
                  <a:pt x="55" y="18"/>
                </a:lnTo>
                <a:lnTo>
                  <a:pt x="53" y="19"/>
                </a:lnTo>
                <a:lnTo>
                  <a:pt x="52" y="23"/>
                </a:lnTo>
                <a:lnTo>
                  <a:pt x="52" y="25"/>
                </a:lnTo>
                <a:lnTo>
                  <a:pt x="52" y="27"/>
                </a:lnTo>
                <a:lnTo>
                  <a:pt x="52" y="29"/>
                </a:lnTo>
                <a:lnTo>
                  <a:pt x="52" y="33"/>
                </a:lnTo>
                <a:lnTo>
                  <a:pt x="53" y="35"/>
                </a:lnTo>
                <a:lnTo>
                  <a:pt x="53" y="38"/>
                </a:lnTo>
                <a:lnTo>
                  <a:pt x="53" y="41"/>
                </a:lnTo>
                <a:lnTo>
                  <a:pt x="53" y="43"/>
                </a:lnTo>
                <a:lnTo>
                  <a:pt x="53" y="45"/>
                </a:lnTo>
                <a:lnTo>
                  <a:pt x="53" y="49"/>
                </a:lnTo>
                <a:lnTo>
                  <a:pt x="53" y="51"/>
                </a:lnTo>
                <a:lnTo>
                  <a:pt x="53" y="52"/>
                </a:lnTo>
                <a:lnTo>
                  <a:pt x="52" y="54"/>
                </a:lnTo>
                <a:lnTo>
                  <a:pt x="52" y="58"/>
                </a:lnTo>
                <a:lnTo>
                  <a:pt x="51" y="60"/>
                </a:lnTo>
                <a:lnTo>
                  <a:pt x="51" y="61"/>
                </a:lnTo>
                <a:lnTo>
                  <a:pt x="48" y="63"/>
                </a:lnTo>
                <a:lnTo>
                  <a:pt x="47" y="64"/>
                </a:lnTo>
                <a:lnTo>
                  <a:pt x="44" y="64"/>
                </a:lnTo>
                <a:lnTo>
                  <a:pt x="43" y="67"/>
                </a:lnTo>
                <a:lnTo>
                  <a:pt x="42" y="69"/>
                </a:lnTo>
                <a:lnTo>
                  <a:pt x="40" y="71"/>
                </a:lnTo>
                <a:lnTo>
                  <a:pt x="38" y="72"/>
                </a:lnTo>
                <a:lnTo>
                  <a:pt x="36" y="75"/>
                </a:lnTo>
                <a:lnTo>
                  <a:pt x="34" y="75"/>
                </a:lnTo>
                <a:lnTo>
                  <a:pt x="31" y="76"/>
                </a:lnTo>
                <a:lnTo>
                  <a:pt x="29" y="77"/>
                </a:lnTo>
                <a:lnTo>
                  <a:pt x="27" y="78"/>
                </a:lnTo>
                <a:lnTo>
                  <a:pt x="26" y="80"/>
                </a:lnTo>
                <a:lnTo>
                  <a:pt x="25" y="83"/>
                </a:lnTo>
                <a:lnTo>
                  <a:pt x="22" y="85"/>
                </a:lnTo>
                <a:lnTo>
                  <a:pt x="22" y="87"/>
                </a:lnTo>
                <a:lnTo>
                  <a:pt x="22" y="89"/>
                </a:lnTo>
                <a:lnTo>
                  <a:pt x="22" y="92"/>
                </a:lnTo>
                <a:lnTo>
                  <a:pt x="20" y="93"/>
                </a:lnTo>
                <a:lnTo>
                  <a:pt x="19" y="94"/>
                </a:lnTo>
                <a:lnTo>
                  <a:pt x="17" y="95"/>
                </a:lnTo>
                <a:lnTo>
                  <a:pt x="14" y="97"/>
                </a:lnTo>
                <a:lnTo>
                  <a:pt x="14" y="98"/>
                </a:lnTo>
                <a:lnTo>
                  <a:pt x="12" y="100"/>
                </a:lnTo>
                <a:lnTo>
                  <a:pt x="12" y="101"/>
                </a:lnTo>
                <a:lnTo>
                  <a:pt x="11" y="102"/>
                </a:lnTo>
                <a:lnTo>
                  <a:pt x="10" y="104"/>
                </a:lnTo>
                <a:lnTo>
                  <a:pt x="9" y="105"/>
                </a:lnTo>
                <a:lnTo>
                  <a:pt x="8" y="105"/>
                </a:lnTo>
                <a:lnTo>
                  <a:pt x="5" y="106"/>
                </a:lnTo>
                <a:lnTo>
                  <a:pt x="4" y="107"/>
                </a:lnTo>
                <a:lnTo>
                  <a:pt x="2" y="109"/>
                </a:lnTo>
                <a:lnTo>
                  <a:pt x="1" y="110"/>
                </a:lnTo>
                <a:lnTo>
                  <a:pt x="0" y="112"/>
                </a:lnTo>
                <a:lnTo>
                  <a:pt x="0" y="113"/>
                </a:lnTo>
                <a:lnTo>
                  <a:pt x="0" y="114"/>
                </a:lnTo>
                <a:lnTo>
                  <a:pt x="0" y="115"/>
                </a:lnTo>
                <a:lnTo>
                  <a:pt x="0" y="117"/>
                </a:lnTo>
                <a:lnTo>
                  <a:pt x="0" y="119"/>
                </a:lnTo>
                <a:lnTo>
                  <a:pt x="0" y="121"/>
                </a:lnTo>
                <a:lnTo>
                  <a:pt x="0" y="122"/>
                </a:lnTo>
                <a:lnTo>
                  <a:pt x="0" y="123"/>
                </a:lnTo>
                <a:lnTo>
                  <a:pt x="1" y="124"/>
                </a:lnTo>
                <a:lnTo>
                  <a:pt x="2" y="127"/>
                </a:lnTo>
                <a:lnTo>
                  <a:pt x="3" y="129"/>
                </a:lnTo>
                <a:lnTo>
                  <a:pt x="5" y="131"/>
                </a:lnTo>
                <a:lnTo>
                  <a:pt x="8" y="132"/>
                </a:lnTo>
                <a:lnTo>
                  <a:pt x="9" y="135"/>
                </a:lnTo>
                <a:lnTo>
                  <a:pt x="11" y="136"/>
                </a:lnTo>
                <a:lnTo>
                  <a:pt x="13" y="136"/>
                </a:lnTo>
                <a:lnTo>
                  <a:pt x="14" y="138"/>
                </a:lnTo>
                <a:lnTo>
                  <a:pt x="14" y="140"/>
                </a:lnTo>
                <a:lnTo>
                  <a:pt x="16" y="141"/>
                </a:lnTo>
                <a:lnTo>
                  <a:pt x="17" y="144"/>
                </a:lnTo>
                <a:lnTo>
                  <a:pt x="18" y="146"/>
                </a:lnTo>
                <a:lnTo>
                  <a:pt x="20" y="147"/>
                </a:lnTo>
                <a:lnTo>
                  <a:pt x="21" y="148"/>
                </a:lnTo>
                <a:lnTo>
                  <a:pt x="22" y="150"/>
                </a:lnTo>
                <a:lnTo>
                  <a:pt x="22" y="152"/>
                </a:lnTo>
                <a:lnTo>
                  <a:pt x="23" y="153"/>
                </a:lnTo>
                <a:lnTo>
                  <a:pt x="23" y="155"/>
                </a:lnTo>
                <a:lnTo>
                  <a:pt x="25" y="156"/>
                </a:lnTo>
                <a:lnTo>
                  <a:pt x="26" y="158"/>
                </a:lnTo>
                <a:lnTo>
                  <a:pt x="27" y="161"/>
                </a:lnTo>
                <a:lnTo>
                  <a:pt x="28" y="163"/>
                </a:lnTo>
                <a:lnTo>
                  <a:pt x="29" y="164"/>
                </a:lnTo>
                <a:lnTo>
                  <a:pt x="31" y="166"/>
                </a:lnTo>
                <a:lnTo>
                  <a:pt x="31" y="167"/>
                </a:lnTo>
                <a:lnTo>
                  <a:pt x="31" y="169"/>
                </a:lnTo>
                <a:lnTo>
                  <a:pt x="31" y="171"/>
                </a:lnTo>
                <a:lnTo>
                  <a:pt x="31" y="172"/>
                </a:lnTo>
                <a:lnTo>
                  <a:pt x="31" y="175"/>
                </a:lnTo>
                <a:lnTo>
                  <a:pt x="34" y="178"/>
                </a:lnTo>
                <a:lnTo>
                  <a:pt x="34" y="180"/>
                </a:lnTo>
                <a:lnTo>
                  <a:pt x="34" y="181"/>
                </a:lnTo>
                <a:lnTo>
                  <a:pt x="35" y="182"/>
                </a:lnTo>
                <a:lnTo>
                  <a:pt x="35" y="184"/>
                </a:lnTo>
                <a:lnTo>
                  <a:pt x="35" y="186"/>
                </a:lnTo>
                <a:lnTo>
                  <a:pt x="36" y="187"/>
                </a:lnTo>
                <a:lnTo>
                  <a:pt x="36" y="188"/>
                </a:lnTo>
                <a:lnTo>
                  <a:pt x="38" y="189"/>
                </a:lnTo>
                <a:lnTo>
                  <a:pt x="40" y="191"/>
                </a:lnTo>
                <a:lnTo>
                  <a:pt x="42" y="192"/>
                </a:lnTo>
                <a:lnTo>
                  <a:pt x="43" y="192"/>
                </a:lnTo>
                <a:lnTo>
                  <a:pt x="45" y="193"/>
                </a:lnTo>
                <a:lnTo>
                  <a:pt x="46" y="195"/>
                </a:lnTo>
                <a:lnTo>
                  <a:pt x="48" y="195"/>
                </a:lnTo>
                <a:lnTo>
                  <a:pt x="51" y="195"/>
                </a:lnTo>
                <a:lnTo>
                  <a:pt x="52" y="196"/>
                </a:lnTo>
                <a:lnTo>
                  <a:pt x="54" y="197"/>
                </a:lnTo>
                <a:lnTo>
                  <a:pt x="56" y="200"/>
                </a:lnTo>
                <a:lnTo>
                  <a:pt x="56" y="201"/>
                </a:lnTo>
                <a:lnTo>
                  <a:pt x="56" y="203"/>
                </a:lnTo>
                <a:lnTo>
                  <a:pt x="57" y="205"/>
                </a:lnTo>
                <a:lnTo>
                  <a:pt x="57" y="206"/>
                </a:lnTo>
                <a:lnTo>
                  <a:pt x="57" y="208"/>
                </a:lnTo>
                <a:lnTo>
                  <a:pt x="59" y="209"/>
                </a:lnTo>
                <a:lnTo>
                  <a:pt x="59" y="212"/>
                </a:lnTo>
                <a:lnTo>
                  <a:pt x="59" y="213"/>
                </a:lnTo>
                <a:lnTo>
                  <a:pt x="59" y="214"/>
                </a:lnTo>
                <a:lnTo>
                  <a:pt x="59" y="216"/>
                </a:lnTo>
                <a:lnTo>
                  <a:pt x="59" y="217"/>
                </a:lnTo>
                <a:lnTo>
                  <a:pt x="59" y="218"/>
                </a:lnTo>
                <a:lnTo>
                  <a:pt x="60" y="219"/>
                </a:lnTo>
                <a:lnTo>
                  <a:pt x="60" y="222"/>
                </a:lnTo>
                <a:lnTo>
                  <a:pt x="61" y="224"/>
                </a:lnTo>
                <a:lnTo>
                  <a:pt x="61" y="226"/>
                </a:lnTo>
                <a:lnTo>
                  <a:pt x="61" y="229"/>
                </a:lnTo>
                <a:lnTo>
                  <a:pt x="61" y="230"/>
                </a:lnTo>
                <a:lnTo>
                  <a:pt x="62" y="231"/>
                </a:lnTo>
                <a:lnTo>
                  <a:pt x="63" y="232"/>
                </a:lnTo>
                <a:lnTo>
                  <a:pt x="65" y="234"/>
                </a:lnTo>
                <a:lnTo>
                  <a:pt x="65" y="235"/>
                </a:lnTo>
                <a:lnTo>
                  <a:pt x="66" y="238"/>
                </a:lnTo>
                <a:lnTo>
                  <a:pt x="66" y="239"/>
                </a:lnTo>
                <a:lnTo>
                  <a:pt x="66" y="240"/>
                </a:lnTo>
                <a:lnTo>
                  <a:pt x="68" y="241"/>
                </a:lnTo>
                <a:lnTo>
                  <a:pt x="69" y="243"/>
                </a:lnTo>
                <a:lnTo>
                  <a:pt x="69" y="246"/>
                </a:lnTo>
                <a:lnTo>
                  <a:pt x="71" y="248"/>
                </a:lnTo>
                <a:lnTo>
                  <a:pt x="73" y="248"/>
                </a:lnTo>
                <a:lnTo>
                  <a:pt x="74" y="248"/>
                </a:lnTo>
                <a:lnTo>
                  <a:pt x="76" y="250"/>
                </a:lnTo>
                <a:lnTo>
                  <a:pt x="78" y="253"/>
                </a:lnTo>
                <a:lnTo>
                  <a:pt x="79" y="255"/>
                </a:lnTo>
                <a:lnTo>
                  <a:pt x="80" y="256"/>
                </a:lnTo>
                <a:lnTo>
                  <a:pt x="80" y="258"/>
                </a:lnTo>
                <a:lnTo>
                  <a:pt x="80" y="259"/>
                </a:lnTo>
                <a:lnTo>
                  <a:pt x="81" y="260"/>
                </a:lnTo>
                <a:lnTo>
                  <a:pt x="85" y="262"/>
                </a:lnTo>
                <a:lnTo>
                  <a:pt x="86" y="264"/>
                </a:lnTo>
                <a:lnTo>
                  <a:pt x="88" y="264"/>
                </a:lnTo>
                <a:lnTo>
                  <a:pt x="89" y="264"/>
                </a:lnTo>
                <a:lnTo>
                  <a:pt x="90" y="265"/>
                </a:lnTo>
                <a:lnTo>
                  <a:pt x="91" y="265"/>
                </a:lnTo>
                <a:lnTo>
                  <a:pt x="93" y="266"/>
                </a:lnTo>
                <a:lnTo>
                  <a:pt x="95" y="266"/>
                </a:lnTo>
                <a:lnTo>
                  <a:pt x="96" y="266"/>
                </a:lnTo>
                <a:lnTo>
                  <a:pt x="97" y="266"/>
                </a:lnTo>
                <a:lnTo>
                  <a:pt x="98" y="266"/>
                </a:lnTo>
                <a:lnTo>
                  <a:pt x="100" y="265"/>
                </a:lnTo>
                <a:lnTo>
                  <a:pt x="102" y="265"/>
                </a:lnTo>
                <a:lnTo>
                  <a:pt x="104" y="265"/>
                </a:lnTo>
                <a:lnTo>
                  <a:pt x="105" y="265"/>
                </a:lnTo>
                <a:lnTo>
                  <a:pt x="107" y="265"/>
                </a:lnTo>
                <a:lnTo>
                  <a:pt x="109" y="265"/>
                </a:lnTo>
                <a:lnTo>
                  <a:pt x="111" y="266"/>
                </a:lnTo>
                <a:lnTo>
                  <a:pt x="113" y="266"/>
                </a:lnTo>
                <a:lnTo>
                  <a:pt x="116" y="266"/>
                </a:lnTo>
                <a:lnTo>
                  <a:pt x="119" y="266"/>
                </a:lnTo>
                <a:lnTo>
                  <a:pt x="120" y="266"/>
                </a:lnTo>
                <a:lnTo>
                  <a:pt x="122" y="266"/>
                </a:lnTo>
                <a:lnTo>
                  <a:pt x="123" y="265"/>
                </a:lnTo>
                <a:lnTo>
                  <a:pt x="124" y="265"/>
                </a:lnTo>
                <a:lnTo>
                  <a:pt x="126" y="265"/>
                </a:lnTo>
                <a:lnTo>
                  <a:pt x="128" y="262"/>
                </a:lnTo>
                <a:lnTo>
                  <a:pt x="129" y="262"/>
                </a:lnTo>
                <a:lnTo>
                  <a:pt x="131" y="261"/>
                </a:lnTo>
                <a:lnTo>
                  <a:pt x="132" y="261"/>
                </a:lnTo>
                <a:lnTo>
                  <a:pt x="133" y="260"/>
                </a:lnTo>
                <a:lnTo>
                  <a:pt x="136" y="260"/>
                </a:lnTo>
                <a:lnTo>
                  <a:pt x="138" y="260"/>
                </a:lnTo>
                <a:lnTo>
                  <a:pt x="140" y="260"/>
                </a:lnTo>
                <a:lnTo>
                  <a:pt x="141" y="260"/>
                </a:lnTo>
                <a:lnTo>
                  <a:pt x="142" y="260"/>
                </a:lnTo>
                <a:lnTo>
                  <a:pt x="145" y="259"/>
                </a:lnTo>
                <a:lnTo>
                  <a:pt x="147" y="258"/>
                </a:lnTo>
                <a:lnTo>
                  <a:pt x="148" y="258"/>
                </a:lnTo>
                <a:lnTo>
                  <a:pt x="151" y="258"/>
                </a:lnTo>
                <a:lnTo>
                  <a:pt x="152" y="258"/>
                </a:lnTo>
                <a:lnTo>
                  <a:pt x="155" y="258"/>
                </a:lnTo>
                <a:lnTo>
                  <a:pt x="157" y="258"/>
                </a:lnTo>
                <a:lnTo>
                  <a:pt x="159" y="258"/>
                </a:lnTo>
                <a:lnTo>
                  <a:pt x="162" y="258"/>
                </a:lnTo>
                <a:lnTo>
                  <a:pt x="163" y="258"/>
                </a:lnTo>
                <a:lnTo>
                  <a:pt x="165" y="258"/>
                </a:lnTo>
                <a:lnTo>
                  <a:pt x="167" y="258"/>
                </a:lnTo>
                <a:lnTo>
                  <a:pt x="169" y="258"/>
                </a:lnTo>
                <a:lnTo>
                  <a:pt x="171" y="258"/>
                </a:lnTo>
                <a:lnTo>
                  <a:pt x="172" y="258"/>
                </a:lnTo>
                <a:lnTo>
                  <a:pt x="173" y="258"/>
                </a:lnTo>
                <a:lnTo>
                  <a:pt x="176" y="257"/>
                </a:lnTo>
                <a:lnTo>
                  <a:pt x="179" y="257"/>
                </a:lnTo>
                <a:lnTo>
                  <a:pt x="180" y="256"/>
                </a:lnTo>
                <a:lnTo>
                  <a:pt x="183" y="256"/>
                </a:lnTo>
                <a:lnTo>
                  <a:pt x="184" y="255"/>
                </a:lnTo>
                <a:lnTo>
                  <a:pt x="186" y="255"/>
                </a:lnTo>
                <a:lnTo>
                  <a:pt x="188" y="255"/>
                </a:lnTo>
                <a:lnTo>
                  <a:pt x="189" y="255"/>
                </a:lnTo>
                <a:lnTo>
                  <a:pt x="191" y="255"/>
                </a:lnTo>
                <a:lnTo>
                  <a:pt x="193" y="255"/>
                </a:lnTo>
                <a:lnTo>
                  <a:pt x="194" y="255"/>
                </a:lnTo>
                <a:lnTo>
                  <a:pt x="194" y="252"/>
                </a:lnTo>
                <a:lnTo>
                  <a:pt x="194" y="251"/>
                </a:lnTo>
                <a:lnTo>
                  <a:pt x="194" y="248"/>
                </a:lnTo>
                <a:lnTo>
                  <a:pt x="194" y="246"/>
                </a:lnTo>
                <a:lnTo>
                  <a:pt x="194" y="244"/>
                </a:lnTo>
                <a:lnTo>
                  <a:pt x="194" y="243"/>
                </a:lnTo>
                <a:lnTo>
                  <a:pt x="196" y="241"/>
                </a:lnTo>
                <a:lnTo>
                  <a:pt x="196" y="239"/>
                </a:lnTo>
                <a:lnTo>
                  <a:pt x="196" y="236"/>
                </a:lnTo>
                <a:lnTo>
                  <a:pt x="197" y="234"/>
                </a:lnTo>
                <a:lnTo>
                  <a:pt x="197" y="233"/>
                </a:lnTo>
                <a:lnTo>
                  <a:pt x="197" y="231"/>
                </a:lnTo>
                <a:lnTo>
                  <a:pt x="197" y="229"/>
                </a:lnTo>
                <a:lnTo>
                  <a:pt x="197" y="227"/>
                </a:lnTo>
                <a:lnTo>
                  <a:pt x="197" y="226"/>
                </a:lnTo>
                <a:lnTo>
                  <a:pt x="197" y="223"/>
                </a:lnTo>
                <a:lnTo>
                  <a:pt x="198" y="222"/>
                </a:lnTo>
                <a:lnTo>
                  <a:pt x="198" y="219"/>
                </a:lnTo>
                <a:lnTo>
                  <a:pt x="198" y="218"/>
                </a:lnTo>
                <a:lnTo>
                  <a:pt x="199" y="217"/>
                </a:lnTo>
                <a:lnTo>
                  <a:pt x="199" y="215"/>
                </a:lnTo>
                <a:lnTo>
                  <a:pt x="200" y="214"/>
                </a:lnTo>
                <a:lnTo>
                  <a:pt x="201" y="213"/>
                </a:lnTo>
                <a:lnTo>
                  <a:pt x="202" y="212"/>
                </a:lnTo>
                <a:lnTo>
                  <a:pt x="202" y="209"/>
                </a:lnTo>
                <a:lnTo>
                  <a:pt x="205" y="206"/>
                </a:lnTo>
                <a:lnTo>
                  <a:pt x="205" y="203"/>
                </a:lnTo>
                <a:lnTo>
                  <a:pt x="207" y="201"/>
                </a:lnTo>
                <a:lnTo>
                  <a:pt x="207" y="199"/>
                </a:lnTo>
                <a:lnTo>
                  <a:pt x="209" y="198"/>
                </a:lnTo>
                <a:lnTo>
                  <a:pt x="209" y="197"/>
                </a:lnTo>
                <a:lnTo>
                  <a:pt x="210" y="196"/>
                </a:lnTo>
                <a:lnTo>
                  <a:pt x="212" y="196"/>
                </a:lnTo>
                <a:lnTo>
                  <a:pt x="214" y="193"/>
                </a:lnTo>
                <a:lnTo>
                  <a:pt x="215" y="191"/>
                </a:lnTo>
                <a:lnTo>
                  <a:pt x="216" y="190"/>
                </a:lnTo>
                <a:lnTo>
                  <a:pt x="217" y="189"/>
                </a:lnTo>
                <a:lnTo>
                  <a:pt x="219" y="187"/>
                </a:lnTo>
                <a:lnTo>
                  <a:pt x="220" y="186"/>
                </a:lnTo>
                <a:lnTo>
                  <a:pt x="222" y="184"/>
                </a:lnTo>
                <a:lnTo>
                  <a:pt x="224" y="184"/>
                </a:lnTo>
                <a:lnTo>
                  <a:pt x="226" y="184"/>
                </a:lnTo>
                <a:lnTo>
                  <a:pt x="227" y="184"/>
                </a:lnTo>
                <a:lnTo>
                  <a:pt x="229" y="186"/>
                </a:lnTo>
                <a:lnTo>
                  <a:pt x="232" y="186"/>
                </a:lnTo>
                <a:lnTo>
                  <a:pt x="233" y="187"/>
                </a:lnTo>
                <a:lnTo>
                  <a:pt x="235" y="188"/>
                </a:lnTo>
                <a:lnTo>
                  <a:pt x="237" y="188"/>
                </a:lnTo>
                <a:lnTo>
                  <a:pt x="239" y="188"/>
                </a:lnTo>
                <a:lnTo>
                  <a:pt x="243" y="188"/>
                </a:lnTo>
                <a:lnTo>
                  <a:pt x="244" y="188"/>
                </a:lnTo>
                <a:lnTo>
                  <a:pt x="246" y="187"/>
                </a:lnTo>
                <a:lnTo>
                  <a:pt x="248" y="186"/>
                </a:lnTo>
                <a:lnTo>
                  <a:pt x="249" y="184"/>
                </a:lnTo>
                <a:lnTo>
                  <a:pt x="250" y="183"/>
                </a:lnTo>
                <a:lnTo>
                  <a:pt x="251" y="182"/>
                </a:lnTo>
                <a:lnTo>
                  <a:pt x="252" y="180"/>
                </a:lnTo>
                <a:lnTo>
                  <a:pt x="252" y="179"/>
                </a:lnTo>
                <a:lnTo>
                  <a:pt x="252" y="178"/>
                </a:lnTo>
                <a:lnTo>
                  <a:pt x="252" y="176"/>
                </a:lnTo>
                <a:lnTo>
                  <a:pt x="253" y="173"/>
                </a:lnTo>
                <a:lnTo>
                  <a:pt x="254" y="172"/>
                </a:lnTo>
                <a:lnTo>
                  <a:pt x="257" y="170"/>
                </a:lnTo>
                <a:lnTo>
                  <a:pt x="258" y="166"/>
                </a:lnTo>
                <a:lnTo>
                  <a:pt x="258" y="164"/>
                </a:lnTo>
                <a:lnTo>
                  <a:pt x="258" y="162"/>
                </a:lnTo>
                <a:lnTo>
                  <a:pt x="258" y="161"/>
                </a:lnTo>
                <a:lnTo>
                  <a:pt x="258" y="160"/>
                </a:lnTo>
                <a:lnTo>
                  <a:pt x="258" y="158"/>
                </a:lnTo>
                <a:lnTo>
                  <a:pt x="258" y="157"/>
                </a:lnTo>
                <a:lnTo>
                  <a:pt x="257" y="156"/>
                </a:lnTo>
                <a:lnTo>
                  <a:pt x="257" y="154"/>
                </a:lnTo>
                <a:lnTo>
                  <a:pt x="257" y="153"/>
                </a:lnTo>
                <a:lnTo>
                  <a:pt x="254" y="152"/>
                </a:lnTo>
                <a:lnTo>
                  <a:pt x="254" y="150"/>
                </a:lnTo>
                <a:lnTo>
                  <a:pt x="252" y="149"/>
                </a:lnTo>
                <a:lnTo>
                  <a:pt x="252" y="148"/>
                </a:lnTo>
                <a:lnTo>
                  <a:pt x="251" y="147"/>
                </a:lnTo>
                <a:lnTo>
                  <a:pt x="251" y="146"/>
                </a:lnTo>
                <a:lnTo>
                  <a:pt x="251" y="145"/>
                </a:lnTo>
                <a:lnTo>
                  <a:pt x="251" y="144"/>
                </a:lnTo>
                <a:lnTo>
                  <a:pt x="251" y="143"/>
                </a:lnTo>
                <a:lnTo>
                  <a:pt x="251" y="140"/>
                </a:lnTo>
                <a:lnTo>
                  <a:pt x="251" y="139"/>
                </a:lnTo>
                <a:lnTo>
                  <a:pt x="251" y="138"/>
                </a:lnTo>
                <a:lnTo>
                  <a:pt x="251" y="137"/>
                </a:lnTo>
                <a:lnTo>
                  <a:pt x="251" y="136"/>
                </a:lnTo>
                <a:lnTo>
                  <a:pt x="251" y="135"/>
                </a:lnTo>
                <a:lnTo>
                  <a:pt x="251" y="132"/>
                </a:lnTo>
                <a:lnTo>
                  <a:pt x="251" y="131"/>
                </a:lnTo>
                <a:lnTo>
                  <a:pt x="251" y="129"/>
                </a:lnTo>
                <a:lnTo>
                  <a:pt x="252" y="128"/>
                </a:lnTo>
                <a:lnTo>
                  <a:pt x="252" y="126"/>
                </a:lnTo>
                <a:lnTo>
                  <a:pt x="252" y="124"/>
                </a:lnTo>
                <a:lnTo>
                  <a:pt x="252" y="122"/>
                </a:lnTo>
                <a:lnTo>
                  <a:pt x="252" y="121"/>
                </a:lnTo>
                <a:lnTo>
                  <a:pt x="252" y="117"/>
                </a:lnTo>
                <a:lnTo>
                  <a:pt x="252" y="114"/>
                </a:lnTo>
                <a:lnTo>
                  <a:pt x="252" y="113"/>
                </a:lnTo>
                <a:lnTo>
                  <a:pt x="252" y="112"/>
                </a:lnTo>
                <a:lnTo>
                  <a:pt x="252" y="111"/>
                </a:lnTo>
                <a:lnTo>
                  <a:pt x="253" y="110"/>
                </a:lnTo>
                <a:lnTo>
                  <a:pt x="253" y="107"/>
                </a:lnTo>
                <a:lnTo>
                  <a:pt x="253" y="106"/>
                </a:lnTo>
                <a:lnTo>
                  <a:pt x="253" y="105"/>
                </a:lnTo>
                <a:lnTo>
                  <a:pt x="253" y="104"/>
                </a:lnTo>
                <a:lnTo>
                  <a:pt x="253" y="103"/>
                </a:lnTo>
                <a:lnTo>
                  <a:pt x="252" y="102"/>
                </a:lnTo>
                <a:lnTo>
                  <a:pt x="252" y="101"/>
                </a:lnTo>
                <a:lnTo>
                  <a:pt x="251" y="100"/>
                </a:lnTo>
                <a:lnTo>
                  <a:pt x="249" y="98"/>
                </a:lnTo>
                <a:lnTo>
                  <a:pt x="248" y="98"/>
                </a:lnTo>
                <a:lnTo>
                  <a:pt x="246" y="98"/>
                </a:lnTo>
                <a:lnTo>
                  <a:pt x="244" y="98"/>
                </a:lnTo>
                <a:lnTo>
                  <a:pt x="243" y="98"/>
                </a:lnTo>
                <a:lnTo>
                  <a:pt x="242" y="98"/>
                </a:lnTo>
                <a:lnTo>
                  <a:pt x="241" y="98"/>
                </a:lnTo>
                <a:lnTo>
                  <a:pt x="240" y="97"/>
                </a:lnTo>
                <a:lnTo>
                  <a:pt x="240" y="96"/>
                </a:lnTo>
                <a:lnTo>
                  <a:pt x="240" y="94"/>
                </a:lnTo>
                <a:lnTo>
                  <a:pt x="241" y="93"/>
                </a:lnTo>
                <a:lnTo>
                  <a:pt x="243" y="93"/>
                </a:lnTo>
                <a:lnTo>
                  <a:pt x="244" y="93"/>
                </a:lnTo>
                <a:lnTo>
                  <a:pt x="245" y="93"/>
                </a:lnTo>
                <a:lnTo>
                  <a:pt x="248" y="93"/>
                </a:lnTo>
                <a:lnTo>
                  <a:pt x="249" y="92"/>
                </a:lnTo>
                <a:lnTo>
                  <a:pt x="250" y="92"/>
                </a:lnTo>
                <a:lnTo>
                  <a:pt x="251" y="90"/>
                </a:lnTo>
                <a:lnTo>
                  <a:pt x="252" y="90"/>
                </a:lnTo>
                <a:lnTo>
                  <a:pt x="253" y="89"/>
                </a:lnTo>
                <a:lnTo>
                  <a:pt x="254" y="89"/>
                </a:lnTo>
                <a:lnTo>
                  <a:pt x="255" y="89"/>
                </a:lnTo>
                <a:lnTo>
                  <a:pt x="258" y="89"/>
                </a:lnTo>
                <a:lnTo>
                  <a:pt x="259" y="89"/>
                </a:lnTo>
                <a:lnTo>
                  <a:pt x="260" y="88"/>
                </a:lnTo>
                <a:lnTo>
                  <a:pt x="261" y="88"/>
                </a:lnTo>
                <a:lnTo>
                  <a:pt x="262" y="87"/>
                </a:lnTo>
                <a:lnTo>
                  <a:pt x="263" y="85"/>
                </a:lnTo>
                <a:lnTo>
                  <a:pt x="263" y="84"/>
                </a:lnTo>
                <a:lnTo>
                  <a:pt x="265" y="84"/>
                </a:lnTo>
                <a:lnTo>
                  <a:pt x="267" y="83"/>
                </a:lnTo>
                <a:lnTo>
                  <a:pt x="269" y="81"/>
                </a:lnTo>
                <a:lnTo>
                  <a:pt x="270" y="79"/>
                </a:lnTo>
                <a:lnTo>
                  <a:pt x="270" y="77"/>
                </a:lnTo>
                <a:lnTo>
                  <a:pt x="270" y="76"/>
                </a:lnTo>
                <a:lnTo>
                  <a:pt x="270" y="75"/>
                </a:lnTo>
                <a:lnTo>
                  <a:pt x="270" y="74"/>
                </a:lnTo>
                <a:lnTo>
                  <a:pt x="270" y="72"/>
                </a:lnTo>
                <a:lnTo>
                  <a:pt x="270" y="70"/>
                </a:lnTo>
                <a:lnTo>
                  <a:pt x="269" y="68"/>
                </a:lnTo>
                <a:lnTo>
                  <a:pt x="269" y="67"/>
                </a:lnTo>
                <a:lnTo>
                  <a:pt x="269" y="66"/>
                </a:lnTo>
                <a:lnTo>
                  <a:pt x="268" y="64"/>
                </a:lnTo>
                <a:lnTo>
                  <a:pt x="267" y="63"/>
                </a:lnTo>
                <a:lnTo>
                  <a:pt x="266" y="61"/>
                </a:lnTo>
                <a:lnTo>
                  <a:pt x="266" y="60"/>
                </a:lnTo>
                <a:lnTo>
                  <a:pt x="265" y="58"/>
                </a:lnTo>
                <a:lnTo>
                  <a:pt x="262" y="58"/>
                </a:lnTo>
                <a:lnTo>
                  <a:pt x="261" y="58"/>
                </a:lnTo>
                <a:lnTo>
                  <a:pt x="260" y="57"/>
                </a:lnTo>
                <a:lnTo>
                  <a:pt x="259" y="57"/>
                </a:lnTo>
                <a:lnTo>
                  <a:pt x="258" y="55"/>
                </a:lnTo>
                <a:lnTo>
                  <a:pt x="258" y="54"/>
                </a:lnTo>
                <a:lnTo>
                  <a:pt x="257" y="53"/>
                </a:lnTo>
                <a:lnTo>
                  <a:pt x="257" y="52"/>
                </a:lnTo>
                <a:lnTo>
                  <a:pt x="257" y="51"/>
                </a:lnTo>
                <a:lnTo>
                  <a:pt x="257" y="49"/>
                </a:lnTo>
                <a:lnTo>
                  <a:pt x="257" y="47"/>
                </a:lnTo>
                <a:lnTo>
                  <a:pt x="257" y="46"/>
                </a:lnTo>
                <a:lnTo>
                  <a:pt x="257" y="45"/>
                </a:lnTo>
                <a:lnTo>
                  <a:pt x="257" y="44"/>
                </a:lnTo>
                <a:lnTo>
                  <a:pt x="258" y="43"/>
                </a:lnTo>
                <a:lnTo>
                  <a:pt x="259" y="42"/>
                </a:lnTo>
                <a:lnTo>
                  <a:pt x="260" y="42"/>
                </a:lnTo>
                <a:lnTo>
                  <a:pt x="261" y="40"/>
                </a:lnTo>
                <a:lnTo>
                  <a:pt x="263" y="38"/>
                </a:lnTo>
                <a:lnTo>
                  <a:pt x="265" y="38"/>
                </a:lnTo>
                <a:lnTo>
                  <a:pt x="266" y="38"/>
                </a:lnTo>
                <a:lnTo>
                  <a:pt x="267" y="38"/>
                </a:lnTo>
                <a:lnTo>
                  <a:pt x="268" y="37"/>
                </a:lnTo>
                <a:lnTo>
                  <a:pt x="269" y="35"/>
                </a:lnTo>
                <a:lnTo>
                  <a:pt x="270" y="35"/>
                </a:lnTo>
                <a:lnTo>
                  <a:pt x="271" y="34"/>
                </a:lnTo>
                <a:lnTo>
                  <a:pt x="271" y="33"/>
                </a:lnTo>
                <a:lnTo>
                  <a:pt x="274" y="32"/>
                </a:lnTo>
                <a:lnTo>
                  <a:pt x="274" y="29"/>
                </a:lnTo>
                <a:lnTo>
                  <a:pt x="274" y="28"/>
                </a:lnTo>
                <a:lnTo>
                  <a:pt x="275" y="27"/>
                </a:lnTo>
                <a:lnTo>
                  <a:pt x="275" y="25"/>
                </a:lnTo>
                <a:lnTo>
                  <a:pt x="275" y="24"/>
                </a:lnTo>
                <a:lnTo>
                  <a:pt x="275" y="23"/>
                </a:lnTo>
                <a:lnTo>
                  <a:pt x="275" y="20"/>
                </a:lnTo>
                <a:lnTo>
                  <a:pt x="274" y="19"/>
                </a:lnTo>
                <a:lnTo>
                  <a:pt x="272" y="17"/>
                </a:lnTo>
                <a:lnTo>
                  <a:pt x="271" y="16"/>
                </a:lnTo>
                <a:lnTo>
                  <a:pt x="270" y="16"/>
                </a:lnTo>
                <a:lnTo>
                  <a:pt x="269" y="16"/>
                </a:lnTo>
                <a:lnTo>
                  <a:pt x="268" y="16"/>
                </a:lnTo>
                <a:lnTo>
                  <a:pt x="267" y="16"/>
                </a:lnTo>
                <a:lnTo>
                  <a:pt x="265" y="16"/>
                </a:lnTo>
                <a:lnTo>
                  <a:pt x="262" y="16"/>
                </a:lnTo>
                <a:lnTo>
                  <a:pt x="261" y="16"/>
                </a:lnTo>
                <a:lnTo>
                  <a:pt x="259" y="16"/>
                </a:lnTo>
                <a:lnTo>
                  <a:pt x="257" y="16"/>
                </a:lnTo>
                <a:lnTo>
                  <a:pt x="254" y="16"/>
                </a:lnTo>
                <a:lnTo>
                  <a:pt x="253" y="16"/>
                </a:lnTo>
                <a:lnTo>
                  <a:pt x="251" y="16"/>
                </a:lnTo>
                <a:lnTo>
                  <a:pt x="250" y="16"/>
                </a:lnTo>
                <a:lnTo>
                  <a:pt x="249" y="15"/>
                </a:lnTo>
                <a:lnTo>
                  <a:pt x="248" y="15"/>
                </a:lnTo>
                <a:lnTo>
                  <a:pt x="246" y="15"/>
                </a:lnTo>
                <a:lnTo>
                  <a:pt x="244" y="15"/>
                </a:lnTo>
                <a:lnTo>
                  <a:pt x="243" y="15"/>
                </a:lnTo>
                <a:lnTo>
                  <a:pt x="242" y="15"/>
                </a:lnTo>
                <a:lnTo>
                  <a:pt x="241" y="15"/>
                </a:lnTo>
                <a:lnTo>
                  <a:pt x="240" y="16"/>
                </a:lnTo>
                <a:lnTo>
                  <a:pt x="239" y="16"/>
                </a:lnTo>
                <a:lnTo>
                  <a:pt x="237" y="16"/>
                </a:lnTo>
                <a:lnTo>
                  <a:pt x="236" y="16"/>
                </a:lnTo>
                <a:lnTo>
                  <a:pt x="234" y="16"/>
                </a:lnTo>
                <a:lnTo>
                  <a:pt x="233" y="16"/>
                </a:lnTo>
                <a:lnTo>
                  <a:pt x="231" y="16"/>
                </a:lnTo>
                <a:lnTo>
                  <a:pt x="229" y="14"/>
                </a:lnTo>
                <a:lnTo>
                  <a:pt x="228" y="12"/>
                </a:lnTo>
                <a:lnTo>
                  <a:pt x="227" y="11"/>
                </a:lnTo>
                <a:lnTo>
                  <a:pt x="226" y="10"/>
                </a:lnTo>
                <a:lnTo>
                  <a:pt x="225" y="9"/>
                </a:lnTo>
                <a:lnTo>
                  <a:pt x="224" y="8"/>
                </a:lnTo>
                <a:lnTo>
                  <a:pt x="223" y="8"/>
                </a:lnTo>
                <a:lnTo>
                  <a:pt x="220" y="7"/>
                </a:lnTo>
                <a:lnTo>
                  <a:pt x="219" y="6"/>
                </a:lnTo>
                <a:lnTo>
                  <a:pt x="218" y="6"/>
                </a:lnTo>
                <a:lnTo>
                  <a:pt x="216" y="4"/>
                </a:lnTo>
                <a:lnTo>
                  <a:pt x="215" y="4"/>
                </a:lnTo>
                <a:lnTo>
                  <a:pt x="215" y="3"/>
                </a:lnTo>
                <a:lnTo>
                  <a:pt x="214" y="2"/>
                </a:lnTo>
                <a:lnTo>
                  <a:pt x="212" y="1"/>
                </a:lnTo>
                <a:lnTo>
                  <a:pt x="211" y="1"/>
                </a:lnTo>
                <a:lnTo>
                  <a:pt x="210" y="0"/>
                </a:lnTo>
                <a:lnTo>
                  <a:pt x="209" y="0"/>
                </a:lnTo>
                <a:lnTo>
                  <a:pt x="208" y="1"/>
                </a:lnTo>
                <a:lnTo>
                  <a:pt x="206" y="1"/>
                </a:lnTo>
                <a:lnTo>
                  <a:pt x="203" y="1"/>
                </a:lnTo>
                <a:lnTo>
                  <a:pt x="202" y="1"/>
                </a:lnTo>
                <a:lnTo>
                  <a:pt x="201" y="1"/>
                </a:lnTo>
                <a:lnTo>
                  <a:pt x="199" y="1"/>
                </a:lnTo>
                <a:lnTo>
                  <a:pt x="198" y="1"/>
                </a:lnTo>
                <a:lnTo>
                  <a:pt x="196" y="1"/>
                </a:lnTo>
                <a:lnTo>
                  <a:pt x="194" y="2"/>
                </a:lnTo>
                <a:lnTo>
                  <a:pt x="193" y="2"/>
                </a:lnTo>
                <a:lnTo>
                  <a:pt x="193" y="3"/>
                </a:lnTo>
                <a:lnTo>
                  <a:pt x="192" y="3"/>
                </a:lnTo>
                <a:lnTo>
                  <a:pt x="192" y="4"/>
                </a:lnTo>
                <a:lnTo>
                  <a:pt x="192" y="6"/>
                </a:lnTo>
                <a:lnTo>
                  <a:pt x="191" y="6"/>
                </a:lnTo>
                <a:lnTo>
                  <a:pt x="190" y="7"/>
                </a:lnTo>
                <a:lnTo>
                  <a:pt x="189" y="8"/>
                </a:lnTo>
                <a:lnTo>
                  <a:pt x="188" y="8"/>
                </a:lnTo>
                <a:lnTo>
                  <a:pt x="186" y="8"/>
                </a:lnTo>
                <a:lnTo>
                  <a:pt x="185" y="9"/>
                </a:lnTo>
                <a:lnTo>
                  <a:pt x="184" y="9"/>
                </a:lnTo>
                <a:lnTo>
                  <a:pt x="184" y="11"/>
                </a:lnTo>
                <a:lnTo>
                  <a:pt x="183" y="12"/>
                </a:lnTo>
                <a:lnTo>
                  <a:pt x="182" y="14"/>
                </a:lnTo>
                <a:lnTo>
                  <a:pt x="181" y="14"/>
                </a:lnTo>
                <a:lnTo>
                  <a:pt x="179" y="15"/>
                </a:lnTo>
                <a:lnTo>
                  <a:pt x="177" y="15"/>
                </a:lnTo>
                <a:lnTo>
                  <a:pt x="176" y="16"/>
                </a:lnTo>
                <a:lnTo>
                  <a:pt x="174" y="16"/>
                </a:lnTo>
                <a:lnTo>
                  <a:pt x="172" y="16"/>
                </a:lnTo>
                <a:lnTo>
                  <a:pt x="171" y="16"/>
                </a:lnTo>
                <a:lnTo>
                  <a:pt x="168" y="16"/>
                </a:lnTo>
                <a:lnTo>
                  <a:pt x="166" y="16"/>
                </a:lnTo>
                <a:lnTo>
                  <a:pt x="165" y="16"/>
                </a:lnTo>
                <a:lnTo>
                  <a:pt x="163" y="15"/>
                </a:lnTo>
                <a:lnTo>
                  <a:pt x="159" y="12"/>
                </a:lnTo>
                <a:lnTo>
                  <a:pt x="157" y="12"/>
                </a:lnTo>
                <a:lnTo>
                  <a:pt x="155" y="12"/>
                </a:lnTo>
                <a:lnTo>
                  <a:pt x="152" y="12"/>
                </a:lnTo>
                <a:lnTo>
                  <a:pt x="150" y="12"/>
                </a:lnTo>
                <a:lnTo>
                  <a:pt x="148" y="12"/>
                </a:lnTo>
                <a:lnTo>
                  <a:pt x="146" y="12"/>
                </a:lnTo>
                <a:lnTo>
                  <a:pt x="143" y="12"/>
                </a:lnTo>
                <a:lnTo>
                  <a:pt x="140" y="12"/>
                </a:lnTo>
                <a:lnTo>
                  <a:pt x="138" y="12"/>
                </a:lnTo>
                <a:lnTo>
                  <a:pt x="136" y="12"/>
                </a:lnTo>
                <a:lnTo>
                  <a:pt x="133" y="12"/>
                </a:lnTo>
                <a:lnTo>
                  <a:pt x="131" y="12"/>
                </a:lnTo>
                <a:lnTo>
                  <a:pt x="129" y="12"/>
                </a:lnTo>
                <a:lnTo>
                  <a:pt x="125" y="14"/>
                </a:lnTo>
                <a:lnTo>
                  <a:pt x="123" y="14"/>
                </a:lnTo>
                <a:lnTo>
                  <a:pt x="121" y="14"/>
                </a:lnTo>
                <a:lnTo>
                  <a:pt x="120" y="14"/>
                </a:lnTo>
                <a:lnTo>
                  <a:pt x="117" y="14"/>
                </a:lnTo>
                <a:lnTo>
                  <a:pt x="114" y="14"/>
                </a:lnTo>
                <a:lnTo>
                  <a:pt x="112" y="14"/>
                </a:lnTo>
                <a:lnTo>
                  <a:pt x="108" y="12"/>
                </a:lnTo>
                <a:lnTo>
                  <a:pt x="106" y="12"/>
                </a:lnTo>
                <a:lnTo>
                  <a:pt x="104" y="12"/>
                </a:lnTo>
                <a:lnTo>
                  <a:pt x="102" y="12"/>
                </a:lnTo>
                <a:lnTo>
                  <a:pt x="99" y="12"/>
                </a:lnTo>
                <a:lnTo>
                  <a:pt x="95" y="12"/>
                </a:lnTo>
                <a:lnTo>
                  <a:pt x="93" y="12"/>
                </a:lnTo>
                <a:lnTo>
                  <a:pt x="90" y="12"/>
                </a:lnTo>
                <a:lnTo>
                  <a:pt x="86" y="12"/>
                </a:lnTo>
                <a:lnTo>
                  <a:pt x="85" y="14"/>
                </a:lnTo>
                <a:lnTo>
                  <a:pt x="81" y="15"/>
                </a:lnTo>
                <a:lnTo>
                  <a:pt x="79" y="16"/>
                </a:lnTo>
                <a:lnTo>
                  <a:pt x="76" y="15"/>
                </a:lnTo>
                <a:lnTo>
                  <a:pt x="73" y="15"/>
                </a:lnTo>
                <a:lnTo>
                  <a:pt x="71" y="14"/>
                </a:lnTo>
                <a:lnTo>
                  <a:pt x="69" y="12"/>
                </a:lnTo>
                <a:lnTo>
                  <a:pt x="68" y="10"/>
                </a:lnTo>
                <a:lnTo>
                  <a:pt x="66" y="12"/>
                </a:lnTo>
                <a:lnTo>
                  <a:pt x="63" y="15"/>
                </a:lnTo>
                <a:close/>
              </a:path>
            </a:pathLst>
          </a:custGeom>
          <a:solidFill>
            <a:schemeClr val="accent2">
              <a:lumMod val="20000"/>
              <a:lumOff val="80000"/>
            </a:schemeClr>
          </a:solidFill>
          <a:ln w="3175">
            <a:solidFill>
              <a:srgbClr val="4CBCD0"/>
            </a:solidFill>
            <a:round/>
            <a:headEnd/>
            <a:tailEnd/>
          </a:ln>
        </p:spPr>
        <p:txBody>
          <a:bodyPr/>
          <a:lstStyle/>
          <a:p>
            <a:endParaRPr lang="en-US" sz="1600" dirty="0">
              <a:ea typeface="宋体" pitchFamily="2" charset="-122"/>
            </a:endParaRPr>
          </a:p>
        </p:txBody>
      </p:sp>
      <p:sp>
        <p:nvSpPr>
          <p:cNvPr id="29" name="Freeform 28"/>
          <p:cNvSpPr>
            <a:spLocks/>
          </p:cNvSpPr>
          <p:nvPr/>
        </p:nvSpPr>
        <p:spPr bwMode="auto">
          <a:xfrm>
            <a:off x="6254894" y="5223407"/>
            <a:ext cx="230497" cy="480714"/>
          </a:xfrm>
          <a:custGeom>
            <a:avLst/>
            <a:gdLst>
              <a:gd name="T0" fmla="*/ 2147483647 w 133"/>
              <a:gd name="T1" fmla="*/ 2147483647 h 288"/>
              <a:gd name="T2" fmla="*/ 2147483647 w 133"/>
              <a:gd name="T3" fmla="*/ 0 h 288"/>
              <a:gd name="T4" fmla="*/ 2147483647 w 133"/>
              <a:gd name="T5" fmla="*/ 0 h 288"/>
              <a:gd name="T6" fmla="*/ 2147483647 w 133"/>
              <a:gd name="T7" fmla="*/ 2147483647 h 288"/>
              <a:gd name="T8" fmla="*/ 2147483647 w 133"/>
              <a:gd name="T9" fmla="*/ 2147483647 h 288"/>
              <a:gd name="T10" fmla="*/ 2147483647 w 133"/>
              <a:gd name="T11" fmla="*/ 2147483647 h 288"/>
              <a:gd name="T12" fmla="*/ 2147483647 w 133"/>
              <a:gd name="T13" fmla="*/ 2147483647 h 288"/>
              <a:gd name="T14" fmla="*/ 2147483647 w 133"/>
              <a:gd name="T15" fmla="*/ 2147483647 h 288"/>
              <a:gd name="T16" fmla="*/ 2147483647 w 133"/>
              <a:gd name="T17" fmla="*/ 2147483647 h 288"/>
              <a:gd name="T18" fmla="*/ 2147483647 w 133"/>
              <a:gd name="T19" fmla="*/ 2147483647 h 288"/>
              <a:gd name="T20" fmla="*/ 2147483647 w 133"/>
              <a:gd name="T21" fmla="*/ 2147483647 h 288"/>
              <a:gd name="T22" fmla="*/ 2147483647 w 133"/>
              <a:gd name="T23" fmla="*/ 2147483647 h 288"/>
              <a:gd name="T24" fmla="*/ 2147483647 w 133"/>
              <a:gd name="T25" fmla="*/ 2147483647 h 288"/>
              <a:gd name="T26" fmla="*/ 2147483647 w 133"/>
              <a:gd name="T27" fmla="*/ 2147483647 h 288"/>
              <a:gd name="T28" fmla="*/ 2147483647 w 133"/>
              <a:gd name="T29" fmla="*/ 2147483647 h 288"/>
              <a:gd name="T30" fmla="*/ 2147483647 w 133"/>
              <a:gd name="T31" fmla="*/ 2147483647 h 288"/>
              <a:gd name="T32" fmla="*/ 2147483647 w 133"/>
              <a:gd name="T33" fmla="*/ 2147483647 h 288"/>
              <a:gd name="T34" fmla="*/ 2147483647 w 133"/>
              <a:gd name="T35" fmla="*/ 2147483647 h 288"/>
              <a:gd name="T36" fmla="*/ 2147483647 w 133"/>
              <a:gd name="T37" fmla="*/ 2147483647 h 288"/>
              <a:gd name="T38" fmla="*/ 2147483647 w 133"/>
              <a:gd name="T39" fmla="*/ 2147483647 h 288"/>
              <a:gd name="T40" fmla="*/ 2147483647 w 133"/>
              <a:gd name="T41" fmla="*/ 2147483647 h 288"/>
              <a:gd name="T42" fmla="*/ 2147483647 w 133"/>
              <a:gd name="T43" fmla="*/ 2147483647 h 288"/>
              <a:gd name="T44" fmla="*/ 2147483647 w 133"/>
              <a:gd name="T45" fmla="*/ 2147483647 h 288"/>
              <a:gd name="T46" fmla="*/ 2147483647 w 133"/>
              <a:gd name="T47" fmla="*/ 2147483647 h 288"/>
              <a:gd name="T48" fmla="*/ 0 w 133"/>
              <a:gd name="T49" fmla="*/ 2147483647 h 288"/>
              <a:gd name="T50" fmla="*/ 0 w 133"/>
              <a:gd name="T51" fmla="*/ 2147483647 h 288"/>
              <a:gd name="T52" fmla="*/ 2147483647 w 133"/>
              <a:gd name="T53" fmla="*/ 2147483647 h 288"/>
              <a:gd name="T54" fmla="*/ 2147483647 w 133"/>
              <a:gd name="T55" fmla="*/ 2147483647 h 288"/>
              <a:gd name="T56" fmla="*/ 2147483647 w 133"/>
              <a:gd name="T57" fmla="*/ 2147483647 h 288"/>
              <a:gd name="T58" fmla="*/ 2147483647 w 133"/>
              <a:gd name="T59" fmla="*/ 2147483647 h 288"/>
              <a:gd name="T60" fmla="*/ 2147483647 w 133"/>
              <a:gd name="T61" fmla="*/ 2147483647 h 288"/>
              <a:gd name="T62" fmla="*/ 2147483647 w 133"/>
              <a:gd name="T63" fmla="*/ 2147483647 h 288"/>
              <a:gd name="T64" fmla="*/ 2147483647 w 133"/>
              <a:gd name="T65" fmla="*/ 2147483647 h 288"/>
              <a:gd name="T66" fmla="*/ 2147483647 w 133"/>
              <a:gd name="T67" fmla="*/ 2147483647 h 288"/>
              <a:gd name="T68" fmla="*/ 2147483647 w 133"/>
              <a:gd name="T69" fmla="*/ 2147483647 h 288"/>
              <a:gd name="T70" fmla="*/ 2147483647 w 133"/>
              <a:gd name="T71" fmla="*/ 2147483647 h 288"/>
              <a:gd name="T72" fmla="*/ 2147483647 w 133"/>
              <a:gd name="T73" fmla="*/ 2147483647 h 288"/>
              <a:gd name="T74" fmla="*/ 2147483647 w 133"/>
              <a:gd name="T75" fmla="*/ 2147483647 h 288"/>
              <a:gd name="T76" fmla="*/ 2147483647 w 133"/>
              <a:gd name="T77" fmla="*/ 2147483647 h 288"/>
              <a:gd name="T78" fmla="*/ 2147483647 w 133"/>
              <a:gd name="T79" fmla="*/ 2147483647 h 288"/>
              <a:gd name="T80" fmla="*/ 2147483647 w 133"/>
              <a:gd name="T81" fmla="*/ 2147483647 h 288"/>
              <a:gd name="T82" fmla="*/ 2147483647 w 133"/>
              <a:gd name="T83" fmla="*/ 2147483647 h 288"/>
              <a:gd name="T84" fmla="*/ 2147483647 w 133"/>
              <a:gd name="T85" fmla="*/ 2147483647 h 288"/>
              <a:gd name="T86" fmla="*/ 2147483647 w 133"/>
              <a:gd name="T87" fmla="*/ 2147483647 h 288"/>
              <a:gd name="T88" fmla="*/ 2147483647 w 133"/>
              <a:gd name="T89" fmla="*/ 2147483647 h 288"/>
              <a:gd name="T90" fmla="*/ 2147483647 w 133"/>
              <a:gd name="T91" fmla="*/ 2147483647 h 288"/>
              <a:gd name="T92" fmla="*/ 2147483647 w 133"/>
              <a:gd name="T93" fmla="*/ 2147483647 h 288"/>
              <a:gd name="T94" fmla="*/ 2147483647 w 133"/>
              <a:gd name="T95" fmla="*/ 2147483647 h 288"/>
              <a:gd name="T96" fmla="*/ 2147483647 w 133"/>
              <a:gd name="T97" fmla="*/ 2147483647 h 288"/>
              <a:gd name="T98" fmla="*/ 2147483647 w 133"/>
              <a:gd name="T99" fmla="*/ 2147483647 h 288"/>
              <a:gd name="T100" fmla="*/ 2147483647 w 133"/>
              <a:gd name="T101" fmla="*/ 2147483647 h 288"/>
              <a:gd name="T102" fmla="*/ 2147483647 w 133"/>
              <a:gd name="T103" fmla="*/ 2147483647 h 288"/>
              <a:gd name="T104" fmla="*/ 2147483647 w 133"/>
              <a:gd name="T105" fmla="*/ 2147483647 h 288"/>
              <a:gd name="T106" fmla="*/ 2147483647 w 133"/>
              <a:gd name="T107" fmla="*/ 2147483647 h 288"/>
              <a:gd name="T108" fmla="*/ 2147483647 w 133"/>
              <a:gd name="T109" fmla="*/ 2147483647 h 288"/>
              <a:gd name="T110" fmla="*/ 2147483647 w 133"/>
              <a:gd name="T111" fmla="*/ 2147483647 h 288"/>
              <a:gd name="T112" fmla="*/ 2147483647 w 133"/>
              <a:gd name="T113" fmla="*/ 2147483647 h 288"/>
              <a:gd name="T114" fmla="*/ 2147483647 w 133"/>
              <a:gd name="T115" fmla="*/ 2147483647 h 288"/>
              <a:gd name="T116" fmla="*/ 2147483647 w 133"/>
              <a:gd name="T117" fmla="*/ 2147483647 h 288"/>
              <a:gd name="T118" fmla="*/ 2147483647 w 133"/>
              <a:gd name="T119" fmla="*/ 2147483647 h 288"/>
              <a:gd name="T120" fmla="*/ 2147483647 w 133"/>
              <a:gd name="T121" fmla="*/ 2147483647 h 288"/>
              <a:gd name="T122" fmla="*/ 2147483647 w 133"/>
              <a:gd name="T123" fmla="*/ 2147483647 h 288"/>
              <a:gd name="T124" fmla="*/ 2147483647 w 133"/>
              <a:gd name="T125" fmla="*/ 2147483647 h 2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3"/>
              <a:gd name="T190" fmla="*/ 0 h 288"/>
              <a:gd name="T191" fmla="*/ 133 w 133"/>
              <a:gd name="T192" fmla="*/ 288 h 2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3" h="288">
                <a:moveTo>
                  <a:pt x="133" y="19"/>
                </a:moveTo>
                <a:lnTo>
                  <a:pt x="132" y="15"/>
                </a:lnTo>
                <a:lnTo>
                  <a:pt x="130" y="12"/>
                </a:lnTo>
                <a:lnTo>
                  <a:pt x="129" y="8"/>
                </a:lnTo>
                <a:lnTo>
                  <a:pt x="126" y="5"/>
                </a:lnTo>
                <a:lnTo>
                  <a:pt x="124" y="2"/>
                </a:lnTo>
                <a:lnTo>
                  <a:pt x="119" y="0"/>
                </a:lnTo>
                <a:lnTo>
                  <a:pt x="116" y="0"/>
                </a:lnTo>
                <a:lnTo>
                  <a:pt x="111" y="0"/>
                </a:lnTo>
                <a:lnTo>
                  <a:pt x="109" y="0"/>
                </a:lnTo>
                <a:lnTo>
                  <a:pt x="104" y="0"/>
                </a:lnTo>
                <a:lnTo>
                  <a:pt x="101" y="0"/>
                </a:lnTo>
                <a:lnTo>
                  <a:pt x="97" y="0"/>
                </a:lnTo>
                <a:lnTo>
                  <a:pt x="94" y="0"/>
                </a:lnTo>
                <a:lnTo>
                  <a:pt x="91" y="2"/>
                </a:lnTo>
                <a:lnTo>
                  <a:pt x="90" y="3"/>
                </a:lnTo>
                <a:lnTo>
                  <a:pt x="86" y="4"/>
                </a:lnTo>
                <a:lnTo>
                  <a:pt x="84" y="6"/>
                </a:lnTo>
                <a:lnTo>
                  <a:pt x="82" y="7"/>
                </a:lnTo>
                <a:lnTo>
                  <a:pt x="78" y="8"/>
                </a:lnTo>
                <a:lnTo>
                  <a:pt x="76" y="11"/>
                </a:lnTo>
                <a:lnTo>
                  <a:pt x="74" y="14"/>
                </a:lnTo>
                <a:lnTo>
                  <a:pt x="72" y="17"/>
                </a:lnTo>
                <a:lnTo>
                  <a:pt x="72" y="20"/>
                </a:lnTo>
                <a:lnTo>
                  <a:pt x="69" y="21"/>
                </a:lnTo>
                <a:lnTo>
                  <a:pt x="67" y="23"/>
                </a:lnTo>
                <a:lnTo>
                  <a:pt x="65" y="23"/>
                </a:lnTo>
                <a:lnTo>
                  <a:pt x="64" y="25"/>
                </a:lnTo>
                <a:lnTo>
                  <a:pt x="61" y="29"/>
                </a:lnTo>
                <a:lnTo>
                  <a:pt x="58" y="32"/>
                </a:lnTo>
                <a:lnTo>
                  <a:pt x="56" y="32"/>
                </a:lnTo>
                <a:lnTo>
                  <a:pt x="52" y="33"/>
                </a:lnTo>
                <a:lnTo>
                  <a:pt x="51" y="36"/>
                </a:lnTo>
                <a:lnTo>
                  <a:pt x="50" y="38"/>
                </a:lnTo>
                <a:lnTo>
                  <a:pt x="47" y="40"/>
                </a:lnTo>
                <a:lnTo>
                  <a:pt x="44" y="43"/>
                </a:lnTo>
                <a:lnTo>
                  <a:pt x="43" y="45"/>
                </a:lnTo>
                <a:lnTo>
                  <a:pt x="42" y="46"/>
                </a:lnTo>
                <a:lnTo>
                  <a:pt x="41" y="49"/>
                </a:lnTo>
                <a:lnTo>
                  <a:pt x="41" y="53"/>
                </a:lnTo>
                <a:lnTo>
                  <a:pt x="41" y="55"/>
                </a:lnTo>
                <a:lnTo>
                  <a:pt x="41" y="58"/>
                </a:lnTo>
                <a:lnTo>
                  <a:pt x="39" y="59"/>
                </a:lnTo>
                <a:lnTo>
                  <a:pt x="38" y="62"/>
                </a:lnTo>
                <a:lnTo>
                  <a:pt x="37" y="63"/>
                </a:lnTo>
                <a:lnTo>
                  <a:pt x="35" y="66"/>
                </a:lnTo>
                <a:lnTo>
                  <a:pt x="34" y="68"/>
                </a:lnTo>
                <a:lnTo>
                  <a:pt x="34" y="71"/>
                </a:lnTo>
                <a:lnTo>
                  <a:pt x="34" y="73"/>
                </a:lnTo>
                <a:lnTo>
                  <a:pt x="34" y="76"/>
                </a:lnTo>
                <a:lnTo>
                  <a:pt x="32" y="82"/>
                </a:lnTo>
                <a:lnTo>
                  <a:pt x="32" y="84"/>
                </a:lnTo>
                <a:lnTo>
                  <a:pt x="32" y="86"/>
                </a:lnTo>
                <a:lnTo>
                  <a:pt x="32" y="89"/>
                </a:lnTo>
                <a:lnTo>
                  <a:pt x="31" y="94"/>
                </a:lnTo>
                <a:lnTo>
                  <a:pt x="30" y="98"/>
                </a:lnTo>
                <a:lnTo>
                  <a:pt x="29" y="100"/>
                </a:lnTo>
                <a:lnTo>
                  <a:pt x="29" y="102"/>
                </a:lnTo>
                <a:lnTo>
                  <a:pt x="29" y="105"/>
                </a:lnTo>
                <a:lnTo>
                  <a:pt x="26" y="108"/>
                </a:lnTo>
                <a:lnTo>
                  <a:pt x="24" y="110"/>
                </a:lnTo>
                <a:lnTo>
                  <a:pt x="21" y="114"/>
                </a:lnTo>
                <a:lnTo>
                  <a:pt x="18" y="117"/>
                </a:lnTo>
                <a:lnTo>
                  <a:pt x="17" y="118"/>
                </a:lnTo>
                <a:lnTo>
                  <a:pt x="15" y="120"/>
                </a:lnTo>
                <a:lnTo>
                  <a:pt x="14" y="122"/>
                </a:lnTo>
                <a:lnTo>
                  <a:pt x="12" y="124"/>
                </a:lnTo>
                <a:lnTo>
                  <a:pt x="11" y="127"/>
                </a:lnTo>
                <a:lnTo>
                  <a:pt x="11" y="132"/>
                </a:lnTo>
                <a:lnTo>
                  <a:pt x="8" y="136"/>
                </a:lnTo>
                <a:lnTo>
                  <a:pt x="8" y="139"/>
                </a:lnTo>
                <a:lnTo>
                  <a:pt x="9" y="141"/>
                </a:lnTo>
                <a:lnTo>
                  <a:pt x="8" y="143"/>
                </a:lnTo>
                <a:lnTo>
                  <a:pt x="8" y="145"/>
                </a:lnTo>
                <a:lnTo>
                  <a:pt x="8" y="149"/>
                </a:lnTo>
                <a:lnTo>
                  <a:pt x="9" y="154"/>
                </a:lnTo>
                <a:lnTo>
                  <a:pt x="9" y="158"/>
                </a:lnTo>
                <a:lnTo>
                  <a:pt x="9" y="162"/>
                </a:lnTo>
                <a:lnTo>
                  <a:pt x="11" y="166"/>
                </a:lnTo>
                <a:lnTo>
                  <a:pt x="11" y="167"/>
                </a:lnTo>
                <a:lnTo>
                  <a:pt x="9" y="169"/>
                </a:lnTo>
                <a:lnTo>
                  <a:pt x="9" y="172"/>
                </a:lnTo>
                <a:lnTo>
                  <a:pt x="9" y="176"/>
                </a:lnTo>
                <a:lnTo>
                  <a:pt x="7" y="177"/>
                </a:lnTo>
                <a:lnTo>
                  <a:pt x="5" y="177"/>
                </a:lnTo>
                <a:lnTo>
                  <a:pt x="1" y="178"/>
                </a:lnTo>
                <a:lnTo>
                  <a:pt x="0" y="183"/>
                </a:lnTo>
                <a:lnTo>
                  <a:pt x="0" y="186"/>
                </a:lnTo>
                <a:lnTo>
                  <a:pt x="0" y="191"/>
                </a:lnTo>
                <a:lnTo>
                  <a:pt x="0" y="194"/>
                </a:lnTo>
                <a:lnTo>
                  <a:pt x="0" y="197"/>
                </a:lnTo>
                <a:lnTo>
                  <a:pt x="0" y="200"/>
                </a:lnTo>
                <a:lnTo>
                  <a:pt x="0" y="205"/>
                </a:lnTo>
                <a:lnTo>
                  <a:pt x="0" y="209"/>
                </a:lnTo>
                <a:lnTo>
                  <a:pt x="1" y="212"/>
                </a:lnTo>
                <a:lnTo>
                  <a:pt x="1" y="214"/>
                </a:lnTo>
                <a:lnTo>
                  <a:pt x="4" y="218"/>
                </a:lnTo>
                <a:lnTo>
                  <a:pt x="5" y="220"/>
                </a:lnTo>
                <a:lnTo>
                  <a:pt x="8" y="225"/>
                </a:lnTo>
                <a:lnTo>
                  <a:pt x="11" y="227"/>
                </a:lnTo>
                <a:lnTo>
                  <a:pt x="13" y="228"/>
                </a:lnTo>
                <a:lnTo>
                  <a:pt x="15" y="231"/>
                </a:lnTo>
                <a:lnTo>
                  <a:pt x="16" y="234"/>
                </a:lnTo>
                <a:lnTo>
                  <a:pt x="17" y="237"/>
                </a:lnTo>
                <a:lnTo>
                  <a:pt x="18" y="240"/>
                </a:lnTo>
                <a:lnTo>
                  <a:pt x="21" y="244"/>
                </a:lnTo>
                <a:lnTo>
                  <a:pt x="21" y="246"/>
                </a:lnTo>
                <a:lnTo>
                  <a:pt x="22" y="249"/>
                </a:lnTo>
                <a:lnTo>
                  <a:pt x="24" y="252"/>
                </a:lnTo>
                <a:lnTo>
                  <a:pt x="27" y="253"/>
                </a:lnTo>
                <a:lnTo>
                  <a:pt x="30" y="254"/>
                </a:lnTo>
                <a:lnTo>
                  <a:pt x="33" y="257"/>
                </a:lnTo>
                <a:lnTo>
                  <a:pt x="34" y="258"/>
                </a:lnTo>
                <a:lnTo>
                  <a:pt x="38" y="262"/>
                </a:lnTo>
                <a:lnTo>
                  <a:pt x="39" y="265"/>
                </a:lnTo>
                <a:lnTo>
                  <a:pt x="41" y="268"/>
                </a:lnTo>
                <a:lnTo>
                  <a:pt x="42" y="271"/>
                </a:lnTo>
                <a:lnTo>
                  <a:pt x="44" y="273"/>
                </a:lnTo>
                <a:lnTo>
                  <a:pt x="48" y="278"/>
                </a:lnTo>
                <a:lnTo>
                  <a:pt x="49" y="281"/>
                </a:lnTo>
                <a:lnTo>
                  <a:pt x="50" y="283"/>
                </a:lnTo>
                <a:lnTo>
                  <a:pt x="55" y="287"/>
                </a:lnTo>
                <a:lnTo>
                  <a:pt x="57" y="288"/>
                </a:lnTo>
                <a:lnTo>
                  <a:pt x="60" y="288"/>
                </a:lnTo>
                <a:lnTo>
                  <a:pt x="64" y="288"/>
                </a:lnTo>
                <a:lnTo>
                  <a:pt x="66" y="288"/>
                </a:lnTo>
                <a:lnTo>
                  <a:pt x="68" y="288"/>
                </a:lnTo>
                <a:lnTo>
                  <a:pt x="72" y="288"/>
                </a:lnTo>
                <a:lnTo>
                  <a:pt x="74" y="286"/>
                </a:lnTo>
                <a:lnTo>
                  <a:pt x="77" y="283"/>
                </a:lnTo>
                <a:lnTo>
                  <a:pt x="80" y="280"/>
                </a:lnTo>
                <a:lnTo>
                  <a:pt x="80" y="278"/>
                </a:lnTo>
                <a:lnTo>
                  <a:pt x="81" y="275"/>
                </a:lnTo>
                <a:lnTo>
                  <a:pt x="82" y="273"/>
                </a:lnTo>
                <a:lnTo>
                  <a:pt x="83" y="271"/>
                </a:lnTo>
                <a:lnTo>
                  <a:pt x="83" y="269"/>
                </a:lnTo>
                <a:lnTo>
                  <a:pt x="83" y="264"/>
                </a:lnTo>
                <a:lnTo>
                  <a:pt x="83" y="263"/>
                </a:lnTo>
                <a:lnTo>
                  <a:pt x="83" y="260"/>
                </a:lnTo>
                <a:lnTo>
                  <a:pt x="83" y="257"/>
                </a:lnTo>
                <a:lnTo>
                  <a:pt x="83" y="254"/>
                </a:lnTo>
                <a:lnTo>
                  <a:pt x="83" y="252"/>
                </a:lnTo>
                <a:lnTo>
                  <a:pt x="83" y="248"/>
                </a:lnTo>
                <a:lnTo>
                  <a:pt x="83" y="247"/>
                </a:lnTo>
                <a:lnTo>
                  <a:pt x="83" y="244"/>
                </a:lnTo>
                <a:lnTo>
                  <a:pt x="83" y="240"/>
                </a:lnTo>
                <a:lnTo>
                  <a:pt x="83" y="237"/>
                </a:lnTo>
                <a:lnTo>
                  <a:pt x="83" y="234"/>
                </a:lnTo>
                <a:lnTo>
                  <a:pt x="83" y="231"/>
                </a:lnTo>
                <a:lnTo>
                  <a:pt x="83" y="229"/>
                </a:lnTo>
                <a:lnTo>
                  <a:pt x="83" y="227"/>
                </a:lnTo>
                <a:lnTo>
                  <a:pt x="83" y="222"/>
                </a:lnTo>
                <a:lnTo>
                  <a:pt x="83" y="220"/>
                </a:lnTo>
                <a:lnTo>
                  <a:pt x="84" y="217"/>
                </a:lnTo>
                <a:lnTo>
                  <a:pt x="84" y="213"/>
                </a:lnTo>
                <a:lnTo>
                  <a:pt x="84" y="210"/>
                </a:lnTo>
                <a:lnTo>
                  <a:pt x="86" y="209"/>
                </a:lnTo>
                <a:lnTo>
                  <a:pt x="87" y="206"/>
                </a:lnTo>
                <a:lnTo>
                  <a:pt x="90" y="203"/>
                </a:lnTo>
                <a:lnTo>
                  <a:pt x="91" y="201"/>
                </a:lnTo>
                <a:lnTo>
                  <a:pt x="91" y="198"/>
                </a:lnTo>
                <a:lnTo>
                  <a:pt x="93" y="196"/>
                </a:lnTo>
                <a:lnTo>
                  <a:pt x="95" y="193"/>
                </a:lnTo>
                <a:lnTo>
                  <a:pt x="99" y="189"/>
                </a:lnTo>
                <a:lnTo>
                  <a:pt x="100" y="186"/>
                </a:lnTo>
                <a:lnTo>
                  <a:pt x="101" y="184"/>
                </a:lnTo>
                <a:lnTo>
                  <a:pt x="102" y="180"/>
                </a:lnTo>
                <a:lnTo>
                  <a:pt x="102" y="178"/>
                </a:lnTo>
                <a:lnTo>
                  <a:pt x="102" y="176"/>
                </a:lnTo>
                <a:lnTo>
                  <a:pt x="102" y="172"/>
                </a:lnTo>
                <a:lnTo>
                  <a:pt x="103" y="170"/>
                </a:lnTo>
                <a:lnTo>
                  <a:pt x="106" y="168"/>
                </a:lnTo>
                <a:lnTo>
                  <a:pt x="107" y="166"/>
                </a:lnTo>
                <a:lnTo>
                  <a:pt x="111" y="162"/>
                </a:lnTo>
                <a:lnTo>
                  <a:pt x="115" y="160"/>
                </a:lnTo>
                <a:lnTo>
                  <a:pt x="116" y="158"/>
                </a:lnTo>
                <a:lnTo>
                  <a:pt x="118" y="154"/>
                </a:lnTo>
                <a:lnTo>
                  <a:pt x="118" y="153"/>
                </a:lnTo>
                <a:lnTo>
                  <a:pt x="118" y="150"/>
                </a:lnTo>
                <a:lnTo>
                  <a:pt x="120" y="148"/>
                </a:lnTo>
                <a:lnTo>
                  <a:pt x="120" y="145"/>
                </a:lnTo>
                <a:lnTo>
                  <a:pt x="120" y="141"/>
                </a:lnTo>
                <a:lnTo>
                  <a:pt x="120" y="139"/>
                </a:lnTo>
                <a:lnTo>
                  <a:pt x="121" y="136"/>
                </a:lnTo>
                <a:lnTo>
                  <a:pt x="123" y="134"/>
                </a:lnTo>
                <a:lnTo>
                  <a:pt x="123" y="131"/>
                </a:lnTo>
                <a:lnTo>
                  <a:pt x="121" y="126"/>
                </a:lnTo>
                <a:lnTo>
                  <a:pt x="121" y="124"/>
                </a:lnTo>
                <a:lnTo>
                  <a:pt x="121" y="120"/>
                </a:lnTo>
                <a:lnTo>
                  <a:pt x="121" y="118"/>
                </a:lnTo>
                <a:lnTo>
                  <a:pt x="121" y="116"/>
                </a:lnTo>
                <a:lnTo>
                  <a:pt x="121" y="111"/>
                </a:lnTo>
                <a:lnTo>
                  <a:pt x="121" y="108"/>
                </a:lnTo>
                <a:lnTo>
                  <a:pt x="121" y="106"/>
                </a:lnTo>
                <a:lnTo>
                  <a:pt x="120" y="102"/>
                </a:lnTo>
                <a:lnTo>
                  <a:pt x="120" y="101"/>
                </a:lnTo>
                <a:lnTo>
                  <a:pt x="121" y="96"/>
                </a:lnTo>
                <a:lnTo>
                  <a:pt x="121" y="94"/>
                </a:lnTo>
                <a:lnTo>
                  <a:pt x="121" y="91"/>
                </a:lnTo>
                <a:lnTo>
                  <a:pt x="121" y="89"/>
                </a:lnTo>
                <a:lnTo>
                  <a:pt x="121" y="84"/>
                </a:lnTo>
                <a:lnTo>
                  <a:pt x="121" y="82"/>
                </a:lnTo>
                <a:lnTo>
                  <a:pt x="121" y="80"/>
                </a:lnTo>
                <a:lnTo>
                  <a:pt x="120" y="77"/>
                </a:lnTo>
                <a:lnTo>
                  <a:pt x="120" y="73"/>
                </a:lnTo>
                <a:lnTo>
                  <a:pt x="120" y="69"/>
                </a:lnTo>
                <a:lnTo>
                  <a:pt x="120" y="65"/>
                </a:lnTo>
                <a:lnTo>
                  <a:pt x="120" y="63"/>
                </a:lnTo>
                <a:lnTo>
                  <a:pt x="123" y="60"/>
                </a:lnTo>
                <a:lnTo>
                  <a:pt x="124" y="58"/>
                </a:lnTo>
                <a:lnTo>
                  <a:pt x="126" y="56"/>
                </a:lnTo>
                <a:lnTo>
                  <a:pt x="126" y="54"/>
                </a:lnTo>
                <a:lnTo>
                  <a:pt x="126" y="51"/>
                </a:lnTo>
                <a:lnTo>
                  <a:pt x="127" y="49"/>
                </a:lnTo>
                <a:lnTo>
                  <a:pt x="128" y="47"/>
                </a:lnTo>
                <a:lnTo>
                  <a:pt x="129" y="42"/>
                </a:lnTo>
                <a:lnTo>
                  <a:pt x="130" y="40"/>
                </a:lnTo>
                <a:lnTo>
                  <a:pt x="132" y="36"/>
                </a:lnTo>
                <a:lnTo>
                  <a:pt x="132" y="33"/>
                </a:lnTo>
                <a:lnTo>
                  <a:pt x="133" y="31"/>
                </a:lnTo>
                <a:lnTo>
                  <a:pt x="133" y="28"/>
                </a:lnTo>
                <a:lnTo>
                  <a:pt x="133" y="25"/>
                </a:lnTo>
                <a:lnTo>
                  <a:pt x="133" y="19"/>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30" name="Freeform 29"/>
          <p:cNvSpPr>
            <a:spLocks noEditPoints="1"/>
          </p:cNvSpPr>
          <p:nvPr/>
        </p:nvSpPr>
        <p:spPr bwMode="auto">
          <a:xfrm>
            <a:off x="4800864" y="6091364"/>
            <a:ext cx="322348" cy="255379"/>
          </a:xfrm>
          <a:custGeom>
            <a:avLst/>
            <a:gdLst>
              <a:gd name="T0" fmla="*/ 2147483647 w 186"/>
              <a:gd name="T1" fmla="*/ 0 h 153"/>
              <a:gd name="T2" fmla="*/ 2147483647 w 186"/>
              <a:gd name="T3" fmla="*/ 2147483647 h 153"/>
              <a:gd name="T4" fmla="*/ 2147483647 w 186"/>
              <a:gd name="T5" fmla="*/ 2147483647 h 153"/>
              <a:gd name="T6" fmla="*/ 2147483647 w 186"/>
              <a:gd name="T7" fmla="*/ 2147483647 h 153"/>
              <a:gd name="T8" fmla="*/ 2147483647 w 186"/>
              <a:gd name="T9" fmla="*/ 0 h 153"/>
              <a:gd name="T10" fmla="*/ 2147483647 w 186"/>
              <a:gd name="T11" fmla="*/ 0 h 153"/>
              <a:gd name="T12" fmla="*/ 2147483647 w 186"/>
              <a:gd name="T13" fmla="*/ 0 h 153"/>
              <a:gd name="T14" fmla="*/ 2147483647 w 186"/>
              <a:gd name="T15" fmla="*/ 0 h 153"/>
              <a:gd name="T16" fmla="*/ 2147483647 w 186"/>
              <a:gd name="T17" fmla="*/ 0 h 153"/>
              <a:gd name="T18" fmla="*/ 2147483647 w 186"/>
              <a:gd name="T19" fmla="*/ 0 h 153"/>
              <a:gd name="T20" fmla="*/ 2147483647 w 186"/>
              <a:gd name="T21" fmla="*/ 0 h 153"/>
              <a:gd name="T22" fmla="*/ 2147483647 w 186"/>
              <a:gd name="T23" fmla="*/ 2147483647 h 153"/>
              <a:gd name="T24" fmla="*/ 2147483647 w 186"/>
              <a:gd name="T25" fmla="*/ 0 h 153"/>
              <a:gd name="T26" fmla="*/ 2147483647 w 186"/>
              <a:gd name="T27" fmla="*/ 2147483647 h 153"/>
              <a:gd name="T28" fmla="*/ 2147483647 w 186"/>
              <a:gd name="T29" fmla="*/ 2147483647 h 153"/>
              <a:gd name="T30" fmla="*/ 2147483647 w 186"/>
              <a:gd name="T31" fmla="*/ 2147483647 h 153"/>
              <a:gd name="T32" fmla="*/ 2147483647 w 186"/>
              <a:gd name="T33" fmla="*/ 2147483647 h 153"/>
              <a:gd name="T34" fmla="*/ 2147483647 w 186"/>
              <a:gd name="T35" fmla="*/ 2147483647 h 153"/>
              <a:gd name="T36" fmla="*/ 2147483647 w 186"/>
              <a:gd name="T37" fmla="*/ 2147483647 h 153"/>
              <a:gd name="T38" fmla="*/ 2147483647 w 186"/>
              <a:gd name="T39" fmla="*/ 2147483647 h 153"/>
              <a:gd name="T40" fmla="*/ 2147483647 w 186"/>
              <a:gd name="T41" fmla="*/ 2147483647 h 153"/>
              <a:gd name="T42" fmla="*/ 2147483647 w 186"/>
              <a:gd name="T43" fmla="*/ 2147483647 h 153"/>
              <a:gd name="T44" fmla="*/ 2147483647 w 186"/>
              <a:gd name="T45" fmla="*/ 2147483647 h 153"/>
              <a:gd name="T46" fmla="*/ 2147483647 w 186"/>
              <a:gd name="T47" fmla="*/ 2147483647 h 153"/>
              <a:gd name="T48" fmla="*/ 2147483647 w 186"/>
              <a:gd name="T49" fmla="*/ 2147483647 h 153"/>
              <a:gd name="T50" fmla="*/ 2147483647 w 186"/>
              <a:gd name="T51" fmla="*/ 2147483647 h 153"/>
              <a:gd name="T52" fmla="*/ 2147483647 w 186"/>
              <a:gd name="T53" fmla="*/ 2147483647 h 153"/>
              <a:gd name="T54" fmla="*/ 2147483647 w 186"/>
              <a:gd name="T55" fmla="*/ 2147483647 h 153"/>
              <a:gd name="T56" fmla="*/ 0 w 186"/>
              <a:gd name="T57" fmla="*/ 2147483647 h 153"/>
              <a:gd name="T58" fmla="*/ 2147483647 w 186"/>
              <a:gd name="T59" fmla="*/ 2147483647 h 153"/>
              <a:gd name="T60" fmla="*/ 2147483647 w 186"/>
              <a:gd name="T61" fmla="*/ 2147483647 h 153"/>
              <a:gd name="T62" fmla="*/ 0 w 186"/>
              <a:gd name="T63" fmla="*/ 2147483647 h 153"/>
              <a:gd name="T64" fmla="*/ 2147483647 w 186"/>
              <a:gd name="T65" fmla="*/ 2147483647 h 153"/>
              <a:gd name="T66" fmla="*/ 2147483647 w 186"/>
              <a:gd name="T67" fmla="*/ 2147483647 h 153"/>
              <a:gd name="T68" fmla="*/ 2147483647 w 186"/>
              <a:gd name="T69" fmla="*/ 2147483647 h 153"/>
              <a:gd name="T70" fmla="*/ 2147483647 w 186"/>
              <a:gd name="T71" fmla="*/ 2147483647 h 153"/>
              <a:gd name="T72" fmla="*/ 2147483647 w 186"/>
              <a:gd name="T73" fmla="*/ 2147483647 h 153"/>
              <a:gd name="T74" fmla="*/ 2147483647 w 186"/>
              <a:gd name="T75" fmla="*/ 2147483647 h 153"/>
              <a:gd name="T76" fmla="*/ 2147483647 w 186"/>
              <a:gd name="T77" fmla="*/ 2147483647 h 153"/>
              <a:gd name="T78" fmla="*/ 2147483647 w 186"/>
              <a:gd name="T79" fmla="*/ 2147483647 h 153"/>
              <a:gd name="T80" fmla="*/ 2147483647 w 186"/>
              <a:gd name="T81" fmla="*/ 2147483647 h 153"/>
              <a:gd name="T82" fmla="*/ 2147483647 w 186"/>
              <a:gd name="T83" fmla="*/ 2147483647 h 153"/>
              <a:gd name="T84" fmla="*/ 2147483647 w 186"/>
              <a:gd name="T85" fmla="*/ 2147483647 h 153"/>
              <a:gd name="T86" fmla="*/ 2147483647 w 186"/>
              <a:gd name="T87" fmla="*/ 2147483647 h 153"/>
              <a:gd name="T88" fmla="*/ 2147483647 w 186"/>
              <a:gd name="T89" fmla="*/ 2147483647 h 153"/>
              <a:gd name="T90" fmla="*/ 2147483647 w 186"/>
              <a:gd name="T91" fmla="*/ 2147483647 h 153"/>
              <a:gd name="T92" fmla="*/ 2147483647 w 186"/>
              <a:gd name="T93" fmla="*/ 2147483647 h 153"/>
              <a:gd name="T94" fmla="*/ 2147483647 w 186"/>
              <a:gd name="T95" fmla="*/ 2147483647 h 153"/>
              <a:gd name="T96" fmla="*/ 2147483647 w 186"/>
              <a:gd name="T97" fmla="*/ 2147483647 h 153"/>
              <a:gd name="T98" fmla="*/ 2147483647 w 186"/>
              <a:gd name="T99" fmla="*/ 2147483647 h 153"/>
              <a:gd name="T100" fmla="*/ 2147483647 w 186"/>
              <a:gd name="T101" fmla="*/ 2147483647 h 153"/>
              <a:gd name="T102" fmla="*/ 2147483647 w 186"/>
              <a:gd name="T103" fmla="*/ 2147483647 h 153"/>
              <a:gd name="T104" fmla="*/ 2147483647 w 186"/>
              <a:gd name="T105" fmla="*/ 2147483647 h 153"/>
              <a:gd name="T106" fmla="*/ 2147483647 w 186"/>
              <a:gd name="T107" fmla="*/ 2147483647 h 153"/>
              <a:gd name="T108" fmla="*/ 2147483647 w 186"/>
              <a:gd name="T109" fmla="*/ 2147483647 h 153"/>
              <a:gd name="T110" fmla="*/ 2147483647 w 186"/>
              <a:gd name="T111" fmla="*/ 2147483647 h 153"/>
              <a:gd name="T112" fmla="*/ 2147483647 w 186"/>
              <a:gd name="T113" fmla="*/ 2147483647 h 153"/>
              <a:gd name="T114" fmla="*/ 2147483647 w 186"/>
              <a:gd name="T115" fmla="*/ 2147483647 h 153"/>
              <a:gd name="T116" fmla="*/ 2147483647 w 186"/>
              <a:gd name="T117" fmla="*/ 2147483647 h 153"/>
              <a:gd name="T118" fmla="*/ 2147483647 w 186"/>
              <a:gd name="T119" fmla="*/ 2147483647 h 153"/>
              <a:gd name="T120" fmla="*/ 2147483647 w 186"/>
              <a:gd name="T121" fmla="*/ 2147483647 h 1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
              <a:gd name="T184" fmla="*/ 0 h 153"/>
              <a:gd name="T185" fmla="*/ 186 w 186"/>
              <a:gd name="T186" fmla="*/ 153 h 1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 h="153">
                <a:moveTo>
                  <a:pt x="135" y="0"/>
                </a:moveTo>
                <a:lnTo>
                  <a:pt x="135" y="0"/>
                </a:lnTo>
                <a:close/>
                <a:moveTo>
                  <a:pt x="185" y="16"/>
                </a:moveTo>
                <a:lnTo>
                  <a:pt x="182" y="12"/>
                </a:lnTo>
                <a:lnTo>
                  <a:pt x="178" y="10"/>
                </a:lnTo>
                <a:lnTo>
                  <a:pt x="175" y="8"/>
                </a:lnTo>
                <a:lnTo>
                  <a:pt x="173" y="6"/>
                </a:lnTo>
                <a:lnTo>
                  <a:pt x="170" y="4"/>
                </a:lnTo>
                <a:lnTo>
                  <a:pt x="167" y="3"/>
                </a:lnTo>
                <a:lnTo>
                  <a:pt x="164" y="2"/>
                </a:lnTo>
                <a:lnTo>
                  <a:pt x="165" y="2"/>
                </a:lnTo>
                <a:lnTo>
                  <a:pt x="163" y="1"/>
                </a:lnTo>
                <a:lnTo>
                  <a:pt x="157" y="0"/>
                </a:lnTo>
                <a:lnTo>
                  <a:pt x="152" y="0"/>
                </a:lnTo>
                <a:lnTo>
                  <a:pt x="149" y="0"/>
                </a:lnTo>
                <a:lnTo>
                  <a:pt x="147" y="0"/>
                </a:lnTo>
                <a:lnTo>
                  <a:pt x="144" y="0"/>
                </a:lnTo>
                <a:lnTo>
                  <a:pt x="140" y="0"/>
                </a:lnTo>
                <a:lnTo>
                  <a:pt x="137" y="0"/>
                </a:lnTo>
                <a:lnTo>
                  <a:pt x="135" y="0"/>
                </a:lnTo>
                <a:lnTo>
                  <a:pt x="133" y="0"/>
                </a:lnTo>
                <a:lnTo>
                  <a:pt x="127" y="0"/>
                </a:lnTo>
                <a:lnTo>
                  <a:pt x="123" y="0"/>
                </a:lnTo>
                <a:lnTo>
                  <a:pt x="122" y="0"/>
                </a:lnTo>
                <a:lnTo>
                  <a:pt x="120" y="0"/>
                </a:lnTo>
                <a:lnTo>
                  <a:pt x="115" y="1"/>
                </a:lnTo>
                <a:lnTo>
                  <a:pt x="113" y="1"/>
                </a:lnTo>
                <a:lnTo>
                  <a:pt x="109" y="2"/>
                </a:lnTo>
                <a:lnTo>
                  <a:pt x="107" y="2"/>
                </a:lnTo>
                <a:lnTo>
                  <a:pt x="105" y="2"/>
                </a:lnTo>
                <a:lnTo>
                  <a:pt x="103" y="2"/>
                </a:lnTo>
                <a:lnTo>
                  <a:pt x="101" y="1"/>
                </a:lnTo>
                <a:lnTo>
                  <a:pt x="99" y="0"/>
                </a:lnTo>
                <a:lnTo>
                  <a:pt x="95" y="2"/>
                </a:lnTo>
                <a:lnTo>
                  <a:pt x="92" y="4"/>
                </a:lnTo>
                <a:lnTo>
                  <a:pt x="91" y="8"/>
                </a:lnTo>
                <a:lnTo>
                  <a:pt x="88" y="9"/>
                </a:lnTo>
                <a:lnTo>
                  <a:pt x="86" y="11"/>
                </a:lnTo>
                <a:lnTo>
                  <a:pt x="83" y="12"/>
                </a:lnTo>
                <a:lnTo>
                  <a:pt x="82" y="13"/>
                </a:lnTo>
                <a:lnTo>
                  <a:pt x="80" y="15"/>
                </a:lnTo>
                <a:lnTo>
                  <a:pt x="77" y="15"/>
                </a:lnTo>
                <a:lnTo>
                  <a:pt x="73" y="16"/>
                </a:lnTo>
                <a:lnTo>
                  <a:pt x="71" y="16"/>
                </a:lnTo>
                <a:lnTo>
                  <a:pt x="69" y="16"/>
                </a:lnTo>
                <a:lnTo>
                  <a:pt x="64" y="16"/>
                </a:lnTo>
                <a:lnTo>
                  <a:pt x="61" y="16"/>
                </a:lnTo>
                <a:lnTo>
                  <a:pt x="57" y="17"/>
                </a:lnTo>
                <a:lnTo>
                  <a:pt x="52" y="17"/>
                </a:lnTo>
                <a:lnTo>
                  <a:pt x="48" y="17"/>
                </a:lnTo>
                <a:lnTo>
                  <a:pt x="46" y="17"/>
                </a:lnTo>
                <a:lnTo>
                  <a:pt x="45" y="17"/>
                </a:lnTo>
                <a:lnTo>
                  <a:pt x="41" y="17"/>
                </a:lnTo>
                <a:lnTo>
                  <a:pt x="40" y="17"/>
                </a:lnTo>
                <a:lnTo>
                  <a:pt x="38" y="17"/>
                </a:lnTo>
                <a:lnTo>
                  <a:pt x="36" y="19"/>
                </a:lnTo>
                <a:lnTo>
                  <a:pt x="35" y="21"/>
                </a:lnTo>
                <a:lnTo>
                  <a:pt x="32" y="22"/>
                </a:lnTo>
                <a:lnTo>
                  <a:pt x="31" y="25"/>
                </a:lnTo>
                <a:lnTo>
                  <a:pt x="31" y="27"/>
                </a:lnTo>
                <a:lnTo>
                  <a:pt x="31" y="29"/>
                </a:lnTo>
                <a:lnTo>
                  <a:pt x="31" y="33"/>
                </a:lnTo>
                <a:lnTo>
                  <a:pt x="31" y="36"/>
                </a:lnTo>
                <a:lnTo>
                  <a:pt x="31" y="39"/>
                </a:lnTo>
                <a:lnTo>
                  <a:pt x="31" y="45"/>
                </a:lnTo>
                <a:lnTo>
                  <a:pt x="29" y="49"/>
                </a:lnTo>
                <a:lnTo>
                  <a:pt x="27" y="50"/>
                </a:lnTo>
                <a:lnTo>
                  <a:pt x="24" y="50"/>
                </a:lnTo>
                <a:lnTo>
                  <a:pt x="22" y="50"/>
                </a:lnTo>
                <a:lnTo>
                  <a:pt x="18" y="52"/>
                </a:lnTo>
                <a:lnTo>
                  <a:pt x="15" y="53"/>
                </a:lnTo>
                <a:lnTo>
                  <a:pt x="10" y="55"/>
                </a:lnTo>
                <a:lnTo>
                  <a:pt x="8" y="58"/>
                </a:lnTo>
                <a:lnTo>
                  <a:pt x="4" y="61"/>
                </a:lnTo>
                <a:lnTo>
                  <a:pt x="2" y="63"/>
                </a:lnTo>
                <a:lnTo>
                  <a:pt x="1" y="65"/>
                </a:lnTo>
                <a:lnTo>
                  <a:pt x="1" y="68"/>
                </a:lnTo>
                <a:lnTo>
                  <a:pt x="1" y="70"/>
                </a:lnTo>
                <a:lnTo>
                  <a:pt x="1" y="73"/>
                </a:lnTo>
                <a:lnTo>
                  <a:pt x="1" y="76"/>
                </a:lnTo>
                <a:lnTo>
                  <a:pt x="1" y="79"/>
                </a:lnTo>
                <a:lnTo>
                  <a:pt x="0" y="80"/>
                </a:lnTo>
                <a:lnTo>
                  <a:pt x="0" y="84"/>
                </a:lnTo>
                <a:lnTo>
                  <a:pt x="0" y="88"/>
                </a:lnTo>
                <a:lnTo>
                  <a:pt x="0" y="90"/>
                </a:lnTo>
                <a:lnTo>
                  <a:pt x="1" y="95"/>
                </a:lnTo>
                <a:lnTo>
                  <a:pt x="1" y="97"/>
                </a:lnTo>
                <a:lnTo>
                  <a:pt x="0" y="102"/>
                </a:lnTo>
                <a:lnTo>
                  <a:pt x="0" y="107"/>
                </a:lnTo>
                <a:lnTo>
                  <a:pt x="0" y="110"/>
                </a:lnTo>
                <a:lnTo>
                  <a:pt x="0" y="111"/>
                </a:lnTo>
                <a:lnTo>
                  <a:pt x="1" y="113"/>
                </a:lnTo>
                <a:lnTo>
                  <a:pt x="3" y="118"/>
                </a:lnTo>
                <a:lnTo>
                  <a:pt x="5" y="120"/>
                </a:lnTo>
                <a:lnTo>
                  <a:pt x="5" y="122"/>
                </a:lnTo>
                <a:lnTo>
                  <a:pt x="5" y="125"/>
                </a:lnTo>
                <a:lnTo>
                  <a:pt x="5" y="130"/>
                </a:lnTo>
                <a:lnTo>
                  <a:pt x="10" y="133"/>
                </a:lnTo>
                <a:lnTo>
                  <a:pt x="13" y="137"/>
                </a:lnTo>
                <a:lnTo>
                  <a:pt x="17" y="139"/>
                </a:lnTo>
                <a:lnTo>
                  <a:pt x="19" y="139"/>
                </a:lnTo>
                <a:lnTo>
                  <a:pt x="22" y="141"/>
                </a:lnTo>
                <a:lnTo>
                  <a:pt x="26" y="142"/>
                </a:lnTo>
                <a:lnTo>
                  <a:pt x="27" y="142"/>
                </a:lnTo>
                <a:lnTo>
                  <a:pt x="30" y="146"/>
                </a:lnTo>
                <a:lnTo>
                  <a:pt x="32" y="146"/>
                </a:lnTo>
                <a:lnTo>
                  <a:pt x="38" y="148"/>
                </a:lnTo>
                <a:lnTo>
                  <a:pt x="41" y="148"/>
                </a:lnTo>
                <a:lnTo>
                  <a:pt x="44" y="149"/>
                </a:lnTo>
                <a:lnTo>
                  <a:pt x="46" y="149"/>
                </a:lnTo>
                <a:lnTo>
                  <a:pt x="47" y="150"/>
                </a:lnTo>
                <a:lnTo>
                  <a:pt x="48" y="151"/>
                </a:lnTo>
                <a:lnTo>
                  <a:pt x="51" y="151"/>
                </a:lnTo>
                <a:lnTo>
                  <a:pt x="55" y="151"/>
                </a:lnTo>
                <a:lnTo>
                  <a:pt x="58" y="151"/>
                </a:lnTo>
                <a:lnTo>
                  <a:pt x="61" y="151"/>
                </a:lnTo>
                <a:lnTo>
                  <a:pt x="64" y="151"/>
                </a:lnTo>
                <a:lnTo>
                  <a:pt x="68" y="153"/>
                </a:lnTo>
                <a:lnTo>
                  <a:pt x="71" y="153"/>
                </a:lnTo>
                <a:lnTo>
                  <a:pt x="73" y="153"/>
                </a:lnTo>
                <a:lnTo>
                  <a:pt x="75" y="153"/>
                </a:lnTo>
                <a:lnTo>
                  <a:pt x="79" y="153"/>
                </a:lnTo>
                <a:lnTo>
                  <a:pt x="81" y="153"/>
                </a:lnTo>
                <a:lnTo>
                  <a:pt x="83" y="153"/>
                </a:lnTo>
                <a:lnTo>
                  <a:pt x="87" y="151"/>
                </a:lnTo>
                <a:lnTo>
                  <a:pt x="88" y="149"/>
                </a:lnTo>
                <a:lnTo>
                  <a:pt x="90" y="148"/>
                </a:lnTo>
                <a:lnTo>
                  <a:pt x="94" y="146"/>
                </a:lnTo>
                <a:lnTo>
                  <a:pt x="96" y="144"/>
                </a:lnTo>
                <a:lnTo>
                  <a:pt x="97" y="141"/>
                </a:lnTo>
                <a:lnTo>
                  <a:pt x="99" y="140"/>
                </a:lnTo>
                <a:lnTo>
                  <a:pt x="103" y="138"/>
                </a:lnTo>
                <a:lnTo>
                  <a:pt x="106" y="137"/>
                </a:lnTo>
                <a:lnTo>
                  <a:pt x="111" y="136"/>
                </a:lnTo>
                <a:lnTo>
                  <a:pt x="113" y="133"/>
                </a:lnTo>
                <a:lnTo>
                  <a:pt x="115" y="132"/>
                </a:lnTo>
                <a:lnTo>
                  <a:pt x="117" y="130"/>
                </a:lnTo>
                <a:lnTo>
                  <a:pt x="120" y="129"/>
                </a:lnTo>
                <a:lnTo>
                  <a:pt x="127" y="128"/>
                </a:lnTo>
                <a:lnTo>
                  <a:pt x="129" y="127"/>
                </a:lnTo>
                <a:lnTo>
                  <a:pt x="132" y="125"/>
                </a:lnTo>
                <a:lnTo>
                  <a:pt x="134" y="124"/>
                </a:lnTo>
                <a:lnTo>
                  <a:pt x="137" y="123"/>
                </a:lnTo>
                <a:lnTo>
                  <a:pt x="138" y="122"/>
                </a:lnTo>
                <a:lnTo>
                  <a:pt x="141" y="120"/>
                </a:lnTo>
                <a:lnTo>
                  <a:pt x="143" y="118"/>
                </a:lnTo>
                <a:lnTo>
                  <a:pt x="147" y="113"/>
                </a:lnTo>
                <a:lnTo>
                  <a:pt x="147" y="111"/>
                </a:lnTo>
                <a:lnTo>
                  <a:pt x="148" y="108"/>
                </a:lnTo>
                <a:lnTo>
                  <a:pt x="148" y="106"/>
                </a:lnTo>
                <a:lnTo>
                  <a:pt x="149" y="104"/>
                </a:lnTo>
                <a:lnTo>
                  <a:pt x="150" y="102"/>
                </a:lnTo>
                <a:lnTo>
                  <a:pt x="150" y="99"/>
                </a:lnTo>
                <a:lnTo>
                  <a:pt x="150" y="96"/>
                </a:lnTo>
                <a:lnTo>
                  <a:pt x="150" y="94"/>
                </a:lnTo>
                <a:lnTo>
                  <a:pt x="152" y="90"/>
                </a:lnTo>
                <a:lnTo>
                  <a:pt x="155" y="89"/>
                </a:lnTo>
                <a:lnTo>
                  <a:pt x="156" y="86"/>
                </a:lnTo>
                <a:lnTo>
                  <a:pt x="157" y="84"/>
                </a:lnTo>
                <a:lnTo>
                  <a:pt x="159" y="81"/>
                </a:lnTo>
                <a:lnTo>
                  <a:pt x="163" y="78"/>
                </a:lnTo>
                <a:lnTo>
                  <a:pt x="165" y="77"/>
                </a:lnTo>
                <a:lnTo>
                  <a:pt x="166" y="75"/>
                </a:lnTo>
                <a:lnTo>
                  <a:pt x="167" y="72"/>
                </a:lnTo>
                <a:lnTo>
                  <a:pt x="169" y="70"/>
                </a:lnTo>
                <a:lnTo>
                  <a:pt x="172" y="65"/>
                </a:lnTo>
                <a:lnTo>
                  <a:pt x="174" y="63"/>
                </a:lnTo>
                <a:lnTo>
                  <a:pt x="177" y="60"/>
                </a:lnTo>
                <a:lnTo>
                  <a:pt x="178" y="56"/>
                </a:lnTo>
                <a:lnTo>
                  <a:pt x="181" y="53"/>
                </a:lnTo>
                <a:lnTo>
                  <a:pt x="181" y="52"/>
                </a:lnTo>
                <a:lnTo>
                  <a:pt x="183" y="50"/>
                </a:lnTo>
                <a:lnTo>
                  <a:pt x="183" y="46"/>
                </a:lnTo>
                <a:lnTo>
                  <a:pt x="182" y="46"/>
                </a:lnTo>
                <a:lnTo>
                  <a:pt x="183" y="44"/>
                </a:lnTo>
                <a:lnTo>
                  <a:pt x="184" y="42"/>
                </a:lnTo>
                <a:lnTo>
                  <a:pt x="185" y="41"/>
                </a:lnTo>
                <a:lnTo>
                  <a:pt x="186" y="37"/>
                </a:lnTo>
                <a:lnTo>
                  <a:pt x="186" y="34"/>
                </a:lnTo>
                <a:lnTo>
                  <a:pt x="186" y="32"/>
                </a:lnTo>
                <a:lnTo>
                  <a:pt x="186" y="26"/>
                </a:lnTo>
                <a:lnTo>
                  <a:pt x="186" y="22"/>
                </a:lnTo>
                <a:lnTo>
                  <a:pt x="186" y="19"/>
                </a:lnTo>
                <a:lnTo>
                  <a:pt x="185" y="16"/>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31" name="Freeform 30"/>
          <p:cNvSpPr>
            <a:spLocks/>
          </p:cNvSpPr>
          <p:nvPr/>
        </p:nvSpPr>
        <p:spPr bwMode="auto">
          <a:xfrm>
            <a:off x="1271090" y="3624284"/>
            <a:ext cx="2388548" cy="1431406"/>
          </a:xfrm>
          <a:custGeom>
            <a:avLst/>
            <a:gdLst>
              <a:gd name="T0" fmla="*/ 1328 w 1378"/>
              <a:gd name="T1" fmla="*/ 496 h 857"/>
              <a:gd name="T2" fmla="*/ 1258 w 1378"/>
              <a:gd name="T3" fmla="*/ 454 h 857"/>
              <a:gd name="T4" fmla="*/ 1150 w 1378"/>
              <a:gd name="T5" fmla="*/ 482 h 857"/>
              <a:gd name="T6" fmla="*/ 1094 w 1378"/>
              <a:gd name="T7" fmla="*/ 393 h 857"/>
              <a:gd name="T8" fmla="*/ 988 w 1378"/>
              <a:gd name="T9" fmla="*/ 388 h 857"/>
              <a:gd name="T10" fmla="*/ 895 w 1378"/>
              <a:gd name="T11" fmla="*/ 345 h 857"/>
              <a:gd name="T12" fmla="*/ 822 w 1378"/>
              <a:gd name="T13" fmla="*/ 300 h 857"/>
              <a:gd name="T14" fmla="*/ 783 w 1378"/>
              <a:gd name="T15" fmla="*/ 218 h 857"/>
              <a:gd name="T16" fmla="*/ 796 w 1378"/>
              <a:gd name="T17" fmla="*/ 110 h 857"/>
              <a:gd name="T18" fmla="*/ 725 w 1378"/>
              <a:gd name="T19" fmla="*/ 21 h 857"/>
              <a:gd name="T20" fmla="*/ 621 w 1378"/>
              <a:gd name="T21" fmla="*/ 17 h 857"/>
              <a:gd name="T22" fmla="*/ 510 w 1378"/>
              <a:gd name="T23" fmla="*/ 46 h 857"/>
              <a:gd name="T24" fmla="*/ 397 w 1378"/>
              <a:gd name="T25" fmla="*/ 58 h 857"/>
              <a:gd name="T26" fmla="*/ 339 w 1378"/>
              <a:gd name="T27" fmla="*/ 6 h 857"/>
              <a:gd name="T28" fmla="*/ 192 w 1378"/>
              <a:gd name="T29" fmla="*/ 7 h 857"/>
              <a:gd name="T30" fmla="*/ 73 w 1378"/>
              <a:gd name="T31" fmla="*/ 64 h 857"/>
              <a:gd name="T32" fmla="*/ 57 w 1378"/>
              <a:gd name="T33" fmla="*/ 101 h 857"/>
              <a:gd name="T34" fmla="*/ 66 w 1378"/>
              <a:gd name="T35" fmla="*/ 143 h 857"/>
              <a:gd name="T36" fmla="*/ 78 w 1378"/>
              <a:gd name="T37" fmla="*/ 188 h 857"/>
              <a:gd name="T38" fmla="*/ 60 w 1378"/>
              <a:gd name="T39" fmla="*/ 214 h 857"/>
              <a:gd name="T40" fmla="*/ 23 w 1378"/>
              <a:gd name="T41" fmla="*/ 191 h 857"/>
              <a:gd name="T42" fmla="*/ 17 w 1378"/>
              <a:gd name="T43" fmla="*/ 225 h 857"/>
              <a:gd name="T44" fmla="*/ 18 w 1378"/>
              <a:gd name="T45" fmla="*/ 268 h 857"/>
              <a:gd name="T46" fmla="*/ 1 w 1378"/>
              <a:gd name="T47" fmla="*/ 306 h 857"/>
              <a:gd name="T48" fmla="*/ 20 w 1378"/>
              <a:gd name="T49" fmla="*/ 337 h 857"/>
              <a:gd name="T50" fmla="*/ 54 w 1378"/>
              <a:gd name="T51" fmla="*/ 349 h 857"/>
              <a:gd name="T52" fmla="*/ 88 w 1378"/>
              <a:gd name="T53" fmla="*/ 375 h 857"/>
              <a:gd name="T54" fmla="*/ 105 w 1378"/>
              <a:gd name="T55" fmla="*/ 413 h 857"/>
              <a:gd name="T56" fmla="*/ 123 w 1378"/>
              <a:gd name="T57" fmla="*/ 447 h 857"/>
              <a:gd name="T58" fmla="*/ 165 w 1378"/>
              <a:gd name="T59" fmla="*/ 457 h 857"/>
              <a:gd name="T60" fmla="*/ 206 w 1378"/>
              <a:gd name="T61" fmla="*/ 446 h 857"/>
              <a:gd name="T62" fmla="*/ 232 w 1378"/>
              <a:gd name="T63" fmla="*/ 484 h 857"/>
              <a:gd name="T64" fmla="*/ 269 w 1378"/>
              <a:gd name="T65" fmla="*/ 517 h 857"/>
              <a:gd name="T66" fmla="*/ 299 w 1378"/>
              <a:gd name="T67" fmla="*/ 550 h 857"/>
              <a:gd name="T68" fmla="*/ 335 w 1378"/>
              <a:gd name="T69" fmla="*/ 562 h 857"/>
              <a:gd name="T70" fmla="*/ 350 w 1378"/>
              <a:gd name="T71" fmla="*/ 610 h 857"/>
              <a:gd name="T72" fmla="*/ 398 w 1378"/>
              <a:gd name="T73" fmla="*/ 631 h 857"/>
              <a:gd name="T74" fmla="*/ 433 w 1378"/>
              <a:gd name="T75" fmla="*/ 670 h 857"/>
              <a:gd name="T76" fmla="*/ 477 w 1378"/>
              <a:gd name="T77" fmla="*/ 694 h 857"/>
              <a:gd name="T78" fmla="*/ 528 w 1378"/>
              <a:gd name="T79" fmla="*/ 723 h 857"/>
              <a:gd name="T80" fmla="*/ 583 w 1378"/>
              <a:gd name="T81" fmla="*/ 719 h 857"/>
              <a:gd name="T82" fmla="*/ 634 w 1378"/>
              <a:gd name="T83" fmla="*/ 728 h 857"/>
              <a:gd name="T84" fmla="*/ 629 w 1378"/>
              <a:gd name="T85" fmla="*/ 772 h 857"/>
              <a:gd name="T86" fmla="*/ 673 w 1378"/>
              <a:gd name="T87" fmla="*/ 773 h 857"/>
              <a:gd name="T88" fmla="*/ 700 w 1378"/>
              <a:gd name="T89" fmla="*/ 732 h 857"/>
              <a:gd name="T90" fmla="*/ 750 w 1378"/>
              <a:gd name="T91" fmla="*/ 723 h 857"/>
              <a:gd name="T92" fmla="*/ 786 w 1378"/>
              <a:gd name="T93" fmla="*/ 750 h 857"/>
              <a:gd name="T94" fmla="*/ 829 w 1378"/>
              <a:gd name="T95" fmla="*/ 764 h 857"/>
              <a:gd name="T96" fmla="*/ 854 w 1378"/>
              <a:gd name="T97" fmla="*/ 811 h 857"/>
              <a:gd name="T98" fmla="*/ 870 w 1378"/>
              <a:gd name="T99" fmla="*/ 857 h 857"/>
              <a:gd name="T100" fmla="*/ 916 w 1378"/>
              <a:gd name="T101" fmla="*/ 851 h 857"/>
              <a:gd name="T102" fmla="*/ 966 w 1378"/>
              <a:gd name="T103" fmla="*/ 853 h 857"/>
              <a:gd name="T104" fmla="*/ 1017 w 1378"/>
              <a:gd name="T105" fmla="*/ 820 h 857"/>
              <a:gd name="T106" fmla="*/ 1061 w 1378"/>
              <a:gd name="T107" fmla="*/ 794 h 857"/>
              <a:gd name="T108" fmla="*/ 1115 w 1378"/>
              <a:gd name="T109" fmla="*/ 764 h 857"/>
              <a:gd name="T110" fmla="*/ 1158 w 1378"/>
              <a:gd name="T111" fmla="*/ 765 h 857"/>
              <a:gd name="T112" fmla="*/ 1193 w 1378"/>
              <a:gd name="T113" fmla="*/ 796 h 857"/>
              <a:gd name="T114" fmla="*/ 1241 w 1378"/>
              <a:gd name="T115" fmla="*/ 803 h 857"/>
              <a:gd name="T116" fmla="*/ 1261 w 1378"/>
              <a:gd name="T117" fmla="*/ 759 h 857"/>
              <a:gd name="T118" fmla="*/ 1330 w 1378"/>
              <a:gd name="T119" fmla="*/ 774 h 857"/>
              <a:gd name="T120" fmla="*/ 1368 w 1378"/>
              <a:gd name="T121" fmla="*/ 722 h 857"/>
              <a:gd name="T122" fmla="*/ 1376 w 1378"/>
              <a:gd name="T123" fmla="*/ 619 h 8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8"/>
              <a:gd name="T187" fmla="*/ 0 h 857"/>
              <a:gd name="T188" fmla="*/ 1378 w 1378"/>
              <a:gd name="T189" fmla="*/ 857 h 8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8" h="857">
                <a:moveTo>
                  <a:pt x="1378" y="594"/>
                </a:moveTo>
                <a:lnTo>
                  <a:pt x="1378" y="591"/>
                </a:lnTo>
                <a:lnTo>
                  <a:pt x="1378" y="586"/>
                </a:lnTo>
                <a:lnTo>
                  <a:pt x="1377" y="584"/>
                </a:lnTo>
                <a:lnTo>
                  <a:pt x="1376" y="582"/>
                </a:lnTo>
                <a:lnTo>
                  <a:pt x="1375" y="579"/>
                </a:lnTo>
                <a:lnTo>
                  <a:pt x="1372" y="578"/>
                </a:lnTo>
                <a:lnTo>
                  <a:pt x="1369" y="575"/>
                </a:lnTo>
                <a:lnTo>
                  <a:pt x="1364" y="575"/>
                </a:lnTo>
                <a:lnTo>
                  <a:pt x="1364" y="573"/>
                </a:lnTo>
                <a:lnTo>
                  <a:pt x="1363" y="569"/>
                </a:lnTo>
                <a:lnTo>
                  <a:pt x="1360" y="567"/>
                </a:lnTo>
                <a:lnTo>
                  <a:pt x="1360" y="562"/>
                </a:lnTo>
                <a:lnTo>
                  <a:pt x="1359" y="559"/>
                </a:lnTo>
                <a:lnTo>
                  <a:pt x="1358" y="556"/>
                </a:lnTo>
                <a:lnTo>
                  <a:pt x="1356" y="553"/>
                </a:lnTo>
                <a:lnTo>
                  <a:pt x="1354" y="550"/>
                </a:lnTo>
                <a:lnTo>
                  <a:pt x="1352" y="549"/>
                </a:lnTo>
                <a:lnTo>
                  <a:pt x="1351" y="544"/>
                </a:lnTo>
                <a:lnTo>
                  <a:pt x="1351" y="540"/>
                </a:lnTo>
                <a:lnTo>
                  <a:pt x="1351" y="535"/>
                </a:lnTo>
                <a:lnTo>
                  <a:pt x="1351" y="533"/>
                </a:lnTo>
                <a:lnTo>
                  <a:pt x="1351" y="528"/>
                </a:lnTo>
                <a:lnTo>
                  <a:pt x="1351" y="525"/>
                </a:lnTo>
                <a:lnTo>
                  <a:pt x="1349" y="523"/>
                </a:lnTo>
                <a:lnTo>
                  <a:pt x="1347" y="521"/>
                </a:lnTo>
                <a:lnTo>
                  <a:pt x="1347" y="518"/>
                </a:lnTo>
                <a:lnTo>
                  <a:pt x="1346" y="515"/>
                </a:lnTo>
                <a:lnTo>
                  <a:pt x="1341" y="509"/>
                </a:lnTo>
                <a:lnTo>
                  <a:pt x="1338" y="507"/>
                </a:lnTo>
                <a:lnTo>
                  <a:pt x="1336" y="504"/>
                </a:lnTo>
                <a:lnTo>
                  <a:pt x="1335" y="501"/>
                </a:lnTo>
                <a:lnTo>
                  <a:pt x="1334" y="499"/>
                </a:lnTo>
                <a:lnTo>
                  <a:pt x="1330" y="496"/>
                </a:lnTo>
                <a:lnTo>
                  <a:pt x="1328" y="496"/>
                </a:lnTo>
                <a:lnTo>
                  <a:pt x="1325" y="494"/>
                </a:lnTo>
                <a:lnTo>
                  <a:pt x="1324" y="491"/>
                </a:lnTo>
                <a:lnTo>
                  <a:pt x="1320" y="485"/>
                </a:lnTo>
                <a:lnTo>
                  <a:pt x="1319" y="481"/>
                </a:lnTo>
                <a:lnTo>
                  <a:pt x="1319" y="479"/>
                </a:lnTo>
                <a:lnTo>
                  <a:pt x="1318" y="478"/>
                </a:lnTo>
                <a:lnTo>
                  <a:pt x="1318" y="476"/>
                </a:lnTo>
                <a:lnTo>
                  <a:pt x="1317" y="476"/>
                </a:lnTo>
                <a:lnTo>
                  <a:pt x="1316" y="473"/>
                </a:lnTo>
                <a:lnTo>
                  <a:pt x="1315" y="468"/>
                </a:lnTo>
                <a:lnTo>
                  <a:pt x="1312" y="465"/>
                </a:lnTo>
                <a:lnTo>
                  <a:pt x="1309" y="462"/>
                </a:lnTo>
                <a:lnTo>
                  <a:pt x="1307" y="457"/>
                </a:lnTo>
                <a:lnTo>
                  <a:pt x="1302" y="454"/>
                </a:lnTo>
                <a:lnTo>
                  <a:pt x="1298" y="450"/>
                </a:lnTo>
                <a:lnTo>
                  <a:pt x="1296" y="446"/>
                </a:lnTo>
                <a:lnTo>
                  <a:pt x="1295" y="442"/>
                </a:lnTo>
                <a:lnTo>
                  <a:pt x="1292" y="440"/>
                </a:lnTo>
                <a:lnTo>
                  <a:pt x="1290" y="437"/>
                </a:lnTo>
                <a:lnTo>
                  <a:pt x="1285" y="433"/>
                </a:lnTo>
                <a:lnTo>
                  <a:pt x="1282" y="433"/>
                </a:lnTo>
                <a:lnTo>
                  <a:pt x="1278" y="431"/>
                </a:lnTo>
                <a:lnTo>
                  <a:pt x="1275" y="431"/>
                </a:lnTo>
                <a:lnTo>
                  <a:pt x="1273" y="431"/>
                </a:lnTo>
                <a:lnTo>
                  <a:pt x="1268" y="431"/>
                </a:lnTo>
                <a:lnTo>
                  <a:pt x="1264" y="436"/>
                </a:lnTo>
                <a:lnTo>
                  <a:pt x="1264" y="437"/>
                </a:lnTo>
                <a:lnTo>
                  <a:pt x="1260" y="441"/>
                </a:lnTo>
                <a:lnTo>
                  <a:pt x="1259" y="442"/>
                </a:lnTo>
                <a:lnTo>
                  <a:pt x="1259" y="446"/>
                </a:lnTo>
                <a:lnTo>
                  <a:pt x="1259" y="448"/>
                </a:lnTo>
                <a:lnTo>
                  <a:pt x="1259" y="450"/>
                </a:lnTo>
                <a:lnTo>
                  <a:pt x="1258" y="454"/>
                </a:lnTo>
                <a:lnTo>
                  <a:pt x="1257" y="457"/>
                </a:lnTo>
                <a:lnTo>
                  <a:pt x="1256" y="459"/>
                </a:lnTo>
                <a:lnTo>
                  <a:pt x="1253" y="463"/>
                </a:lnTo>
                <a:lnTo>
                  <a:pt x="1251" y="465"/>
                </a:lnTo>
                <a:lnTo>
                  <a:pt x="1247" y="468"/>
                </a:lnTo>
                <a:lnTo>
                  <a:pt x="1244" y="472"/>
                </a:lnTo>
                <a:lnTo>
                  <a:pt x="1242" y="473"/>
                </a:lnTo>
                <a:lnTo>
                  <a:pt x="1238" y="474"/>
                </a:lnTo>
                <a:lnTo>
                  <a:pt x="1234" y="478"/>
                </a:lnTo>
                <a:lnTo>
                  <a:pt x="1231" y="480"/>
                </a:lnTo>
                <a:lnTo>
                  <a:pt x="1229" y="484"/>
                </a:lnTo>
                <a:lnTo>
                  <a:pt x="1224" y="487"/>
                </a:lnTo>
                <a:lnTo>
                  <a:pt x="1221" y="487"/>
                </a:lnTo>
                <a:lnTo>
                  <a:pt x="1216" y="487"/>
                </a:lnTo>
                <a:lnTo>
                  <a:pt x="1213" y="487"/>
                </a:lnTo>
                <a:lnTo>
                  <a:pt x="1209" y="487"/>
                </a:lnTo>
                <a:lnTo>
                  <a:pt x="1206" y="484"/>
                </a:lnTo>
                <a:lnTo>
                  <a:pt x="1204" y="482"/>
                </a:lnTo>
                <a:lnTo>
                  <a:pt x="1201" y="479"/>
                </a:lnTo>
                <a:lnTo>
                  <a:pt x="1199" y="476"/>
                </a:lnTo>
                <a:lnTo>
                  <a:pt x="1196" y="476"/>
                </a:lnTo>
                <a:lnTo>
                  <a:pt x="1192" y="476"/>
                </a:lnTo>
                <a:lnTo>
                  <a:pt x="1189" y="476"/>
                </a:lnTo>
                <a:lnTo>
                  <a:pt x="1186" y="479"/>
                </a:lnTo>
                <a:lnTo>
                  <a:pt x="1182" y="479"/>
                </a:lnTo>
                <a:lnTo>
                  <a:pt x="1181" y="481"/>
                </a:lnTo>
                <a:lnTo>
                  <a:pt x="1180" y="484"/>
                </a:lnTo>
                <a:lnTo>
                  <a:pt x="1175" y="487"/>
                </a:lnTo>
                <a:lnTo>
                  <a:pt x="1175" y="489"/>
                </a:lnTo>
                <a:lnTo>
                  <a:pt x="1172" y="489"/>
                </a:lnTo>
                <a:lnTo>
                  <a:pt x="1167" y="489"/>
                </a:lnTo>
                <a:lnTo>
                  <a:pt x="1163" y="488"/>
                </a:lnTo>
                <a:lnTo>
                  <a:pt x="1160" y="485"/>
                </a:lnTo>
                <a:lnTo>
                  <a:pt x="1156" y="484"/>
                </a:lnTo>
                <a:lnTo>
                  <a:pt x="1153" y="484"/>
                </a:lnTo>
                <a:lnTo>
                  <a:pt x="1150" y="482"/>
                </a:lnTo>
                <a:lnTo>
                  <a:pt x="1147" y="480"/>
                </a:lnTo>
                <a:lnTo>
                  <a:pt x="1145" y="478"/>
                </a:lnTo>
                <a:lnTo>
                  <a:pt x="1145" y="475"/>
                </a:lnTo>
                <a:lnTo>
                  <a:pt x="1144" y="472"/>
                </a:lnTo>
                <a:lnTo>
                  <a:pt x="1143" y="470"/>
                </a:lnTo>
                <a:lnTo>
                  <a:pt x="1144" y="466"/>
                </a:lnTo>
                <a:lnTo>
                  <a:pt x="1139" y="465"/>
                </a:lnTo>
                <a:lnTo>
                  <a:pt x="1138" y="461"/>
                </a:lnTo>
                <a:lnTo>
                  <a:pt x="1137" y="458"/>
                </a:lnTo>
                <a:lnTo>
                  <a:pt x="1135" y="455"/>
                </a:lnTo>
                <a:lnTo>
                  <a:pt x="1134" y="451"/>
                </a:lnTo>
                <a:lnTo>
                  <a:pt x="1134" y="446"/>
                </a:lnTo>
                <a:lnTo>
                  <a:pt x="1131" y="441"/>
                </a:lnTo>
                <a:lnTo>
                  <a:pt x="1131" y="440"/>
                </a:lnTo>
                <a:lnTo>
                  <a:pt x="1131" y="437"/>
                </a:lnTo>
                <a:lnTo>
                  <a:pt x="1130" y="435"/>
                </a:lnTo>
                <a:lnTo>
                  <a:pt x="1130" y="431"/>
                </a:lnTo>
                <a:lnTo>
                  <a:pt x="1129" y="428"/>
                </a:lnTo>
                <a:lnTo>
                  <a:pt x="1127" y="423"/>
                </a:lnTo>
                <a:lnTo>
                  <a:pt x="1126" y="421"/>
                </a:lnTo>
                <a:lnTo>
                  <a:pt x="1126" y="416"/>
                </a:lnTo>
                <a:lnTo>
                  <a:pt x="1124" y="414"/>
                </a:lnTo>
                <a:lnTo>
                  <a:pt x="1121" y="411"/>
                </a:lnTo>
                <a:lnTo>
                  <a:pt x="1119" y="407"/>
                </a:lnTo>
                <a:lnTo>
                  <a:pt x="1118" y="405"/>
                </a:lnTo>
                <a:lnTo>
                  <a:pt x="1114" y="402"/>
                </a:lnTo>
                <a:lnTo>
                  <a:pt x="1110" y="401"/>
                </a:lnTo>
                <a:lnTo>
                  <a:pt x="1103" y="398"/>
                </a:lnTo>
                <a:lnTo>
                  <a:pt x="1101" y="396"/>
                </a:lnTo>
                <a:lnTo>
                  <a:pt x="1097" y="395"/>
                </a:lnTo>
                <a:lnTo>
                  <a:pt x="1094" y="393"/>
                </a:lnTo>
                <a:lnTo>
                  <a:pt x="1092" y="392"/>
                </a:lnTo>
                <a:lnTo>
                  <a:pt x="1088" y="392"/>
                </a:lnTo>
                <a:lnTo>
                  <a:pt x="1086" y="392"/>
                </a:lnTo>
                <a:lnTo>
                  <a:pt x="1080" y="392"/>
                </a:lnTo>
                <a:lnTo>
                  <a:pt x="1078" y="390"/>
                </a:lnTo>
                <a:lnTo>
                  <a:pt x="1075" y="390"/>
                </a:lnTo>
                <a:lnTo>
                  <a:pt x="1071" y="390"/>
                </a:lnTo>
                <a:lnTo>
                  <a:pt x="1068" y="390"/>
                </a:lnTo>
                <a:lnTo>
                  <a:pt x="1064" y="390"/>
                </a:lnTo>
                <a:lnTo>
                  <a:pt x="1062" y="392"/>
                </a:lnTo>
                <a:lnTo>
                  <a:pt x="1059" y="394"/>
                </a:lnTo>
                <a:lnTo>
                  <a:pt x="1053" y="394"/>
                </a:lnTo>
                <a:lnTo>
                  <a:pt x="1050" y="394"/>
                </a:lnTo>
                <a:lnTo>
                  <a:pt x="1047" y="395"/>
                </a:lnTo>
                <a:lnTo>
                  <a:pt x="1045" y="395"/>
                </a:lnTo>
                <a:lnTo>
                  <a:pt x="1042" y="395"/>
                </a:lnTo>
                <a:lnTo>
                  <a:pt x="1038" y="395"/>
                </a:lnTo>
                <a:lnTo>
                  <a:pt x="1034" y="393"/>
                </a:lnTo>
                <a:lnTo>
                  <a:pt x="1029" y="389"/>
                </a:lnTo>
                <a:lnTo>
                  <a:pt x="1024" y="389"/>
                </a:lnTo>
                <a:lnTo>
                  <a:pt x="1020" y="389"/>
                </a:lnTo>
                <a:lnTo>
                  <a:pt x="1017" y="389"/>
                </a:lnTo>
                <a:lnTo>
                  <a:pt x="1015" y="388"/>
                </a:lnTo>
                <a:lnTo>
                  <a:pt x="1011" y="388"/>
                </a:lnTo>
                <a:lnTo>
                  <a:pt x="1007" y="389"/>
                </a:lnTo>
                <a:lnTo>
                  <a:pt x="1003" y="390"/>
                </a:lnTo>
                <a:lnTo>
                  <a:pt x="1001" y="390"/>
                </a:lnTo>
                <a:lnTo>
                  <a:pt x="998" y="390"/>
                </a:lnTo>
                <a:lnTo>
                  <a:pt x="994" y="390"/>
                </a:lnTo>
                <a:lnTo>
                  <a:pt x="993" y="390"/>
                </a:lnTo>
                <a:lnTo>
                  <a:pt x="992" y="390"/>
                </a:lnTo>
                <a:lnTo>
                  <a:pt x="988" y="388"/>
                </a:lnTo>
                <a:lnTo>
                  <a:pt x="985" y="387"/>
                </a:lnTo>
                <a:lnTo>
                  <a:pt x="982" y="384"/>
                </a:lnTo>
                <a:lnTo>
                  <a:pt x="978" y="382"/>
                </a:lnTo>
                <a:lnTo>
                  <a:pt x="975" y="380"/>
                </a:lnTo>
                <a:lnTo>
                  <a:pt x="972" y="377"/>
                </a:lnTo>
                <a:lnTo>
                  <a:pt x="969" y="373"/>
                </a:lnTo>
                <a:lnTo>
                  <a:pt x="968" y="371"/>
                </a:lnTo>
                <a:lnTo>
                  <a:pt x="968" y="370"/>
                </a:lnTo>
                <a:lnTo>
                  <a:pt x="965" y="368"/>
                </a:lnTo>
                <a:lnTo>
                  <a:pt x="961" y="367"/>
                </a:lnTo>
                <a:lnTo>
                  <a:pt x="959" y="365"/>
                </a:lnTo>
                <a:lnTo>
                  <a:pt x="958" y="364"/>
                </a:lnTo>
                <a:lnTo>
                  <a:pt x="956" y="362"/>
                </a:lnTo>
                <a:lnTo>
                  <a:pt x="952" y="361"/>
                </a:lnTo>
                <a:lnTo>
                  <a:pt x="950" y="361"/>
                </a:lnTo>
                <a:lnTo>
                  <a:pt x="948" y="361"/>
                </a:lnTo>
                <a:lnTo>
                  <a:pt x="946" y="361"/>
                </a:lnTo>
                <a:lnTo>
                  <a:pt x="941" y="361"/>
                </a:lnTo>
                <a:lnTo>
                  <a:pt x="939" y="361"/>
                </a:lnTo>
                <a:lnTo>
                  <a:pt x="935" y="361"/>
                </a:lnTo>
                <a:lnTo>
                  <a:pt x="933" y="360"/>
                </a:lnTo>
                <a:lnTo>
                  <a:pt x="931" y="360"/>
                </a:lnTo>
                <a:lnTo>
                  <a:pt x="929" y="360"/>
                </a:lnTo>
                <a:lnTo>
                  <a:pt x="926" y="360"/>
                </a:lnTo>
                <a:lnTo>
                  <a:pt x="923" y="360"/>
                </a:lnTo>
                <a:lnTo>
                  <a:pt x="920" y="359"/>
                </a:lnTo>
                <a:lnTo>
                  <a:pt x="916" y="356"/>
                </a:lnTo>
                <a:lnTo>
                  <a:pt x="914" y="353"/>
                </a:lnTo>
                <a:lnTo>
                  <a:pt x="909" y="351"/>
                </a:lnTo>
                <a:lnTo>
                  <a:pt x="908" y="349"/>
                </a:lnTo>
                <a:lnTo>
                  <a:pt x="906" y="347"/>
                </a:lnTo>
                <a:lnTo>
                  <a:pt x="903" y="347"/>
                </a:lnTo>
                <a:lnTo>
                  <a:pt x="899" y="346"/>
                </a:lnTo>
                <a:lnTo>
                  <a:pt x="895" y="345"/>
                </a:lnTo>
                <a:lnTo>
                  <a:pt x="892" y="342"/>
                </a:lnTo>
                <a:lnTo>
                  <a:pt x="891" y="341"/>
                </a:lnTo>
                <a:lnTo>
                  <a:pt x="891" y="338"/>
                </a:lnTo>
                <a:lnTo>
                  <a:pt x="890" y="335"/>
                </a:lnTo>
                <a:lnTo>
                  <a:pt x="889" y="332"/>
                </a:lnTo>
                <a:lnTo>
                  <a:pt x="888" y="329"/>
                </a:lnTo>
                <a:lnTo>
                  <a:pt x="887" y="326"/>
                </a:lnTo>
                <a:lnTo>
                  <a:pt x="887" y="322"/>
                </a:lnTo>
                <a:lnTo>
                  <a:pt x="886" y="320"/>
                </a:lnTo>
                <a:lnTo>
                  <a:pt x="882" y="319"/>
                </a:lnTo>
                <a:lnTo>
                  <a:pt x="880" y="318"/>
                </a:lnTo>
                <a:lnTo>
                  <a:pt x="875" y="318"/>
                </a:lnTo>
                <a:lnTo>
                  <a:pt x="873" y="318"/>
                </a:lnTo>
                <a:lnTo>
                  <a:pt x="871" y="319"/>
                </a:lnTo>
                <a:lnTo>
                  <a:pt x="869" y="319"/>
                </a:lnTo>
                <a:lnTo>
                  <a:pt x="866" y="319"/>
                </a:lnTo>
                <a:lnTo>
                  <a:pt x="863" y="319"/>
                </a:lnTo>
                <a:lnTo>
                  <a:pt x="861" y="319"/>
                </a:lnTo>
                <a:lnTo>
                  <a:pt x="857" y="319"/>
                </a:lnTo>
                <a:lnTo>
                  <a:pt x="855" y="319"/>
                </a:lnTo>
                <a:lnTo>
                  <a:pt x="852" y="319"/>
                </a:lnTo>
                <a:lnTo>
                  <a:pt x="848" y="319"/>
                </a:lnTo>
                <a:lnTo>
                  <a:pt x="845" y="317"/>
                </a:lnTo>
                <a:lnTo>
                  <a:pt x="844" y="315"/>
                </a:lnTo>
                <a:lnTo>
                  <a:pt x="840" y="313"/>
                </a:lnTo>
                <a:lnTo>
                  <a:pt x="838" y="311"/>
                </a:lnTo>
                <a:lnTo>
                  <a:pt x="836" y="310"/>
                </a:lnTo>
                <a:lnTo>
                  <a:pt x="834" y="308"/>
                </a:lnTo>
                <a:lnTo>
                  <a:pt x="831" y="307"/>
                </a:lnTo>
                <a:lnTo>
                  <a:pt x="830" y="306"/>
                </a:lnTo>
                <a:lnTo>
                  <a:pt x="827" y="304"/>
                </a:lnTo>
                <a:lnTo>
                  <a:pt x="825" y="302"/>
                </a:lnTo>
                <a:lnTo>
                  <a:pt x="822" y="300"/>
                </a:lnTo>
                <a:lnTo>
                  <a:pt x="819" y="298"/>
                </a:lnTo>
                <a:lnTo>
                  <a:pt x="818" y="295"/>
                </a:lnTo>
                <a:lnTo>
                  <a:pt x="815" y="294"/>
                </a:lnTo>
                <a:lnTo>
                  <a:pt x="814" y="291"/>
                </a:lnTo>
                <a:lnTo>
                  <a:pt x="811" y="287"/>
                </a:lnTo>
                <a:lnTo>
                  <a:pt x="809" y="284"/>
                </a:lnTo>
                <a:lnTo>
                  <a:pt x="806" y="282"/>
                </a:lnTo>
                <a:lnTo>
                  <a:pt x="804" y="279"/>
                </a:lnTo>
                <a:lnTo>
                  <a:pt x="802" y="278"/>
                </a:lnTo>
                <a:lnTo>
                  <a:pt x="801" y="277"/>
                </a:lnTo>
                <a:lnTo>
                  <a:pt x="799" y="273"/>
                </a:lnTo>
                <a:lnTo>
                  <a:pt x="797" y="270"/>
                </a:lnTo>
                <a:lnTo>
                  <a:pt x="795" y="267"/>
                </a:lnTo>
                <a:lnTo>
                  <a:pt x="794" y="265"/>
                </a:lnTo>
                <a:lnTo>
                  <a:pt x="794" y="263"/>
                </a:lnTo>
                <a:lnTo>
                  <a:pt x="793" y="260"/>
                </a:lnTo>
                <a:lnTo>
                  <a:pt x="793" y="258"/>
                </a:lnTo>
                <a:lnTo>
                  <a:pt x="793" y="256"/>
                </a:lnTo>
                <a:lnTo>
                  <a:pt x="793" y="253"/>
                </a:lnTo>
                <a:lnTo>
                  <a:pt x="793" y="251"/>
                </a:lnTo>
                <a:lnTo>
                  <a:pt x="793" y="248"/>
                </a:lnTo>
                <a:lnTo>
                  <a:pt x="793" y="247"/>
                </a:lnTo>
                <a:lnTo>
                  <a:pt x="793" y="244"/>
                </a:lnTo>
                <a:lnTo>
                  <a:pt x="789" y="242"/>
                </a:lnTo>
                <a:lnTo>
                  <a:pt x="787" y="240"/>
                </a:lnTo>
                <a:lnTo>
                  <a:pt x="785" y="238"/>
                </a:lnTo>
                <a:lnTo>
                  <a:pt x="784" y="235"/>
                </a:lnTo>
                <a:lnTo>
                  <a:pt x="783" y="234"/>
                </a:lnTo>
                <a:lnTo>
                  <a:pt x="783" y="232"/>
                </a:lnTo>
                <a:lnTo>
                  <a:pt x="783" y="230"/>
                </a:lnTo>
                <a:lnTo>
                  <a:pt x="783" y="227"/>
                </a:lnTo>
                <a:lnTo>
                  <a:pt x="783" y="225"/>
                </a:lnTo>
                <a:lnTo>
                  <a:pt x="783" y="223"/>
                </a:lnTo>
                <a:lnTo>
                  <a:pt x="783" y="220"/>
                </a:lnTo>
                <a:lnTo>
                  <a:pt x="783" y="218"/>
                </a:lnTo>
                <a:lnTo>
                  <a:pt x="783" y="215"/>
                </a:lnTo>
                <a:lnTo>
                  <a:pt x="783" y="213"/>
                </a:lnTo>
                <a:lnTo>
                  <a:pt x="783" y="210"/>
                </a:lnTo>
                <a:lnTo>
                  <a:pt x="783" y="207"/>
                </a:lnTo>
                <a:lnTo>
                  <a:pt x="783" y="205"/>
                </a:lnTo>
                <a:lnTo>
                  <a:pt x="783" y="203"/>
                </a:lnTo>
                <a:lnTo>
                  <a:pt x="784" y="200"/>
                </a:lnTo>
                <a:lnTo>
                  <a:pt x="784" y="195"/>
                </a:lnTo>
                <a:lnTo>
                  <a:pt x="784" y="192"/>
                </a:lnTo>
                <a:lnTo>
                  <a:pt x="784" y="190"/>
                </a:lnTo>
                <a:lnTo>
                  <a:pt x="784" y="187"/>
                </a:lnTo>
                <a:lnTo>
                  <a:pt x="784" y="183"/>
                </a:lnTo>
                <a:lnTo>
                  <a:pt x="784" y="181"/>
                </a:lnTo>
                <a:lnTo>
                  <a:pt x="784" y="179"/>
                </a:lnTo>
                <a:lnTo>
                  <a:pt x="784" y="177"/>
                </a:lnTo>
                <a:lnTo>
                  <a:pt x="784" y="173"/>
                </a:lnTo>
                <a:lnTo>
                  <a:pt x="784" y="170"/>
                </a:lnTo>
                <a:lnTo>
                  <a:pt x="784" y="167"/>
                </a:lnTo>
                <a:lnTo>
                  <a:pt x="784" y="165"/>
                </a:lnTo>
                <a:lnTo>
                  <a:pt x="784" y="161"/>
                </a:lnTo>
                <a:lnTo>
                  <a:pt x="784" y="155"/>
                </a:lnTo>
                <a:lnTo>
                  <a:pt x="784" y="152"/>
                </a:lnTo>
                <a:lnTo>
                  <a:pt x="784" y="149"/>
                </a:lnTo>
                <a:lnTo>
                  <a:pt x="784" y="146"/>
                </a:lnTo>
                <a:lnTo>
                  <a:pt x="784" y="141"/>
                </a:lnTo>
                <a:lnTo>
                  <a:pt x="785" y="139"/>
                </a:lnTo>
                <a:lnTo>
                  <a:pt x="787" y="136"/>
                </a:lnTo>
                <a:lnTo>
                  <a:pt x="787" y="134"/>
                </a:lnTo>
                <a:lnTo>
                  <a:pt x="787" y="129"/>
                </a:lnTo>
                <a:lnTo>
                  <a:pt x="787" y="127"/>
                </a:lnTo>
                <a:lnTo>
                  <a:pt x="788" y="123"/>
                </a:lnTo>
                <a:lnTo>
                  <a:pt x="792" y="122"/>
                </a:lnTo>
                <a:lnTo>
                  <a:pt x="793" y="119"/>
                </a:lnTo>
                <a:lnTo>
                  <a:pt x="796" y="117"/>
                </a:lnTo>
                <a:lnTo>
                  <a:pt x="796" y="112"/>
                </a:lnTo>
                <a:lnTo>
                  <a:pt x="796" y="110"/>
                </a:lnTo>
                <a:lnTo>
                  <a:pt x="795" y="106"/>
                </a:lnTo>
                <a:lnTo>
                  <a:pt x="795" y="102"/>
                </a:lnTo>
                <a:lnTo>
                  <a:pt x="795" y="98"/>
                </a:lnTo>
                <a:lnTo>
                  <a:pt x="794" y="95"/>
                </a:lnTo>
                <a:lnTo>
                  <a:pt x="793" y="93"/>
                </a:lnTo>
                <a:lnTo>
                  <a:pt x="793" y="89"/>
                </a:lnTo>
                <a:lnTo>
                  <a:pt x="792" y="86"/>
                </a:lnTo>
                <a:lnTo>
                  <a:pt x="788" y="84"/>
                </a:lnTo>
                <a:lnTo>
                  <a:pt x="785" y="81"/>
                </a:lnTo>
                <a:lnTo>
                  <a:pt x="783" y="78"/>
                </a:lnTo>
                <a:lnTo>
                  <a:pt x="780" y="76"/>
                </a:lnTo>
                <a:lnTo>
                  <a:pt x="779" y="71"/>
                </a:lnTo>
                <a:lnTo>
                  <a:pt x="779" y="69"/>
                </a:lnTo>
                <a:lnTo>
                  <a:pt x="780" y="66"/>
                </a:lnTo>
                <a:lnTo>
                  <a:pt x="780" y="62"/>
                </a:lnTo>
                <a:lnTo>
                  <a:pt x="778" y="59"/>
                </a:lnTo>
                <a:lnTo>
                  <a:pt x="778" y="55"/>
                </a:lnTo>
                <a:lnTo>
                  <a:pt x="777" y="53"/>
                </a:lnTo>
                <a:lnTo>
                  <a:pt x="775" y="51"/>
                </a:lnTo>
                <a:lnTo>
                  <a:pt x="772" y="49"/>
                </a:lnTo>
                <a:lnTo>
                  <a:pt x="769" y="48"/>
                </a:lnTo>
                <a:lnTo>
                  <a:pt x="767" y="46"/>
                </a:lnTo>
                <a:lnTo>
                  <a:pt x="762" y="45"/>
                </a:lnTo>
                <a:lnTo>
                  <a:pt x="759" y="43"/>
                </a:lnTo>
                <a:lnTo>
                  <a:pt x="757" y="43"/>
                </a:lnTo>
                <a:lnTo>
                  <a:pt x="753" y="40"/>
                </a:lnTo>
                <a:lnTo>
                  <a:pt x="752" y="34"/>
                </a:lnTo>
                <a:lnTo>
                  <a:pt x="749" y="33"/>
                </a:lnTo>
                <a:lnTo>
                  <a:pt x="748" y="29"/>
                </a:lnTo>
                <a:lnTo>
                  <a:pt x="746" y="27"/>
                </a:lnTo>
                <a:lnTo>
                  <a:pt x="743" y="27"/>
                </a:lnTo>
                <a:lnTo>
                  <a:pt x="739" y="24"/>
                </a:lnTo>
                <a:lnTo>
                  <a:pt x="734" y="23"/>
                </a:lnTo>
                <a:lnTo>
                  <a:pt x="728" y="21"/>
                </a:lnTo>
                <a:lnTo>
                  <a:pt x="725" y="21"/>
                </a:lnTo>
                <a:lnTo>
                  <a:pt x="719" y="21"/>
                </a:lnTo>
                <a:lnTo>
                  <a:pt x="715" y="21"/>
                </a:lnTo>
                <a:lnTo>
                  <a:pt x="713" y="21"/>
                </a:lnTo>
                <a:lnTo>
                  <a:pt x="710" y="21"/>
                </a:lnTo>
                <a:lnTo>
                  <a:pt x="702" y="23"/>
                </a:lnTo>
                <a:lnTo>
                  <a:pt x="699" y="23"/>
                </a:lnTo>
                <a:lnTo>
                  <a:pt x="696" y="24"/>
                </a:lnTo>
                <a:lnTo>
                  <a:pt x="692" y="25"/>
                </a:lnTo>
                <a:lnTo>
                  <a:pt x="690" y="25"/>
                </a:lnTo>
                <a:lnTo>
                  <a:pt x="685" y="25"/>
                </a:lnTo>
                <a:lnTo>
                  <a:pt x="679" y="25"/>
                </a:lnTo>
                <a:lnTo>
                  <a:pt x="676" y="25"/>
                </a:lnTo>
                <a:lnTo>
                  <a:pt x="671" y="25"/>
                </a:lnTo>
                <a:lnTo>
                  <a:pt x="667" y="25"/>
                </a:lnTo>
                <a:lnTo>
                  <a:pt x="664" y="25"/>
                </a:lnTo>
                <a:lnTo>
                  <a:pt x="662" y="25"/>
                </a:lnTo>
                <a:lnTo>
                  <a:pt x="658" y="25"/>
                </a:lnTo>
                <a:lnTo>
                  <a:pt x="656" y="25"/>
                </a:lnTo>
                <a:lnTo>
                  <a:pt x="650" y="25"/>
                </a:lnTo>
                <a:lnTo>
                  <a:pt x="646" y="25"/>
                </a:lnTo>
                <a:lnTo>
                  <a:pt x="642" y="24"/>
                </a:lnTo>
                <a:lnTo>
                  <a:pt x="638" y="23"/>
                </a:lnTo>
                <a:lnTo>
                  <a:pt x="634" y="20"/>
                </a:lnTo>
                <a:lnTo>
                  <a:pt x="632" y="19"/>
                </a:lnTo>
                <a:lnTo>
                  <a:pt x="629" y="17"/>
                </a:lnTo>
                <a:lnTo>
                  <a:pt x="624" y="17"/>
                </a:lnTo>
                <a:lnTo>
                  <a:pt x="621" y="17"/>
                </a:lnTo>
                <a:lnTo>
                  <a:pt x="616" y="17"/>
                </a:lnTo>
                <a:lnTo>
                  <a:pt x="614" y="17"/>
                </a:lnTo>
                <a:lnTo>
                  <a:pt x="610" y="18"/>
                </a:lnTo>
                <a:lnTo>
                  <a:pt x="607" y="18"/>
                </a:lnTo>
                <a:lnTo>
                  <a:pt x="605" y="18"/>
                </a:lnTo>
                <a:lnTo>
                  <a:pt x="602" y="18"/>
                </a:lnTo>
                <a:lnTo>
                  <a:pt x="599" y="19"/>
                </a:lnTo>
                <a:lnTo>
                  <a:pt x="595" y="24"/>
                </a:lnTo>
                <a:lnTo>
                  <a:pt x="593" y="24"/>
                </a:lnTo>
                <a:lnTo>
                  <a:pt x="590" y="26"/>
                </a:lnTo>
                <a:lnTo>
                  <a:pt x="587" y="28"/>
                </a:lnTo>
                <a:lnTo>
                  <a:pt x="583" y="32"/>
                </a:lnTo>
                <a:lnTo>
                  <a:pt x="580" y="33"/>
                </a:lnTo>
                <a:lnTo>
                  <a:pt x="579" y="35"/>
                </a:lnTo>
                <a:lnTo>
                  <a:pt x="576" y="36"/>
                </a:lnTo>
                <a:lnTo>
                  <a:pt x="571" y="37"/>
                </a:lnTo>
                <a:lnTo>
                  <a:pt x="569" y="40"/>
                </a:lnTo>
                <a:lnTo>
                  <a:pt x="565" y="42"/>
                </a:lnTo>
                <a:lnTo>
                  <a:pt x="564" y="44"/>
                </a:lnTo>
                <a:lnTo>
                  <a:pt x="563" y="46"/>
                </a:lnTo>
                <a:lnTo>
                  <a:pt x="562" y="50"/>
                </a:lnTo>
                <a:lnTo>
                  <a:pt x="560" y="51"/>
                </a:lnTo>
                <a:lnTo>
                  <a:pt x="556" y="53"/>
                </a:lnTo>
                <a:lnTo>
                  <a:pt x="552" y="53"/>
                </a:lnTo>
                <a:lnTo>
                  <a:pt x="547" y="53"/>
                </a:lnTo>
                <a:lnTo>
                  <a:pt x="543" y="53"/>
                </a:lnTo>
                <a:lnTo>
                  <a:pt x="540" y="53"/>
                </a:lnTo>
                <a:lnTo>
                  <a:pt x="537" y="53"/>
                </a:lnTo>
                <a:lnTo>
                  <a:pt x="534" y="53"/>
                </a:lnTo>
                <a:lnTo>
                  <a:pt x="530" y="51"/>
                </a:lnTo>
                <a:lnTo>
                  <a:pt x="527" y="49"/>
                </a:lnTo>
                <a:lnTo>
                  <a:pt x="524" y="46"/>
                </a:lnTo>
                <a:lnTo>
                  <a:pt x="520" y="45"/>
                </a:lnTo>
                <a:lnTo>
                  <a:pt x="517" y="45"/>
                </a:lnTo>
                <a:lnTo>
                  <a:pt x="512" y="45"/>
                </a:lnTo>
                <a:lnTo>
                  <a:pt x="510" y="46"/>
                </a:lnTo>
                <a:lnTo>
                  <a:pt x="508" y="48"/>
                </a:lnTo>
                <a:lnTo>
                  <a:pt x="503" y="49"/>
                </a:lnTo>
                <a:lnTo>
                  <a:pt x="500" y="49"/>
                </a:lnTo>
                <a:lnTo>
                  <a:pt x="496" y="49"/>
                </a:lnTo>
                <a:lnTo>
                  <a:pt x="493" y="49"/>
                </a:lnTo>
                <a:lnTo>
                  <a:pt x="491" y="50"/>
                </a:lnTo>
                <a:lnTo>
                  <a:pt x="488" y="51"/>
                </a:lnTo>
                <a:lnTo>
                  <a:pt x="485" y="51"/>
                </a:lnTo>
                <a:lnTo>
                  <a:pt x="483" y="51"/>
                </a:lnTo>
                <a:lnTo>
                  <a:pt x="478" y="51"/>
                </a:lnTo>
                <a:lnTo>
                  <a:pt x="475" y="51"/>
                </a:lnTo>
                <a:lnTo>
                  <a:pt x="471" y="51"/>
                </a:lnTo>
                <a:lnTo>
                  <a:pt x="468" y="52"/>
                </a:lnTo>
                <a:lnTo>
                  <a:pt x="465" y="52"/>
                </a:lnTo>
                <a:lnTo>
                  <a:pt x="461" y="54"/>
                </a:lnTo>
                <a:lnTo>
                  <a:pt x="459" y="57"/>
                </a:lnTo>
                <a:lnTo>
                  <a:pt x="456" y="57"/>
                </a:lnTo>
                <a:lnTo>
                  <a:pt x="451" y="58"/>
                </a:lnTo>
                <a:lnTo>
                  <a:pt x="445" y="59"/>
                </a:lnTo>
                <a:lnTo>
                  <a:pt x="443" y="60"/>
                </a:lnTo>
                <a:lnTo>
                  <a:pt x="440" y="61"/>
                </a:lnTo>
                <a:lnTo>
                  <a:pt x="438" y="63"/>
                </a:lnTo>
                <a:lnTo>
                  <a:pt x="434" y="66"/>
                </a:lnTo>
                <a:lnTo>
                  <a:pt x="431" y="67"/>
                </a:lnTo>
                <a:lnTo>
                  <a:pt x="426" y="67"/>
                </a:lnTo>
                <a:lnTo>
                  <a:pt x="424" y="67"/>
                </a:lnTo>
                <a:lnTo>
                  <a:pt x="421" y="67"/>
                </a:lnTo>
                <a:lnTo>
                  <a:pt x="416" y="67"/>
                </a:lnTo>
                <a:lnTo>
                  <a:pt x="411" y="67"/>
                </a:lnTo>
                <a:lnTo>
                  <a:pt x="409" y="67"/>
                </a:lnTo>
                <a:lnTo>
                  <a:pt x="407" y="66"/>
                </a:lnTo>
                <a:lnTo>
                  <a:pt x="402" y="64"/>
                </a:lnTo>
                <a:lnTo>
                  <a:pt x="398" y="60"/>
                </a:lnTo>
                <a:lnTo>
                  <a:pt x="397" y="58"/>
                </a:lnTo>
                <a:lnTo>
                  <a:pt x="397" y="57"/>
                </a:lnTo>
                <a:lnTo>
                  <a:pt x="395" y="54"/>
                </a:lnTo>
                <a:lnTo>
                  <a:pt x="393" y="54"/>
                </a:lnTo>
                <a:lnTo>
                  <a:pt x="391" y="53"/>
                </a:lnTo>
                <a:lnTo>
                  <a:pt x="388" y="51"/>
                </a:lnTo>
                <a:lnTo>
                  <a:pt x="384" y="50"/>
                </a:lnTo>
                <a:lnTo>
                  <a:pt x="379" y="48"/>
                </a:lnTo>
                <a:lnTo>
                  <a:pt x="373" y="46"/>
                </a:lnTo>
                <a:lnTo>
                  <a:pt x="374" y="46"/>
                </a:lnTo>
                <a:lnTo>
                  <a:pt x="371" y="44"/>
                </a:lnTo>
                <a:lnTo>
                  <a:pt x="368" y="38"/>
                </a:lnTo>
                <a:lnTo>
                  <a:pt x="367" y="33"/>
                </a:lnTo>
                <a:lnTo>
                  <a:pt x="366" y="29"/>
                </a:lnTo>
                <a:lnTo>
                  <a:pt x="365" y="24"/>
                </a:lnTo>
                <a:lnTo>
                  <a:pt x="365" y="20"/>
                </a:lnTo>
                <a:lnTo>
                  <a:pt x="364" y="17"/>
                </a:lnTo>
                <a:lnTo>
                  <a:pt x="362" y="15"/>
                </a:lnTo>
                <a:lnTo>
                  <a:pt x="358" y="10"/>
                </a:lnTo>
                <a:lnTo>
                  <a:pt x="355" y="9"/>
                </a:lnTo>
                <a:lnTo>
                  <a:pt x="353" y="8"/>
                </a:lnTo>
                <a:lnTo>
                  <a:pt x="351" y="6"/>
                </a:lnTo>
                <a:lnTo>
                  <a:pt x="349" y="5"/>
                </a:lnTo>
                <a:lnTo>
                  <a:pt x="348" y="5"/>
                </a:lnTo>
                <a:lnTo>
                  <a:pt x="347" y="6"/>
                </a:lnTo>
                <a:lnTo>
                  <a:pt x="342" y="5"/>
                </a:lnTo>
                <a:lnTo>
                  <a:pt x="339" y="6"/>
                </a:lnTo>
                <a:lnTo>
                  <a:pt x="337" y="9"/>
                </a:lnTo>
                <a:lnTo>
                  <a:pt x="332" y="14"/>
                </a:lnTo>
                <a:lnTo>
                  <a:pt x="330" y="16"/>
                </a:lnTo>
                <a:lnTo>
                  <a:pt x="328" y="19"/>
                </a:lnTo>
                <a:lnTo>
                  <a:pt x="327" y="24"/>
                </a:lnTo>
                <a:lnTo>
                  <a:pt x="327" y="26"/>
                </a:lnTo>
                <a:lnTo>
                  <a:pt x="323" y="28"/>
                </a:lnTo>
                <a:lnTo>
                  <a:pt x="320" y="32"/>
                </a:lnTo>
                <a:lnTo>
                  <a:pt x="318" y="32"/>
                </a:lnTo>
                <a:lnTo>
                  <a:pt x="314" y="32"/>
                </a:lnTo>
                <a:lnTo>
                  <a:pt x="307" y="32"/>
                </a:lnTo>
                <a:lnTo>
                  <a:pt x="304" y="32"/>
                </a:lnTo>
                <a:lnTo>
                  <a:pt x="302" y="32"/>
                </a:lnTo>
                <a:lnTo>
                  <a:pt x="298" y="32"/>
                </a:lnTo>
                <a:lnTo>
                  <a:pt x="296" y="32"/>
                </a:lnTo>
                <a:lnTo>
                  <a:pt x="293" y="35"/>
                </a:lnTo>
                <a:lnTo>
                  <a:pt x="290" y="36"/>
                </a:lnTo>
                <a:lnTo>
                  <a:pt x="285" y="38"/>
                </a:lnTo>
                <a:lnTo>
                  <a:pt x="279" y="38"/>
                </a:lnTo>
                <a:lnTo>
                  <a:pt x="272" y="38"/>
                </a:lnTo>
                <a:lnTo>
                  <a:pt x="264" y="38"/>
                </a:lnTo>
                <a:lnTo>
                  <a:pt x="264" y="35"/>
                </a:lnTo>
                <a:lnTo>
                  <a:pt x="263" y="26"/>
                </a:lnTo>
                <a:lnTo>
                  <a:pt x="261" y="20"/>
                </a:lnTo>
                <a:lnTo>
                  <a:pt x="255" y="15"/>
                </a:lnTo>
                <a:lnTo>
                  <a:pt x="249" y="9"/>
                </a:lnTo>
                <a:lnTo>
                  <a:pt x="242" y="6"/>
                </a:lnTo>
                <a:lnTo>
                  <a:pt x="236" y="1"/>
                </a:lnTo>
                <a:lnTo>
                  <a:pt x="228" y="0"/>
                </a:lnTo>
                <a:lnTo>
                  <a:pt x="225" y="0"/>
                </a:lnTo>
                <a:lnTo>
                  <a:pt x="219" y="0"/>
                </a:lnTo>
                <a:lnTo>
                  <a:pt x="212" y="0"/>
                </a:lnTo>
                <a:lnTo>
                  <a:pt x="207" y="1"/>
                </a:lnTo>
                <a:lnTo>
                  <a:pt x="201" y="1"/>
                </a:lnTo>
                <a:lnTo>
                  <a:pt x="198" y="5"/>
                </a:lnTo>
                <a:lnTo>
                  <a:pt x="192" y="7"/>
                </a:lnTo>
                <a:lnTo>
                  <a:pt x="190" y="10"/>
                </a:lnTo>
                <a:lnTo>
                  <a:pt x="186" y="12"/>
                </a:lnTo>
                <a:lnTo>
                  <a:pt x="184" y="16"/>
                </a:lnTo>
                <a:lnTo>
                  <a:pt x="181" y="18"/>
                </a:lnTo>
                <a:lnTo>
                  <a:pt x="178" y="21"/>
                </a:lnTo>
                <a:lnTo>
                  <a:pt x="174" y="23"/>
                </a:lnTo>
                <a:lnTo>
                  <a:pt x="168" y="28"/>
                </a:lnTo>
                <a:lnTo>
                  <a:pt x="166" y="32"/>
                </a:lnTo>
                <a:lnTo>
                  <a:pt x="163" y="40"/>
                </a:lnTo>
                <a:lnTo>
                  <a:pt x="160" y="45"/>
                </a:lnTo>
                <a:lnTo>
                  <a:pt x="158" y="51"/>
                </a:lnTo>
                <a:lnTo>
                  <a:pt x="155" y="55"/>
                </a:lnTo>
                <a:lnTo>
                  <a:pt x="153" y="60"/>
                </a:lnTo>
                <a:lnTo>
                  <a:pt x="149" y="67"/>
                </a:lnTo>
                <a:lnTo>
                  <a:pt x="146" y="72"/>
                </a:lnTo>
                <a:lnTo>
                  <a:pt x="139" y="74"/>
                </a:lnTo>
                <a:lnTo>
                  <a:pt x="133" y="74"/>
                </a:lnTo>
                <a:lnTo>
                  <a:pt x="125" y="74"/>
                </a:lnTo>
                <a:lnTo>
                  <a:pt x="118" y="72"/>
                </a:lnTo>
                <a:lnTo>
                  <a:pt x="115" y="72"/>
                </a:lnTo>
                <a:lnTo>
                  <a:pt x="109" y="72"/>
                </a:lnTo>
                <a:lnTo>
                  <a:pt x="101" y="67"/>
                </a:lnTo>
                <a:lnTo>
                  <a:pt x="95" y="59"/>
                </a:lnTo>
                <a:lnTo>
                  <a:pt x="89" y="58"/>
                </a:lnTo>
                <a:lnTo>
                  <a:pt x="83" y="58"/>
                </a:lnTo>
                <a:lnTo>
                  <a:pt x="79" y="54"/>
                </a:lnTo>
                <a:lnTo>
                  <a:pt x="79" y="55"/>
                </a:lnTo>
                <a:lnTo>
                  <a:pt x="79" y="57"/>
                </a:lnTo>
                <a:lnTo>
                  <a:pt x="78" y="58"/>
                </a:lnTo>
                <a:lnTo>
                  <a:pt x="76" y="59"/>
                </a:lnTo>
                <a:lnTo>
                  <a:pt x="74" y="60"/>
                </a:lnTo>
                <a:lnTo>
                  <a:pt x="73" y="60"/>
                </a:lnTo>
                <a:lnTo>
                  <a:pt x="73" y="62"/>
                </a:lnTo>
                <a:lnTo>
                  <a:pt x="73" y="63"/>
                </a:lnTo>
                <a:lnTo>
                  <a:pt x="73" y="64"/>
                </a:lnTo>
                <a:lnTo>
                  <a:pt x="73" y="66"/>
                </a:lnTo>
                <a:lnTo>
                  <a:pt x="72" y="67"/>
                </a:lnTo>
                <a:lnTo>
                  <a:pt x="71" y="68"/>
                </a:lnTo>
                <a:lnTo>
                  <a:pt x="70" y="68"/>
                </a:lnTo>
                <a:lnTo>
                  <a:pt x="69" y="69"/>
                </a:lnTo>
                <a:lnTo>
                  <a:pt x="69" y="70"/>
                </a:lnTo>
                <a:lnTo>
                  <a:pt x="67" y="71"/>
                </a:lnTo>
                <a:lnTo>
                  <a:pt x="66" y="71"/>
                </a:lnTo>
                <a:lnTo>
                  <a:pt x="66" y="72"/>
                </a:lnTo>
                <a:lnTo>
                  <a:pt x="65" y="74"/>
                </a:lnTo>
                <a:lnTo>
                  <a:pt x="65" y="76"/>
                </a:lnTo>
                <a:lnTo>
                  <a:pt x="65" y="77"/>
                </a:lnTo>
                <a:lnTo>
                  <a:pt x="65" y="78"/>
                </a:lnTo>
                <a:lnTo>
                  <a:pt x="65" y="79"/>
                </a:lnTo>
                <a:lnTo>
                  <a:pt x="64" y="80"/>
                </a:lnTo>
                <a:lnTo>
                  <a:pt x="63" y="81"/>
                </a:lnTo>
                <a:lnTo>
                  <a:pt x="63" y="83"/>
                </a:lnTo>
                <a:lnTo>
                  <a:pt x="62" y="83"/>
                </a:lnTo>
                <a:lnTo>
                  <a:pt x="61" y="85"/>
                </a:lnTo>
                <a:lnTo>
                  <a:pt x="60" y="86"/>
                </a:lnTo>
                <a:lnTo>
                  <a:pt x="58" y="86"/>
                </a:lnTo>
                <a:lnTo>
                  <a:pt x="58" y="87"/>
                </a:lnTo>
                <a:lnTo>
                  <a:pt x="57" y="88"/>
                </a:lnTo>
                <a:lnTo>
                  <a:pt x="57" y="89"/>
                </a:lnTo>
                <a:lnTo>
                  <a:pt x="57" y="92"/>
                </a:lnTo>
                <a:lnTo>
                  <a:pt x="56" y="93"/>
                </a:lnTo>
                <a:lnTo>
                  <a:pt x="56" y="94"/>
                </a:lnTo>
                <a:lnTo>
                  <a:pt x="56" y="95"/>
                </a:lnTo>
                <a:lnTo>
                  <a:pt x="56" y="96"/>
                </a:lnTo>
                <a:lnTo>
                  <a:pt x="57" y="97"/>
                </a:lnTo>
                <a:lnTo>
                  <a:pt x="57" y="98"/>
                </a:lnTo>
                <a:lnTo>
                  <a:pt x="57" y="100"/>
                </a:lnTo>
                <a:lnTo>
                  <a:pt x="57" y="101"/>
                </a:lnTo>
                <a:lnTo>
                  <a:pt x="57" y="103"/>
                </a:lnTo>
                <a:lnTo>
                  <a:pt x="57" y="104"/>
                </a:lnTo>
                <a:lnTo>
                  <a:pt x="58" y="105"/>
                </a:lnTo>
                <a:lnTo>
                  <a:pt x="57" y="106"/>
                </a:lnTo>
                <a:lnTo>
                  <a:pt x="57" y="107"/>
                </a:lnTo>
                <a:lnTo>
                  <a:pt x="56" y="109"/>
                </a:lnTo>
                <a:lnTo>
                  <a:pt x="56" y="110"/>
                </a:lnTo>
                <a:lnTo>
                  <a:pt x="56" y="112"/>
                </a:lnTo>
                <a:lnTo>
                  <a:pt x="56" y="113"/>
                </a:lnTo>
                <a:lnTo>
                  <a:pt x="56" y="114"/>
                </a:lnTo>
                <a:lnTo>
                  <a:pt x="56" y="115"/>
                </a:lnTo>
                <a:lnTo>
                  <a:pt x="56" y="117"/>
                </a:lnTo>
                <a:lnTo>
                  <a:pt x="56" y="118"/>
                </a:lnTo>
                <a:lnTo>
                  <a:pt x="56" y="119"/>
                </a:lnTo>
                <a:lnTo>
                  <a:pt x="56" y="120"/>
                </a:lnTo>
                <a:lnTo>
                  <a:pt x="57" y="121"/>
                </a:lnTo>
                <a:lnTo>
                  <a:pt x="58" y="122"/>
                </a:lnTo>
                <a:lnTo>
                  <a:pt x="60" y="123"/>
                </a:lnTo>
                <a:lnTo>
                  <a:pt x="60" y="124"/>
                </a:lnTo>
                <a:lnTo>
                  <a:pt x="61" y="126"/>
                </a:lnTo>
                <a:lnTo>
                  <a:pt x="61" y="127"/>
                </a:lnTo>
                <a:lnTo>
                  <a:pt x="61" y="128"/>
                </a:lnTo>
                <a:lnTo>
                  <a:pt x="61" y="129"/>
                </a:lnTo>
                <a:lnTo>
                  <a:pt x="61" y="130"/>
                </a:lnTo>
                <a:lnTo>
                  <a:pt x="62" y="131"/>
                </a:lnTo>
                <a:lnTo>
                  <a:pt x="62" y="132"/>
                </a:lnTo>
                <a:lnTo>
                  <a:pt x="63" y="134"/>
                </a:lnTo>
                <a:lnTo>
                  <a:pt x="64" y="135"/>
                </a:lnTo>
                <a:lnTo>
                  <a:pt x="65" y="136"/>
                </a:lnTo>
                <a:lnTo>
                  <a:pt x="65" y="137"/>
                </a:lnTo>
                <a:lnTo>
                  <a:pt x="65" y="138"/>
                </a:lnTo>
                <a:lnTo>
                  <a:pt x="66" y="139"/>
                </a:lnTo>
                <a:lnTo>
                  <a:pt x="66" y="140"/>
                </a:lnTo>
                <a:lnTo>
                  <a:pt x="66" y="141"/>
                </a:lnTo>
                <a:lnTo>
                  <a:pt x="66" y="143"/>
                </a:lnTo>
                <a:lnTo>
                  <a:pt x="67" y="144"/>
                </a:lnTo>
                <a:lnTo>
                  <a:pt x="69" y="145"/>
                </a:lnTo>
                <a:lnTo>
                  <a:pt x="69" y="146"/>
                </a:lnTo>
                <a:lnTo>
                  <a:pt x="70" y="148"/>
                </a:lnTo>
                <a:lnTo>
                  <a:pt x="71" y="149"/>
                </a:lnTo>
                <a:lnTo>
                  <a:pt x="71" y="150"/>
                </a:lnTo>
                <a:lnTo>
                  <a:pt x="72" y="152"/>
                </a:lnTo>
                <a:lnTo>
                  <a:pt x="72" y="154"/>
                </a:lnTo>
                <a:lnTo>
                  <a:pt x="72" y="155"/>
                </a:lnTo>
                <a:lnTo>
                  <a:pt x="72" y="156"/>
                </a:lnTo>
                <a:lnTo>
                  <a:pt x="73" y="157"/>
                </a:lnTo>
                <a:lnTo>
                  <a:pt x="73" y="158"/>
                </a:lnTo>
                <a:lnTo>
                  <a:pt x="73" y="160"/>
                </a:lnTo>
                <a:lnTo>
                  <a:pt x="74" y="161"/>
                </a:lnTo>
                <a:lnTo>
                  <a:pt x="74" y="162"/>
                </a:lnTo>
                <a:lnTo>
                  <a:pt x="75" y="163"/>
                </a:lnTo>
                <a:lnTo>
                  <a:pt x="75" y="164"/>
                </a:lnTo>
                <a:lnTo>
                  <a:pt x="75" y="165"/>
                </a:lnTo>
                <a:lnTo>
                  <a:pt x="75" y="166"/>
                </a:lnTo>
                <a:lnTo>
                  <a:pt x="75" y="167"/>
                </a:lnTo>
                <a:lnTo>
                  <a:pt x="75" y="169"/>
                </a:lnTo>
                <a:lnTo>
                  <a:pt x="75" y="170"/>
                </a:lnTo>
                <a:lnTo>
                  <a:pt x="75" y="171"/>
                </a:lnTo>
                <a:lnTo>
                  <a:pt x="75" y="172"/>
                </a:lnTo>
                <a:lnTo>
                  <a:pt x="76" y="173"/>
                </a:lnTo>
                <a:lnTo>
                  <a:pt x="76" y="174"/>
                </a:lnTo>
                <a:lnTo>
                  <a:pt x="78" y="175"/>
                </a:lnTo>
                <a:lnTo>
                  <a:pt x="78" y="178"/>
                </a:lnTo>
                <a:lnTo>
                  <a:pt x="78" y="179"/>
                </a:lnTo>
                <a:lnTo>
                  <a:pt x="78" y="180"/>
                </a:lnTo>
                <a:lnTo>
                  <a:pt x="78" y="182"/>
                </a:lnTo>
                <a:lnTo>
                  <a:pt x="78" y="183"/>
                </a:lnTo>
                <a:lnTo>
                  <a:pt x="78" y="184"/>
                </a:lnTo>
                <a:lnTo>
                  <a:pt x="78" y="186"/>
                </a:lnTo>
                <a:lnTo>
                  <a:pt x="78" y="187"/>
                </a:lnTo>
                <a:lnTo>
                  <a:pt x="78" y="188"/>
                </a:lnTo>
                <a:lnTo>
                  <a:pt x="78" y="189"/>
                </a:lnTo>
                <a:lnTo>
                  <a:pt x="78" y="190"/>
                </a:lnTo>
                <a:lnTo>
                  <a:pt x="78" y="191"/>
                </a:lnTo>
                <a:lnTo>
                  <a:pt x="78" y="192"/>
                </a:lnTo>
                <a:lnTo>
                  <a:pt x="78" y="193"/>
                </a:lnTo>
                <a:lnTo>
                  <a:pt x="78" y="196"/>
                </a:lnTo>
                <a:lnTo>
                  <a:pt x="78" y="197"/>
                </a:lnTo>
                <a:lnTo>
                  <a:pt x="78" y="198"/>
                </a:lnTo>
                <a:lnTo>
                  <a:pt x="78" y="199"/>
                </a:lnTo>
                <a:lnTo>
                  <a:pt x="78" y="201"/>
                </a:lnTo>
                <a:lnTo>
                  <a:pt x="76" y="201"/>
                </a:lnTo>
                <a:lnTo>
                  <a:pt x="76" y="203"/>
                </a:lnTo>
                <a:lnTo>
                  <a:pt x="76" y="204"/>
                </a:lnTo>
                <a:lnTo>
                  <a:pt x="76" y="205"/>
                </a:lnTo>
                <a:lnTo>
                  <a:pt x="76" y="206"/>
                </a:lnTo>
                <a:lnTo>
                  <a:pt x="76" y="207"/>
                </a:lnTo>
                <a:lnTo>
                  <a:pt x="75" y="209"/>
                </a:lnTo>
                <a:lnTo>
                  <a:pt x="74" y="209"/>
                </a:lnTo>
                <a:lnTo>
                  <a:pt x="73" y="210"/>
                </a:lnTo>
                <a:lnTo>
                  <a:pt x="73" y="212"/>
                </a:lnTo>
                <a:lnTo>
                  <a:pt x="73" y="214"/>
                </a:lnTo>
                <a:lnTo>
                  <a:pt x="73" y="215"/>
                </a:lnTo>
                <a:lnTo>
                  <a:pt x="72" y="216"/>
                </a:lnTo>
                <a:lnTo>
                  <a:pt x="71" y="216"/>
                </a:lnTo>
                <a:lnTo>
                  <a:pt x="69" y="217"/>
                </a:lnTo>
                <a:lnTo>
                  <a:pt x="67" y="217"/>
                </a:lnTo>
                <a:lnTo>
                  <a:pt x="66" y="217"/>
                </a:lnTo>
                <a:lnTo>
                  <a:pt x="65" y="217"/>
                </a:lnTo>
                <a:lnTo>
                  <a:pt x="64" y="217"/>
                </a:lnTo>
                <a:lnTo>
                  <a:pt x="62" y="216"/>
                </a:lnTo>
                <a:lnTo>
                  <a:pt x="61" y="215"/>
                </a:lnTo>
                <a:lnTo>
                  <a:pt x="60" y="214"/>
                </a:lnTo>
                <a:lnTo>
                  <a:pt x="58" y="213"/>
                </a:lnTo>
                <a:lnTo>
                  <a:pt x="56" y="209"/>
                </a:lnTo>
                <a:lnTo>
                  <a:pt x="55" y="208"/>
                </a:lnTo>
                <a:lnTo>
                  <a:pt x="55" y="207"/>
                </a:lnTo>
                <a:lnTo>
                  <a:pt x="55" y="206"/>
                </a:lnTo>
                <a:lnTo>
                  <a:pt x="55" y="205"/>
                </a:lnTo>
                <a:lnTo>
                  <a:pt x="54" y="204"/>
                </a:lnTo>
                <a:lnTo>
                  <a:pt x="54" y="203"/>
                </a:lnTo>
                <a:lnTo>
                  <a:pt x="53" y="201"/>
                </a:lnTo>
                <a:lnTo>
                  <a:pt x="52" y="200"/>
                </a:lnTo>
                <a:lnTo>
                  <a:pt x="50" y="199"/>
                </a:lnTo>
                <a:lnTo>
                  <a:pt x="50" y="198"/>
                </a:lnTo>
                <a:lnTo>
                  <a:pt x="49" y="197"/>
                </a:lnTo>
                <a:lnTo>
                  <a:pt x="48" y="196"/>
                </a:lnTo>
                <a:lnTo>
                  <a:pt x="47" y="195"/>
                </a:lnTo>
                <a:lnTo>
                  <a:pt x="46" y="193"/>
                </a:lnTo>
                <a:lnTo>
                  <a:pt x="45" y="193"/>
                </a:lnTo>
                <a:lnTo>
                  <a:pt x="44" y="192"/>
                </a:lnTo>
                <a:lnTo>
                  <a:pt x="43" y="192"/>
                </a:lnTo>
                <a:lnTo>
                  <a:pt x="41" y="192"/>
                </a:lnTo>
                <a:lnTo>
                  <a:pt x="40" y="191"/>
                </a:lnTo>
                <a:lnTo>
                  <a:pt x="39" y="191"/>
                </a:lnTo>
                <a:lnTo>
                  <a:pt x="37" y="191"/>
                </a:lnTo>
                <a:lnTo>
                  <a:pt x="36" y="191"/>
                </a:lnTo>
                <a:lnTo>
                  <a:pt x="35" y="191"/>
                </a:lnTo>
                <a:lnTo>
                  <a:pt x="33" y="191"/>
                </a:lnTo>
                <a:lnTo>
                  <a:pt x="31" y="191"/>
                </a:lnTo>
                <a:lnTo>
                  <a:pt x="29" y="191"/>
                </a:lnTo>
                <a:lnTo>
                  <a:pt x="28" y="191"/>
                </a:lnTo>
                <a:lnTo>
                  <a:pt x="27" y="191"/>
                </a:lnTo>
                <a:lnTo>
                  <a:pt x="26" y="191"/>
                </a:lnTo>
                <a:lnTo>
                  <a:pt x="24" y="191"/>
                </a:lnTo>
                <a:lnTo>
                  <a:pt x="23" y="191"/>
                </a:lnTo>
                <a:lnTo>
                  <a:pt x="21" y="191"/>
                </a:lnTo>
                <a:lnTo>
                  <a:pt x="20" y="192"/>
                </a:lnTo>
                <a:lnTo>
                  <a:pt x="20" y="193"/>
                </a:lnTo>
                <a:lnTo>
                  <a:pt x="19" y="193"/>
                </a:lnTo>
                <a:lnTo>
                  <a:pt x="19" y="195"/>
                </a:lnTo>
                <a:lnTo>
                  <a:pt x="18" y="196"/>
                </a:lnTo>
                <a:lnTo>
                  <a:pt x="17" y="196"/>
                </a:lnTo>
                <a:lnTo>
                  <a:pt x="15" y="197"/>
                </a:lnTo>
                <a:lnTo>
                  <a:pt x="14" y="197"/>
                </a:lnTo>
                <a:lnTo>
                  <a:pt x="13" y="198"/>
                </a:lnTo>
                <a:lnTo>
                  <a:pt x="12" y="199"/>
                </a:lnTo>
                <a:lnTo>
                  <a:pt x="12" y="200"/>
                </a:lnTo>
                <a:lnTo>
                  <a:pt x="12" y="201"/>
                </a:lnTo>
                <a:lnTo>
                  <a:pt x="12" y="203"/>
                </a:lnTo>
                <a:lnTo>
                  <a:pt x="12" y="204"/>
                </a:lnTo>
                <a:lnTo>
                  <a:pt x="12" y="205"/>
                </a:lnTo>
                <a:lnTo>
                  <a:pt x="12" y="206"/>
                </a:lnTo>
                <a:lnTo>
                  <a:pt x="12" y="207"/>
                </a:lnTo>
                <a:lnTo>
                  <a:pt x="12" y="208"/>
                </a:lnTo>
                <a:lnTo>
                  <a:pt x="12" y="210"/>
                </a:lnTo>
                <a:lnTo>
                  <a:pt x="12" y="212"/>
                </a:lnTo>
                <a:lnTo>
                  <a:pt x="12" y="213"/>
                </a:lnTo>
                <a:lnTo>
                  <a:pt x="13" y="214"/>
                </a:lnTo>
                <a:lnTo>
                  <a:pt x="14" y="215"/>
                </a:lnTo>
                <a:lnTo>
                  <a:pt x="14" y="216"/>
                </a:lnTo>
                <a:lnTo>
                  <a:pt x="15" y="216"/>
                </a:lnTo>
                <a:lnTo>
                  <a:pt x="15" y="218"/>
                </a:lnTo>
                <a:lnTo>
                  <a:pt x="15" y="220"/>
                </a:lnTo>
                <a:lnTo>
                  <a:pt x="15" y="221"/>
                </a:lnTo>
                <a:lnTo>
                  <a:pt x="17" y="223"/>
                </a:lnTo>
                <a:lnTo>
                  <a:pt x="17" y="224"/>
                </a:lnTo>
                <a:lnTo>
                  <a:pt x="18" y="225"/>
                </a:lnTo>
                <a:lnTo>
                  <a:pt x="17" y="225"/>
                </a:lnTo>
                <a:lnTo>
                  <a:pt x="18" y="227"/>
                </a:lnTo>
                <a:lnTo>
                  <a:pt x="19" y="229"/>
                </a:lnTo>
                <a:lnTo>
                  <a:pt x="20" y="231"/>
                </a:lnTo>
                <a:lnTo>
                  <a:pt x="21" y="233"/>
                </a:lnTo>
                <a:lnTo>
                  <a:pt x="21" y="234"/>
                </a:lnTo>
                <a:lnTo>
                  <a:pt x="21" y="235"/>
                </a:lnTo>
                <a:lnTo>
                  <a:pt x="21" y="236"/>
                </a:lnTo>
                <a:lnTo>
                  <a:pt x="21" y="238"/>
                </a:lnTo>
                <a:lnTo>
                  <a:pt x="21" y="239"/>
                </a:lnTo>
                <a:lnTo>
                  <a:pt x="21" y="240"/>
                </a:lnTo>
                <a:lnTo>
                  <a:pt x="21" y="242"/>
                </a:lnTo>
                <a:lnTo>
                  <a:pt x="21" y="244"/>
                </a:lnTo>
                <a:lnTo>
                  <a:pt x="21" y="246"/>
                </a:lnTo>
                <a:lnTo>
                  <a:pt x="20" y="247"/>
                </a:lnTo>
                <a:lnTo>
                  <a:pt x="19" y="248"/>
                </a:lnTo>
                <a:lnTo>
                  <a:pt x="18" y="249"/>
                </a:lnTo>
                <a:lnTo>
                  <a:pt x="17" y="250"/>
                </a:lnTo>
                <a:lnTo>
                  <a:pt x="17" y="252"/>
                </a:lnTo>
                <a:lnTo>
                  <a:pt x="17" y="253"/>
                </a:lnTo>
                <a:lnTo>
                  <a:pt x="17" y="255"/>
                </a:lnTo>
                <a:lnTo>
                  <a:pt x="17" y="257"/>
                </a:lnTo>
                <a:lnTo>
                  <a:pt x="17" y="258"/>
                </a:lnTo>
                <a:lnTo>
                  <a:pt x="17" y="259"/>
                </a:lnTo>
                <a:lnTo>
                  <a:pt x="17" y="260"/>
                </a:lnTo>
                <a:lnTo>
                  <a:pt x="17" y="261"/>
                </a:lnTo>
                <a:lnTo>
                  <a:pt x="17" y="264"/>
                </a:lnTo>
                <a:lnTo>
                  <a:pt x="18" y="266"/>
                </a:lnTo>
                <a:lnTo>
                  <a:pt x="18" y="268"/>
                </a:lnTo>
                <a:lnTo>
                  <a:pt x="18" y="269"/>
                </a:lnTo>
                <a:lnTo>
                  <a:pt x="17" y="269"/>
                </a:lnTo>
                <a:lnTo>
                  <a:pt x="17" y="270"/>
                </a:lnTo>
                <a:lnTo>
                  <a:pt x="17" y="273"/>
                </a:lnTo>
                <a:lnTo>
                  <a:pt x="15" y="273"/>
                </a:lnTo>
                <a:lnTo>
                  <a:pt x="14" y="275"/>
                </a:lnTo>
                <a:lnTo>
                  <a:pt x="13" y="276"/>
                </a:lnTo>
                <a:lnTo>
                  <a:pt x="13" y="277"/>
                </a:lnTo>
                <a:lnTo>
                  <a:pt x="13" y="278"/>
                </a:lnTo>
                <a:lnTo>
                  <a:pt x="13" y="279"/>
                </a:lnTo>
                <a:lnTo>
                  <a:pt x="13" y="281"/>
                </a:lnTo>
                <a:lnTo>
                  <a:pt x="13" y="283"/>
                </a:lnTo>
                <a:lnTo>
                  <a:pt x="13" y="284"/>
                </a:lnTo>
                <a:lnTo>
                  <a:pt x="13" y="285"/>
                </a:lnTo>
                <a:lnTo>
                  <a:pt x="12" y="286"/>
                </a:lnTo>
                <a:lnTo>
                  <a:pt x="12" y="287"/>
                </a:lnTo>
                <a:lnTo>
                  <a:pt x="11" y="289"/>
                </a:lnTo>
                <a:lnTo>
                  <a:pt x="10" y="290"/>
                </a:lnTo>
                <a:lnTo>
                  <a:pt x="9" y="291"/>
                </a:lnTo>
                <a:lnTo>
                  <a:pt x="7" y="291"/>
                </a:lnTo>
                <a:lnTo>
                  <a:pt x="6" y="291"/>
                </a:lnTo>
                <a:lnTo>
                  <a:pt x="4" y="291"/>
                </a:lnTo>
                <a:lnTo>
                  <a:pt x="3" y="292"/>
                </a:lnTo>
                <a:lnTo>
                  <a:pt x="2" y="293"/>
                </a:lnTo>
                <a:lnTo>
                  <a:pt x="2" y="294"/>
                </a:lnTo>
                <a:lnTo>
                  <a:pt x="2" y="295"/>
                </a:lnTo>
                <a:lnTo>
                  <a:pt x="2" y="298"/>
                </a:lnTo>
                <a:lnTo>
                  <a:pt x="1" y="299"/>
                </a:lnTo>
                <a:lnTo>
                  <a:pt x="1" y="301"/>
                </a:lnTo>
                <a:lnTo>
                  <a:pt x="1" y="302"/>
                </a:lnTo>
                <a:lnTo>
                  <a:pt x="1" y="303"/>
                </a:lnTo>
                <a:lnTo>
                  <a:pt x="0" y="304"/>
                </a:lnTo>
                <a:lnTo>
                  <a:pt x="1" y="306"/>
                </a:lnTo>
                <a:lnTo>
                  <a:pt x="0" y="307"/>
                </a:lnTo>
                <a:lnTo>
                  <a:pt x="0" y="309"/>
                </a:lnTo>
                <a:lnTo>
                  <a:pt x="0" y="310"/>
                </a:lnTo>
                <a:lnTo>
                  <a:pt x="1" y="311"/>
                </a:lnTo>
                <a:lnTo>
                  <a:pt x="1" y="312"/>
                </a:lnTo>
                <a:lnTo>
                  <a:pt x="2" y="313"/>
                </a:lnTo>
                <a:lnTo>
                  <a:pt x="2" y="315"/>
                </a:lnTo>
                <a:lnTo>
                  <a:pt x="3" y="317"/>
                </a:lnTo>
                <a:lnTo>
                  <a:pt x="2" y="317"/>
                </a:lnTo>
                <a:lnTo>
                  <a:pt x="3" y="318"/>
                </a:lnTo>
                <a:lnTo>
                  <a:pt x="4" y="318"/>
                </a:lnTo>
                <a:lnTo>
                  <a:pt x="5" y="320"/>
                </a:lnTo>
                <a:lnTo>
                  <a:pt x="6" y="321"/>
                </a:lnTo>
                <a:lnTo>
                  <a:pt x="6" y="322"/>
                </a:lnTo>
                <a:lnTo>
                  <a:pt x="7" y="325"/>
                </a:lnTo>
                <a:lnTo>
                  <a:pt x="9" y="326"/>
                </a:lnTo>
                <a:lnTo>
                  <a:pt x="9" y="327"/>
                </a:lnTo>
                <a:lnTo>
                  <a:pt x="10" y="329"/>
                </a:lnTo>
                <a:lnTo>
                  <a:pt x="11" y="329"/>
                </a:lnTo>
                <a:lnTo>
                  <a:pt x="12" y="330"/>
                </a:lnTo>
                <a:lnTo>
                  <a:pt x="13" y="330"/>
                </a:lnTo>
                <a:lnTo>
                  <a:pt x="14" y="332"/>
                </a:lnTo>
                <a:lnTo>
                  <a:pt x="15" y="333"/>
                </a:lnTo>
                <a:lnTo>
                  <a:pt x="17" y="334"/>
                </a:lnTo>
                <a:lnTo>
                  <a:pt x="17" y="335"/>
                </a:lnTo>
                <a:lnTo>
                  <a:pt x="18" y="336"/>
                </a:lnTo>
                <a:lnTo>
                  <a:pt x="19" y="337"/>
                </a:lnTo>
                <a:lnTo>
                  <a:pt x="20" y="337"/>
                </a:lnTo>
                <a:lnTo>
                  <a:pt x="23" y="337"/>
                </a:lnTo>
                <a:lnTo>
                  <a:pt x="24" y="337"/>
                </a:lnTo>
                <a:lnTo>
                  <a:pt x="26" y="337"/>
                </a:lnTo>
                <a:lnTo>
                  <a:pt x="27" y="337"/>
                </a:lnTo>
                <a:lnTo>
                  <a:pt x="28" y="337"/>
                </a:lnTo>
                <a:lnTo>
                  <a:pt x="29" y="337"/>
                </a:lnTo>
                <a:lnTo>
                  <a:pt x="30" y="337"/>
                </a:lnTo>
                <a:lnTo>
                  <a:pt x="31" y="337"/>
                </a:lnTo>
                <a:lnTo>
                  <a:pt x="33" y="338"/>
                </a:lnTo>
                <a:lnTo>
                  <a:pt x="35" y="338"/>
                </a:lnTo>
                <a:lnTo>
                  <a:pt x="36" y="339"/>
                </a:lnTo>
                <a:lnTo>
                  <a:pt x="37" y="339"/>
                </a:lnTo>
                <a:lnTo>
                  <a:pt x="38" y="339"/>
                </a:lnTo>
                <a:lnTo>
                  <a:pt x="39" y="341"/>
                </a:lnTo>
                <a:lnTo>
                  <a:pt x="40" y="341"/>
                </a:lnTo>
                <a:lnTo>
                  <a:pt x="41" y="341"/>
                </a:lnTo>
                <a:lnTo>
                  <a:pt x="43" y="341"/>
                </a:lnTo>
                <a:lnTo>
                  <a:pt x="44" y="341"/>
                </a:lnTo>
                <a:lnTo>
                  <a:pt x="45" y="341"/>
                </a:lnTo>
                <a:lnTo>
                  <a:pt x="47" y="342"/>
                </a:lnTo>
                <a:lnTo>
                  <a:pt x="48" y="342"/>
                </a:lnTo>
                <a:lnTo>
                  <a:pt x="49" y="342"/>
                </a:lnTo>
                <a:lnTo>
                  <a:pt x="50" y="344"/>
                </a:lnTo>
                <a:lnTo>
                  <a:pt x="53" y="345"/>
                </a:lnTo>
                <a:lnTo>
                  <a:pt x="53" y="346"/>
                </a:lnTo>
                <a:lnTo>
                  <a:pt x="53" y="347"/>
                </a:lnTo>
                <a:lnTo>
                  <a:pt x="54" y="349"/>
                </a:lnTo>
                <a:lnTo>
                  <a:pt x="56" y="349"/>
                </a:lnTo>
                <a:lnTo>
                  <a:pt x="57" y="350"/>
                </a:lnTo>
                <a:lnTo>
                  <a:pt x="58" y="350"/>
                </a:lnTo>
                <a:lnTo>
                  <a:pt x="60" y="352"/>
                </a:lnTo>
                <a:lnTo>
                  <a:pt x="61" y="353"/>
                </a:lnTo>
                <a:lnTo>
                  <a:pt x="62" y="353"/>
                </a:lnTo>
                <a:lnTo>
                  <a:pt x="64" y="353"/>
                </a:lnTo>
                <a:lnTo>
                  <a:pt x="65" y="354"/>
                </a:lnTo>
                <a:lnTo>
                  <a:pt x="66" y="355"/>
                </a:lnTo>
                <a:lnTo>
                  <a:pt x="69" y="356"/>
                </a:lnTo>
                <a:lnTo>
                  <a:pt x="70" y="358"/>
                </a:lnTo>
                <a:lnTo>
                  <a:pt x="71" y="359"/>
                </a:lnTo>
                <a:lnTo>
                  <a:pt x="72" y="359"/>
                </a:lnTo>
                <a:lnTo>
                  <a:pt x="73" y="359"/>
                </a:lnTo>
                <a:lnTo>
                  <a:pt x="74" y="359"/>
                </a:lnTo>
                <a:lnTo>
                  <a:pt x="75" y="359"/>
                </a:lnTo>
                <a:lnTo>
                  <a:pt x="76" y="359"/>
                </a:lnTo>
                <a:lnTo>
                  <a:pt x="78" y="361"/>
                </a:lnTo>
                <a:lnTo>
                  <a:pt x="79" y="361"/>
                </a:lnTo>
                <a:lnTo>
                  <a:pt x="80" y="362"/>
                </a:lnTo>
                <a:lnTo>
                  <a:pt x="81" y="363"/>
                </a:lnTo>
                <a:lnTo>
                  <a:pt x="82" y="365"/>
                </a:lnTo>
                <a:lnTo>
                  <a:pt x="83" y="365"/>
                </a:lnTo>
                <a:lnTo>
                  <a:pt x="83" y="368"/>
                </a:lnTo>
                <a:lnTo>
                  <a:pt x="83" y="369"/>
                </a:lnTo>
                <a:lnTo>
                  <a:pt x="86" y="369"/>
                </a:lnTo>
                <a:lnTo>
                  <a:pt x="87" y="371"/>
                </a:lnTo>
                <a:lnTo>
                  <a:pt x="87" y="372"/>
                </a:lnTo>
                <a:lnTo>
                  <a:pt x="87" y="373"/>
                </a:lnTo>
                <a:lnTo>
                  <a:pt x="88" y="375"/>
                </a:lnTo>
                <a:lnTo>
                  <a:pt x="88" y="376"/>
                </a:lnTo>
                <a:lnTo>
                  <a:pt x="89" y="376"/>
                </a:lnTo>
                <a:lnTo>
                  <a:pt x="89" y="377"/>
                </a:lnTo>
                <a:lnTo>
                  <a:pt x="89" y="379"/>
                </a:lnTo>
                <a:lnTo>
                  <a:pt x="90" y="380"/>
                </a:lnTo>
                <a:lnTo>
                  <a:pt x="90" y="381"/>
                </a:lnTo>
                <a:lnTo>
                  <a:pt x="91" y="381"/>
                </a:lnTo>
                <a:lnTo>
                  <a:pt x="92" y="382"/>
                </a:lnTo>
                <a:lnTo>
                  <a:pt x="92" y="385"/>
                </a:lnTo>
                <a:lnTo>
                  <a:pt x="92" y="386"/>
                </a:lnTo>
                <a:lnTo>
                  <a:pt x="92" y="387"/>
                </a:lnTo>
                <a:lnTo>
                  <a:pt x="93" y="388"/>
                </a:lnTo>
                <a:lnTo>
                  <a:pt x="93" y="389"/>
                </a:lnTo>
                <a:lnTo>
                  <a:pt x="95" y="389"/>
                </a:lnTo>
                <a:lnTo>
                  <a:pt x="96" y="390"/>
                </a:lnTo>
                <a:lnTo>
                  <a:pt x="97" y="392"/>
                </a:lnTo>
                <a:lnTo>
                  <a:pt x="98" y="393"/>
                </a:lnTo>
                <a:lnTo>
                  <a:pt x="99" y="394"/>
                </a:lnTo>
                <a:lnTo>
                  <a:pt x="99" y="395"/>
                </a:lnTo>
                <a:lnTo>
                  <a:pt x="99" y="397"/>
                </a:lnTo>
                <a:lnTo>
                  <a:pt x="100" y="398"/>
                </a:lnTo>
                <a:lnTo>
                  <a:pt x="101" y="399"/>
                </a:lnTo>
                <a:lnTo>
                  <a:pt x="103" y="399"/>
                </a:lnTo>
                <a:lnTo>
                  <a:pt x="103" y="402"/>
                </a:lnTo>
                <a:lnTo>
                  <a:pt x="104" y="403"/>
                </a:lnTo>
                <a:lnTo>
                  <a:pt x="104" y="404"/>
                </a:lnTo>
                <a:lnTo>
                  <a:pt x="104" y="405"/>
                </a:lnTo>
                <a:lnTo>
                  <a:pt x="104" y="407"/>
                </a:lnTo>
                <a:lnTo>
                  <a:pt x="104" y="408"/>
                </a:lnTo>
                <a:lnTo>
                  <a:pt x="105" y="411"/>
                </a:lnTo>
                <a:lnTo>
                  <a:pt x="105" y="412"/>
                </a:lnTo>
                <a:lnTo>
                  <a:pt x="105" y="413"/>
                </a:lnTo>
                <a:lnTo>
                  <a:pt x="106" y="415"/>
                </a:lnTo>
                <a:lnTo>
                  <a:pt x="106" y="416"/>
                </a:lnTo>
                <a:lnTo>
                  <a:pt x="107" y="418"/>
                </a:lnTo>
                <a:lnTo>
                  <a:pt x="107" y="419"/>
                </a:lnTo>
                <a:lnTo>
                  <a:pt x="108" y="420"/>
                </a:lnTo>
                <a:lnTo>
                  <a:pt x="109" y="421"/>
                </a:lnTo>
                <a:lnTo>
                  <a:pt x="109" y="422"/>
                </a:lnTo>
                <a:lnTo>
                  <a:pt x="109" y="423"/>
                </a:lnTo>
                <a:lnTo>
                  <a:pt x="109" y="424"/>
                </a:lnTo>
                <a:lnTo>
                  <a:pt x="110" y="427"/>
                </a:lnTo>
                <a:lnTo>
                  <a:pt x="110" y="428"/>
                </a:lnTo>
                <a:lnTo>
                  <a:pt x="110" y="429"/>
                </a:lnTo>
                <a:lnTo>
                  <a:pt x="112" y="429"/>
                </a:lnTo>
                <a:lnTo>
                  <a:pt x="112" y="430"/>
                </a:lnTo>
                <a:lnTo>
                  <a:pt x="114" y="431"/>
                </a:lnTo>
                <a:lnTo>
                  <a:pt x="115" y="432"/>
                </a:lnTo>
                <a:lnTo>
                  <a:pt x="115" y="433"/>
                </a:lnTo>
                <a:lnTo>
                  <a:pt x="115" y="435"/>
                </a:lnTo>
                <a:lnTo>
                  <a:pt x="116" y="436"/>
                </a:lnTo>
                <a:lnTo>
                  <a:pt x="116" y="437"/>
                </a:lnTo>
                <a:lnTo>
                  <a:pt x="117" y="438"/>
                </a:lnTo>
                <a:lnTo>
                  <a:pt x="118" y="440"/>
                </a:lnTo>
                <a:lnTo>
                  <a:pt x="120" y="440"/>
                </a:lnTo>
                <a:lnTo>
                  <a:pt x="121" y="441"/>
                </a:lnTo>
                <a:lnTo>
                  <a:pt x="122" y="442"/>
                </a:lnTo>
                <a:lnTo>
                  <a:pt x="122" y="445"/>
                </a:lnTo>
                <a:lnTo>
                  <a:pt x="123" y="445"/>
                </a:lnTo>
                <a:lnTo>
                  <a:pt x="123" y="447"/>
                </a:lnTo>
                <a:lnTo>
                  <a:pt x="124" y="448"/>
                </a:lnTo>
                <a:lnTo>
                  <a:pt x="125" y="449"/>
                </a:lnTo>
                <a:lnTo>
                  <a:pt x="125" y="450"/>
                </a:lnTo>
                <a:lnTo>
                  <a:pt x="127" y="451"/>
                </a:lnTo>
                <a:lnTo>
                  <a:pt x="129" y="451"/>
                </a:lnTo>
                <a:lnTo>
                  <a:pt x="130" y="453"/>
                </a:lnTo>
                <a:lnTo>
                  <a:pt x="131" y="453"/>
                </a:lnTo>
                <a:lnTo>
                  <a:pt x="133" y="454"/>
                </a:lnTo>
                <a:lnTo>
                  <a:pt x="134" y="454"/>
                </a:lnTo>
                <a:lnTo>
                  <a:pt x="136" y="455"/>
                </a:lnTo>
                <a:lnTo>
                  <a:pt x="139" y="456"/>
                </a:lnTo>
                <a:lnTo>
                  <a:pt x="140" y="456"/>
                </a:lnTo>
                <a:lnTo>
                  <a:pt x="142" y="456"/>
                </a:lnTo>
                <a:lnTo>
                  <a:pt x="143" y="456"/>
                </a:lnTo>
                <a:lnTo>
                  <a:pt x="144" y="457"/>
                </a:lnTo>
                <a:lnTo>
                  <a:pt x="147" y="457"/>
                </a:lnTo>
                <a:lnTo>
                  <a:pt x="148" y="457"/>
                </a:lnTo>
                <a:lnTo>
                  <a:pt x="149" y="457"/>
                </a:lnTo>
                <a:lnTo>
                  <a:pt x="151" y="457"/>
                </a:lnTo>
                <a:lnTo>
                  <a:pt x="152" y="457"/>
                </a:lnTo>
                <a:lnTo>
                  <a:pt x="153" y="457"/>
                </a:lnTo>
                <a:lnTo>
                  <a:pt x="155" y="457"/>
                </a:lnTo>
                <a:lnTo>
                  <a:pt x="157" y="457"/>
                </a:lnTo>
                <a:lnTo>
                  <a:pt x="158" y="457"/>
                </a:lnTo>
                <a:lnTo>
                  <a:pt x="159" y="457"/>
                </a:lnTo>
                <a:lnTo>
                  <a:pt x="160" y="457"/>
                </a:lnTo>
                <a:lnTo>
                  <a:pt x="163" y="457"/>
                </a:lnTo>
                <a:lnTo>
                  <a:pt x="164" y="457"/>
                </a:lnTo>
                <a:lnTo>
                  <a:pt x="165" y="457"/>
                </a:lnTo>
                <a:lnTo>
                  <a:pt x="166" y="457"/>
                </a:lnTo>
                <a:lnTo>
                  <a:pt x="167" y="456"/>
                </a:lnTo>
                <a:lnTo>
                  <a:pt x="168" y="456"/>
                </a:lnTo>
                <a:lnTo>
                  <a:pt x="169" y="456"/>
                </a:lnTo>
                <a:lnTo>
                  <a:pt x="170" y="455"/>
                </a:lnTo>
                <a:lnTo>
                  <a:pt x="172" y="454"/>
                </a:lnTo>
                <a:lnTo>
                  <a:pt x="173" y="453"/>
                </a:lnTo>
                <a:lnTo>
                  <a:pt x="174" y="453"/>
                </a:lnTo>
                <a:lnTo>
                  <a:pt x="175" y="453"/>
                </a:lnTo>
                <a:lnTo>
                  <a:pt x="176" y="453"/>
                </a:lnTo>
                <a:lnTo>
                  <a:pt x="177" y="453"/>
                </a:lnTo>
                <a:lnTo>
                  <a:pt x="178" y="453"/>
                </a:lnTo>
                <a:lnTo>
                  <a:pt x="179" y="453"/>
                </a:lnTo>
                <a:lnTo>
                  <a:pt x="181" y="451"/>
                </a:lnTo>
                <a:lnTo>
                  <a:pt x="182" y="450"/>
                </a:lnTo>
                <a:lnTo>
                  <a:pt x="183" y="449"/>
                </a:lnTo>
                <a:lnTo>
                  <a:pt x="184" y="448"/>
                </a:lnTo>
                <a:lnTo>
                  <a:pt x="186" y="448"/>
                </a:lnTo>
                <a:lnTo>
                  <a:pt x="187" y="447"/>
                </a:lnTo>
                <a:lnTo>
                  <a:pt x="189" y="447"/>
                </a:lnTo>
                <a:lnTo>
                  <a:pt x="189" y="446"/>
                </a:lnTo>
                <a:lnTo>
                  <a:pt x="190" y="445"/>
                </a:lnTo>
                <a:lnTo>
                  <a:pt x="191" y="445"/>
                </a:lnTo>
                <a:lnTo>
                  <a:pt x="192" y="444"/>
                </a:lnTo>
                <a:lnTo>
                  <a:pt x="194" y="444"/>
                </a:lnTo>
                <a:lnTo>
                  <a:pt x="195" y="444"/>
                </a:lnTo>
                <a:lnTo>
                  <a:pt x="196" y="442"/>
                </a:lnTo>
                <a:lnTo>
                  <a:pt x="198" y="444"/>
                </a:lnTo>
                <a:lnTo>
                  <a:pt x="199" y="444"/>
                </a:lnTo>
                <a:lnTo>
                  <a:pt x="200" y="444"/>
                </a:lnTo>
                <a:lnTo>
                  <a:pt x="201" y="444"/>
                </a:lnTo>
                <a:lnTo>
                  <a:pt x="202" y="444"/>
                </a:lnTo>
                <a:lnTo>
                  <a:pt x="203" y="444"/>
                </a:lnTo>
                <a:lnTo>
                  <a:pt x="204" y="445"/>
                </a:lnTo>
                <a:lnTo>
                  <a:pt x="204" y="446"/>
                </a:lnTo>
                <a:lnTo>
                  <a:pt x="206" y="446"/>
                </a:lnTo>
                <a:lnTo>
                  <a:pt x="207" y="446"/>
                </a:lnTo>
                <a:lnTo>
                  <a:pt x="207" y="447"/>
                </a:lnTo>
                <a:lnTo>
                  <a:pt x="208" y="448"/>
                </a:lnTo>
                <a:lnTo>
                  <a:pt x="209" y="449"/>
                </a:lnTo>
                <a:lnTo>
                  <a:pt x="209" y="450"/>
                </a:lnTo>
                <a:lnTo>
                  <a:pt x="210" y="451"/>
                </a:lnTo>
                <a:lnTo>
                  <a:pt x="211" y="453"/>
                </a:lnTo>
                <a:lnTo>
                  <a:pt x="212" y="454"/>
                </a:lnTo>
                <a:lnTo>
                  <a:pt x="213" y="455"/>
                </a:lnTo>
                <a:lnTo>
                  <a:pt x="213" y="456"/>
                </a:lnTo>
                <a:lnTo>
                  <a:pt x="213" y="457"/>
                </a:lnTo>
                <a:lnTo>
                  <a:pt x="213" y="458"/>
                </a:lnTo>
                <a:lnTo>
                  <a:pt x="215" y="459"/>
                </a:lnTo>
                <a:lnTo>
                  <a:pt x="216" y="462"/>
                </a:lnTo>
                <a:lnTo>
                  <a:pt x="216" y="463"/>
                </a:lnTo>
                <a:lnTo>
                  <a:pt x="217" y="464"/>
                </a:lnTo>
                <a:lnTo>
                  <a:pt x="219" y="464"/>
                </a:lnTo>
                <a:lnTo>
                  <a:pt x="220" y="466"/>
                </a:lnTo>
                <a:lnTo>
                  <a:pt x="220" y="467"/>
                </a:lnTo>
                <a:lnTo>
                  <a:pt x="220" y="468"/>
                </a:lnTo>
                <a:lnTo>
                  <a:pt x="221" y="471"/>
                </a:lnTo>
                <a:lnTo>
                  <a:pt x="222" y="472"/>
                </a:lnTo>
                <a:lnTo>
                  <a:pt x="224" y="473"/>
                </a:lnTo>
                <a:lnTo>
                  <a:pt x="225" y="474"/>
                </a:lnTo>
                <a:lnTo>
                  <a:pt x="225" y="476"/>
                </a:lnTo>
                <a:lnTo>
                  <a:pt x="225" y="478"/>
                </a:lnTo>
                <a:lnTo>
                  <a:pt x="226" y="479"/>
                </a:lnTo>
                <a:lnTo>
                  <a:pt x="226" y="480"/>
                </a:lnTo>
                <a:lnTo>
                  <a:pt x="228" y="481"/>
                </a:lnTo>
                <a:lnTo>
                  <a:pt x="229" y="482"/>
                </a:lnTo>
                <a:lnTo>
                  <a:pt x="230" y="483"/>
                </a:lnTo>
                <a:lnTo>
                  <a:pt x="232" y="484"/>
                </a:lnTo>
                <a:lnTo>
                  <a:pt x="233" y="484"/>
                </a:lnTo>
                <a:lnTo>
                  <a:pt x="233" y="485"/>
                </a:lnTo>
                <a:lnTo>
                  <a:pt x="235" y="487"/>
                </a:lnTo>
                <a:lnTo>
                  <a:pt x="236" y="488"/>
                </a:lnTo>
                <a:lnTo>
                  <a:pt x="237" y="489"/>
                </a:lnTo>
                <a:lnTo>
                  <a:pt x="238" y="490"/>
                </a:lnTo>
                <a:lnTo>
                  <a:pt x="239" y="491"/>
                </a:lnTo>
                <a:lnTo>
                  <a:pt x="242" y="492"/>
                </a:lnTo>
                <a:lnTo>
                  <a:pt x="242" y="493"/>
                </a:lnTo>
                <a:lnTo>
                  <a:pt x="243" y="494"/>
                </a:lnTo>
                <a:lnTo>
                  <a:pt x="244" y="496"/>
                </a:lnTo>
                <a:lnTo>
                  <a:pt x="245" y="497"/>
                </a:lnTo>
                <a:lnTo>
                  <a:pt x="246" y="497"/>
                </a:lnTo>
                <a:lnTo>
                  <a:pt x="247" y="498"/>
                </a:lnTo>
                <a:lnTo>
                  <a:pt x="249" y="499"/>
                </a:lnTo>
                <a:lnTo>
                  <a:pt x="250" y="500"/>
                </a:lnTo>
                <a:lnTo>
                  <a:pt x="251" y="501"/>
                </a:lnTo>
                <a:lnTo>
                  <a:pt x="252" y="501"/>
                </a:lnTo>
                <a:lnTo>
                  <a:pt x="253" y="502"/>
                </a:lnTo>
                <a:lnTo>
                  <a:pt x="254" y="502"/>
                </a:lnTo>
                <a:lnTo>
                  <a:pt x="255" y="504"/>
                </a:lnTo>
                <a:lnTo>
                  <a:pt x="256" y="504"/>
                </a:lnTo>
                <a:lnTo>
                  <a:pt x="258" y="505"/>
                </a:lnTo>
                <a:lnTo>
                  <a:pt x="259" y="506"/>
                </a:lnTo>
                <a:lnTo>
                  <a:pt x="260" y="507"/>
                </a:lnTo>
                <a:lnTo>
                  <a:pt x="261" y="508"/>
                </a:lnTo>
                <a:lnTo>
                  <a:pt x="262" y="509"/>
                </a:lnTo>
                <a:lnTo>
                  <a:pt x="263" y="510"/>
                </a:lnTo>
                <a:lnTo>
                  <a:pt x="264" y="513"/>
                </a:lnTo>
                <a:lnTo>
                  <a:pt x="265" y="514"/>
                </a:lnTo>
                <a:lnTo>
                  <a:pt x="267" y="515"/>
                </a:lnTo>
                <a:lnTo>
                  <a:pt x="268" y="517"/>
                </a:lnTo>
                <a:lnTo>
                  <a:pt x="269" y="517"/>
                </a:lnTo>
                <a:lnTo>
                  <a:pt x="270" y="519"/>
                </a:lnTo>
                <a:lnTo>
                  <a:pt x="271" y="521"/>
                </a:lnTo>
                <a:lnTo>
                  <a:pt x="272" y="522"/>
                </a:lnTo>
                <a:lnTo>
                  <a:pt x="273" y="523"/>
                </a:lnTo>
                <a:lnTo>
                  <a:pt x="273" y="524"/>
                </a:lnTo>
                <a:lnTo>
                  <a:pt x="275" y="525"/>
                </a:lnTo>
                <a:lnTo>
                  <a:pt x="276" y="526"/>
                </a:lnTo>
                <a:lnTo>
                  <a:pt x="276" y="527"/>
                </a:lnTo>
                <a:lnTo>
                  <a:pt x="277" y="530"/>
                </a:lnTo>
                <a:lnTo>
                  <a:pt x="278" y="531"/>
                </a:lnTo>
                <a:lnTo>
                  <a:pt x="279" y="532"/>
                </a:lnTo>
                <a:lnTo>
                  <a:pt x="279" y="533"/>
                </a:lnTo>
                <a:lnTo>
                  <a:pt x="279" y="534"/>
                </a:lnTo>
                <a:lnTo>
                  <a:pt x="279" y="535"/>
                </a:lnTo>
                <a:lnTo>
                  <a:pt x="279" y="538"/>
                </a:lnTo>
                <a:lnTo>
                  <a:pt x="280" y="538"/>
                </a:lnTo>
                <a:lnTo>
                  <a:pt x="280" y="539"/>
                </a:lnTo>
                <a:lnTo>
                  <a:pt x="280" y="541"/>
                </a:lnTo>
                <a:lnTo>
                  <a:pt x="281" y="542"/>
                </a:lnTo>
                <a:lnTo>
                  <a:pt x="282" y="543"/>
                </a:lnTo>
                <a:lnTo>
                  <a:pt x="284" y="545"/>
                </a:lnTo>
                <a:lnTo>
                  <a:pt x="285" y="548"/>
                </a:lnTo>
                <a:lnTo>
                  <a:pt x="287" y="548"/>
                </a:lnTo>
                <a:lnTo>
                  <a:pt x="288" y="548"/>
                </a:lnTo>
                <a:lnTo>
                  <a:pt x="289" y="548"/>
                </a:lnTo>
                <a:lnTo>
                  <a:pt x="292" y="549"/>
                </a:lnTo>
                <a:lnTo>
                  <a:pt x="293" y="549"/>
                </a:lnTo>
                <a:lnTo>
                  <a:pt x="295" y="549"/>
                </a:lnTo>
                <a:lnTo>
                  <a:pt x="296" y="549"/>
                </a:lnTo>
                <a:lnTo>
                  <a:pt x="298" y="550"/>
                </a:lnTo>
                <a:lnTo>
                  <a:pt x="299" y="550"/>
                </a:lnTo>
                <a:lnTo>
                  <a:pt x="301" y="550"/>
                </a:lnTo>
                <a:lnTo>
                  <a:pt x="303" y="551"/>
                </a:lnTo>
                <a:lnTo>
                  <a:pt x="304" y="551"/>
                </a:lnTo>
                <a:lnTo>
                  <a:pt x="305" y="551"/>
                </a:lnTo>
                <a:lnTo>
                  <a:pt x="307" y="551"/>
                </a:lnTo>
                <a:lnTo>
                  <a:pt x="308" y="551"/>
                </a:lnTo>
                <a:lnTo>
                  <a:pt x="310" y="551"/>
                </a:lnTo>
                <a:lnTo>
                  <a:pt x="311" y="551"/>
                </a:lnTo>
                <a:lnTo>
                  <a:pt x="312" y="550"/>
                </a:lnTo>
                <a:lnTo>
                  <a:pt x="314" y="550"/>
                </a:lnTo>
                <a:lnTo>
                  <a:pt x="315" y="551"/>
                </a:lnTo>
                <a:lnTo>
                  <a:pt x="318" y="551"/>
                </a:lnTo>
                <a:lnTo>
                  <a:pt x="319" y="551"/>
                </a:lnTo>
                <a:lnTo>
                  <a:pt x="320" y="551"/>
                </a:lnTo>
                <a:lnTo>
                  <a:pt x="322" y="551"/>
                </a:lnTo>
                <a:lnTo>
                  <a:pt x="323" y="551"/>
                </a:lnTo>
                <a:lnTo>
                  <a:pt x="324" y="551"/>
                </a:lnTo>
                <a:lnTo>
                  <a:pt x="325" y="550"/>
                </a:lnTo>
                <a:lnTo>
                  <a:pt x="328" y="550"/>
                </a:lnTo>
                <a:lnTo>
                  <a:pt x="329" y="550"/>
                </a:lnTo>
                <a:lnTo>
                  <a:pt x="330" y="551"/>
                </a:lnTo>
                <a:lnTo>
                  <a:pt x="331" y="551"/>
                </a:lnTo>
                <a:lnTo>
                  <a:pt x="332" y="551"/>
                </a:lnTo>
                <a:lnTo>
                  <a:pt x="333" y="551"/>
                </a:lnTo>
                <a:lnTo>
                  <a:pt x="335" y="552"/>
                </a:lnTo>
                <a:lnTo>
                  <a:pt x="335" y="553"/>
                </a:lnTo>
                <a:lnTo>
                  <a:pt x="335" y="554"/>
                </a:lnTo>
                <a:lnTo>
                  <a:pt x="335" y="556"/>
                </a:lnTo>
                <a:lnTo>
                  <a:pt x="335" y="557"/>
                </a:lnTo>
                <a:lnTo>
                  <a:pt x="335" y="558"/>
                </a:lnTo>
                <a:lnTo>
                  <a:pt x="335" y="559"/>
                </a:lnTo>
                <a:lnTo>
                  <a:pt x="335" y="560"/>
                </a:lnTo>
                <a:lnTo>
                  <a:pt x="335" y="561"/>
                </a:lnTo>
                <a:lnTo>
                  <a:pt x="335" y="562"/>
                </a:lnTo>
                <a:lnTo>
                  <a:pt x="336" y="564"/>
                </a:lnTo>
                <a:lnTo>
                  <a:pt x="336" y="565"/>
                </a:lnTo>
                <a:lnTo>
                  <a:pt x="336" y="566"/>
                </a:lnTo>
                <a:lnTo>
                  <a:pt x="336" y="567"/>
                </a:lnTo>
                <a:lnTo>
                  <a:pt x="336" y="568"/>
                </a:lnTo>
                <a:lnTo>
                  <a:pt x="336" y="569"/>
                </a:lnTo>
                <a:lnTo>
                  <a:pt x="336" y="570"/>
                </a:lnTo>
                <a:lnTo>
                  <a:pt x="336" y="571"/>
                </a:lnTo>
                <a:lnTo>
                  <a:pt x="337" y="573"/>
                </a:lnTo>
                <a:lnTo>
                  <a:pt x="337" y="574"/>
                </a:lnTo>
                <a:lnTo>
                  <a:pt x="337" y="575"/>
                </a:lnTo>
                <a:lnTo>
                  <a:pt x="337" y="576"/>
                </a:lnTo>
                <a:lnTo>
                  <a:pt x="337" y="577"/>
                </a:lnTo>
                <a:lnTo>
                  <a:pt x="338" y="578"/>
                </a:lnTo>
                <a:lnTo>
                  <a:pt x="338" y="579"/>
                </a:lnTo>
                <a:lnTo>
                  <a:pt x="338" y="581"/>
                </a:lnTo>
                <a:lnTo>
                  <a:pt x="338" y="582"/>
                </a:lnTo>
                <a:lnTo>
                  <a:pt x="338" y="583"/>
                </a:lnTo>
                <a:lnTo>
                  <a:pt x="338" y="584"/>
                </a:lnTo>
                <a:lnTo>
                  <a:pt x="338" y="585"/>
                </a:lnTo>
                <a:lnTo>
                  <a:pt x="338" y="587"/>
                </a:lnTo>
                <a:lnTo>
                  <a:pt x="339" y="588"/>
                </a:lnTo>
                <a:lnTo>
                  <a:pt x="339" y="590"/>
                </a:lnTo>
                <a:lnTo>
                  <a:pt x="339" y="592"/>
                </a:lnTo>
                <a:lnTo>
                  <a:pt x="340" y="594"/>
                </a:lnTo>
                <a:lnTo>
                  <a:pt x="341" y="596"/>
                </a:lnTo>
                <a:lnTo>
                  <a:pt x="342" y="597"/>
                </a:lnTo>
                <a:lnTo>
                  <a:pt x="344" y="600"/>
                </a:lnTo>
                <a:lnTo>
                  <a:pt x="345" y="601"/>
                </a:lnTo>
                <a:lnTo>
                  <a:pt x="346" y="603"/>
                </a:lnTo>
                <a:lnTo>
                  <a:pt x="346" y="604"/>
                </a:lnTo>
                <a:lnTo>
                  <a:pt x="347" y="605"/>
                </a:lnTo>
                <a:lnTo>
                  <a:pt x="348" y="608"/>
                </a:lnTo>
                <a:lnTo>
                  <a:pt x="350" y="610"/>
                </a:lnTo>
                <a:lnTo>
                  <a:pt x="353" y="611"/>
                </a:lnTo>
                <a:lnTo>
                  <a:pt x="354" y="612"/>
                </a:lnTo>
                <a:lnTo>
                  <a:pt x="355" y="613"/>
                </a:lnTo>
                <a:lnTo>
                  <a:pt x="356" y="614"/>
                </a:lnTo>
                <a:lnTo>
                  <a:pt x="358" y="616"/>
                </a:lnTo>
                <a:lnTo>
                  <a:pt x="359" y="618"/>
                </a:lnTo>
                <a:lnTo>
                  <a:pt x="361" y="619"/>
                </a:lnTo>
                <a:lnTo>
                  <a:pt x="362" y="620"/>
                </a:lnTo>
                <a:lnTo>
                  <a:pt x="363" y="622"/>
                </a:lnTo>
                <a:lnTo>
                  <a:pt x="364" y="622"/>
                </a:lnTo>
                <a:lnTo>
                  <a:pt x="365" y="624"/>
                </a:lnTo>
                <a:lnTo>
                  <a:pt x="367" y="625"/>
                </a:lnTo>
                <a:lnTo>
                  <a:pt x="368" y="626"/>
                </a:lnTo>
                <a:lnTo>
                  <a:pt x="370" y="626"/>
                </a:lnTo>
                <a:lnTo>
                  <a:pt x="372" y="627"/>
                </a:lnTo>
                <a:lnTo>
                  <a:pt x="374" y="627"/>
                </a:lnTo>
                <a:lnTo>
                  <a:pt x="376" y="627"/>
                </a:lnTo>
                <a:lnTo>
                  <a:pt x="379" y="627"/>
                </a:lnTo>
                <a:lnTo>
                  <a:pt x="380" y="627"/>
                </a:lnTo>
                <a:lnTo>
                  <a:pt x="381" y="627"/>
                </a:lnTo>
                <a:lnTo>
                  <a:pt x="383" y="627"/>
                </a:lnTo>
                <a:lnTo>
                  <a:pt x="385" y="627"/>
                </a:lnTo>
                <a:lnTo>
                  <a:pt x="387" y="627"/>
                </a:lnTo>
                <a:lnTo>
                  <a:pt x="388" y="627"/>
                </a:lnTo>
                <a:lnTo>
                  <a:pt x="389" y="628"/>
                </a:lnTo>
                <a:lnTo>
                  <a:pt x="391" y="629"/>
                </a:lnTo>
                <a:lnTo>
                  <a:pt x="392" y="630"/>
                </a:lnTo>
                <a:lnTo>
                  <a:pt x="393" y="630"/>
                </a:lnTo>
                <a:lnTo>
                  <a:pt x="396" y="631"/>
                </a:lnTo>
                <a:lnTo>
                  <a:pt x="397" y="631"/>
                </a:lnTo>
                <a:lnTo>
                  <a:pt x="398" y="631"/>
                </a:lnTo>
                <a:lnTo>
                  <a:pt x="399" y="633"/>
                </a:lnTo>
                <a:lnTo>
                  <a:pt x="400" y="634"/>
                </a:lnTo>
                <a:lnTo>
                  <a:pt x="400" y="636"/>
                </a:lnTo>
                <a:lnTo>
                  <a:pt x="402" y="637"/>
                </a:lnTo>
                <a:lnTo>
                  <a:pt x="404" y="638"/>
                </a:lnTo>
                <a:lnTo>
                  <a:pt x="405" y="638"/>
                </a:lnTo>
                <a:lnTo>
                  <a:pt x="405" y="640"/>
                </a:lnTo>
                <a:lnTo>
                  <a:pt x="406" y="642"/>
                </a:lnTo>
                <a:lnTo>
                  <a:pt x="407" y="643"/>
                </a:lnTo>
                <a:lnTo>
                  <a:pt x="408" y="645"/>
                </a:lnTo>
                <a:lnTo>
                  <a:pt x="409" y="646"/>
                </a:lnTo>
                <a:lnTo>
                  <a:pt x="410" y="646"/>
                </a:lnTo>
                <a:lnTo>
                  <a:pt x="413" y="648"/>
                </a:lnTo>
                <a:lnTo>
                  <a:pt x="414" y="648"/>
                </a:lnTo>
                <a:lnTo>
                  <a:pt x="415" y="648"/>
                </a:lnTo>
                <a:lnTo>
                  <a:pt x="416" y="650"/>
                </a:lnTo>
                <a:lnTo>
                  <a:pt x="418" y="650"/>
                </a:lnTo>
                <a:lnTo>
                  <a:pt x="419" y="651"/>
                </a:lnTo>
                <a:lnTo>
                  <a:pt x="421" y="651"/>
                </a:lnTo>
                <a:lnTo>
                  <a:pt x="423" y="653"/>
                </a:lnTo>
                <a:lnTo>
                  <a:pt x="423" y="654"/>
                </a:lnTo>
                <a:lnTo>
                  <a:pt x="425" y="654"/>
                </a:lnTo>
                <a:lnTo>
                  <a:pt x="426" y="655"/>
                </a:lnTo>
                <a:lnTo>
                  <a:pt x="426" y="656"/>
                </a:lnTo>
                <a:lnTo>
                  <a:pt x="426" y="659"/>
                </a:lnTo>
                <a:lnTo>
                  <a:pt x="426" y="661"/>
                </a:lnTo>
                <a:lnTo>
                  <a:pt x="427" y="662"/>
                </a:lnTo>
                <a:lnTo>
                  <a:pt x="427" y="663"/>
                </a:lnTo>
                <a:lnTo>
                  <a:pt x="428" y="665"/>
                </a:lnTo>
                <a:lnTo>
                  <a:pt x="431" y="668"/>
                </a:lnTo>
                <a:lnTo>
                  <a:pt x="432" y="669"/>
                </a:lnTo>
                <a:lnTo>
                  <a:pt x="433" y="670"/>
                </a:lnTo>
                <a:lnTo>
                  <a:pt x="433" y="672"/>
                </a:lnTo>
                <a:lnTo>
                  <a:pt x="434" y="673"/>
                </a:lnTo>
                <a:lnTo>
                  <a:pt x="434" y="676"/>
                </a:lnTo>
                <a:lnTo>
                  <a:pt x="435" y="678"/>
                </a:lnTo>
                <a:lnTo>
                  <a:pt x="436" y="680"/>
                </a:lnTo>
                <a:lnTo>
                  <a:pt x="436" y="681"/>
                </a:lnTo>
                <a:lnTo>
                  <a:pt x="438" y="683"/>
                </a:lnTo>
                <a:lnTo>
                  <a:pt x="439" y="686"/>
                </a:lnTo>
                <a:lnTo>
                  <a:pt x="440" y="686"/>
                </a:lnTo>
                <a:lnTo>
                  <a:pt x="442" y="688"/>
                </a:lnTo>
                <a:lnTo>
                  <a:pt x="443" y="688"/>
                </a:lnTo>
                <a:lnTo>
                  <a:pt x="445" y="689"/>
                </a:lnTo>
                <a:lnTo>
                  <a:pt x="448" y="690"/>
                </a:lnTo>
                <a:lnTo>
                  <a:pt x="449" y="690"/>
                </a:lnTo>
                <a:lnTo>
                  <a:pt x="451" y="690"/>
                </a:lnTo>
                <a:lnTo>
                  <a:pt x="454" y="690"/>
                </a:lnTo>
                <a:lnTo>
                  <a:pt x="456" y="690"/>
                </a:lnTo>
                <a:lnTo>
                  <a:pt x="458" y="691"/>
                </a:lnTo>
                <a:lnTo>
                  <a:pt x="459" y="691"/>
                </a:lnTo>
                <a:lnTo>
                  <a:pt x="460" y="693"/>
                </a:lnTo>
                <a:lnTo>
                  <a:pt x="462" y="693"/>
                </a:lnTo>
                <a:lnTo>
                  <a:pt x="465" y="693"/>
                </a:lnTo>
                <a:lnTo>
                  <a:pt x="467" y="693"/>
                </a:lnTo>
                <a:lnTo>
                  <a:pt x="468" y="693"/>
                </a:lnTo>
                <a:lnTo>
                  <a:pt x="469" y="694"/>
                </a:lnTo>
                <a:lnTo>
                  <a:pt x="471" y="694"/>
                </a:lnTo>
                <a:lnTo>
                  <a:pt x="473" y="694"/>
                </a:lnTo>
                <a:lnTo>
                  <a:pt x="474" y="694"/>
                </a:lnTo>
                <a:lnTo>
                  <a:pt x="475" y="694"/>
                </a:lnTo>
                <a:lnTo>
                  <a:pt x="477" y="694"/>
                </a:lnTo>
                <a:lnTo>
                  <a:pt x="479" y="694"/>
                </a:lnTo>
                <a:lnTo>
                  <a:pt x="482" y="694"/>
                </a:lnTo>
                <a:lnTo>
                  <a:pt x="483" y="694"/>
                </a:lnTo>
                <a:lnTo>
                  <a:pt x="485" y="695"/>
                </a:lnTo>
                <a:lnTo>
                  <a:pt x="487" y="695"/>
                </a:lnTo>
                <a:lnTo>
                  <a:pt x="490" y="695"/>
                </a:lnTo>
                <a:lnTo>
                  <a:pt x="491" y="694"/>
                </a:lnTo>
                <a:lnTo>
                  <a:pt x="493" y="693"/>
                </a:lnTo>
                <a:lnTo>
                  <a:pt x="494" y="693"/>
                </a:lnTo>
                <a:lnTo>
                  <a:pt x="496" y="693"/>
                </a:lnTo>
                <a:lnTo>
                  <a:pt x="497" y="693"/>
                </a:lnTo>
                <a:lnTo>
                  <a:pt x="499" y="693"/>
                </a:lnTo>
                <a:lnTo>
                  <a:pt x="501" y="693"/>
                </a:lnTo>
                <a:lnTo>
                  <a:pt x="503" y="693"/>
                </a:lnTo>
                <a:lnTo>
                  <a:pt x="504" y="693"/>
                </a:lnTo>
                <a:lnTo>
                  <a:pt x="507" y="695"/>
                </a:lnTo>
                <a:lnTo>
                  <a:pt x="508" y="695"/>
                </a:lnTo>
                <a:lnTo>
                  <a:pt x="510" y="697"/>
                </a:lnTo>
                <a:lnTo>
                  <a:pt x="510" y="698"/>
                </a:lnTo>
                <a:lnTo>
                  <a:pt x="510" y="700"/>
                </a:lnTo>
                <a:lnTo>
                  <a:pt x="511" y="702"/>
                </a:lnTo>
                <a:lnTo>
                  <a:pt x="512" y="703"/>
                </a:lnTo>
                <a:lnTo>
                  <a:pt x="514" y="704"/>
                </a:lnTo>
                <a:lnTo>
                  <a:pt x="514" y="706"/>
                </a:lnTo>
                <a:lnTo>
                  <a:pt x="516" y="707"/>
                </a:lnTo>
                <a:lnTo>
                  <a:pt x="516" y="710"/>
                </a:lnTo>
                <a:lnTo>
                  <a:pt x="517" y="711"/>
                </a:lnTo>
                <a:lnTo>
                  <a:pt x="519" y="712"/>
                </a:lnTo>
                <a:lnTo>
                  <a:pt x="520" y="714"/>
                </a:lnTo>
                <a:lnTo>
                  <a:pt x="521" y="715"/>
                </a:lnTo>
                <a:lnTo>
                  <a:pt x="522" y="716"/>
                </a:lnTo>
                <a:lnTo>
                  <a:pt x="526" y="719"/>
                </a:lnTo>
                <a:lnTo>
                  <a:pt x="527" y="720"/>
                </a:lnTo>
                <a:lnTo>
                  <a:pt x="527" y="722"/>
                </a:lnTo>
                <a:lnTo>
                  <a:pt x="528" y="723"/>
                </a:lnTo>
                <a:lnTo>
                  <a:pt x="528" y="724"/>
                </a:lnTo>
                <a:lnTo>
                  <a:pt x="530" y="726"/>
                </a:lnTo>
                <a:lnTo>
                  <a:pt x="533" y="728"/>
                </a:lnTo>
                <a:lnTo>
                  <a:pt x="534" y="729"/>
                </a:lnTo>
                <a:lnTo>
                  <a:pt x="536" y="730"/>
                </a:lnTo>
                <a:lnTo>
                  <a:pt x="539" y="731"/>
                </a:lnTo>
                <a:lnTo>
                  <a:pt x="542" y="731"/>
                </a:lnTo>
                <a:lnTo>
                  <a:pt x="543" y="731"/>
                </a:lnTo>
                <a:lnTo>
                  <a:pt x="545" y="731"/>
                </a:lnTo>
                <a:lnTo>
                  <a:pt x="547" y="731"/>
                </a:lnTo>
                <a:lnTo>
                  <a:pt x="550" y="731"/>
                </a:lnTo>
                <a:lnTo>
                  <a:pt x="551" y="731"/>
                </a:lnTo>
                <a:lnTo>
                  <a:pt x="552" y="731"/>
                </a:lnTo>
                <a:lnTo>
                  <a:pt x="554" y="731"/>
                </a:lnTo>
                <a:lnTo>
                  <a:pt x="555" y="731"/>
                </a:lnTo>
                <a:lnTo>
                  <a:pt x="556" y="732"/>
                </a:lnTo>
                <a:lnTo>
                  <a:pt x="557" y="732"/>
                </a:lnTo>
                <a:lnTo>
                  <a:pt x="559" y="733"/>
                </a:lnTo>
                <a:lnTo>
                  <a:pt x="561" y="733"/>
                </a:lnTo>
                <a:lnTo>
                  <a:pt x="563" y="733"/>
                </a:lnTo>
                <a:lnTo>
                  <a:pt x="564" y="733"/>
                </a:lnTo>
                <a:lnTo>
                  <a:pt x="567" y="733"/>
                </a:lnTo>
                <a:lnTo>
                  <a:pt x="569" y="731"/>
                </a:lnTo>
                <a:lnTo>
                  <a:pt x="570" y="730"/>
                </a:lnTo>
                <a:lnTo>
                  <a:pt x="571" y="729"/>
                </a:lnTo>
                <a:lnTo>
                  <a:pt x="572" y="728"/>
                </a:lnTo>
                <a:lnTo>
                  <a:pt x="573" y="726"/>
                </a:lnTo>
                <a:lnTo>
                  <a:pt x="576" y="726"/>
                </a:lnTo>
                <a:lnTo>
                  <a:pt x="577" y="724"/>
                </a:lnTo>
                <a:lnTo>
                  <a:pt x="578" y="724"/>
                </a:lnTo>
                <a:lnTo>
                  <a:pt x="579" y="723"/>
                </a:lnTo>
                <a:lnTo>
                  <a:pt x="580" y="722"/>
                </a:lnTo>
                <a:lnTo>
                  <a:pt x="581" y="720"/>
                </a:lnTo>
                <a:lnTo>
                  <a:pt x="583" y="719"/>
                </a:lnTo>
                <a:lnTo>
                  <a:pt x="585" y="719"/>
                </a:lnTo>
                <a:lnTo>
                  <a:pt x="586" y="717"/>
                </a:lnTo>
                <a:lnTo>
                  <a:pt x="588" y="717"/>
                </a:lnTo>
                <a:lnTo>
                  <a:pt x="589" y="717"/>
                </a:lnTo>
                <a:lnTo>
                  <a:pt x="590" y="717"/>
                </a:lnTo>
                <a:lnTo>
                  <a:pt x="593" y="717"/>
                </a:lnTo>
                <a:lnTo>
                  <a:pt x="595" y="717"/>
                </a:lnTo>
                <a:lnTo>
                  <a:pt x="597" y="717"/>
                </a:lnTo>
                <a:lnTo>
                  <a:pt x="599" y="717"/>
                </a:lnTo>
                <a:lnTo>
                  <a:pt x="600" y="717"/>
                </a:lnTo>
                <a:lnTo>
                  <a:pt x="602" y="716"/>
                </a:lnTo>
                <a:lnTo>
                  <a:pt x="603" y="716"/>
                </a:lnTo>
                <a:lnTo>
                  <a:pt x="605" y="716"/>
                </a:lnTo>
                <a:lnTo>
                  <a:pt x="605" y="715"/>
                </a:lnTo>
                <a:lnTo>
                  <a:pt x="607" y="715"/>
                </a:lnTo>
                <a:lnTo>
                  <a:pt x="611" y="715"/>
                </a:lnTo>
                <a:lnTo>
                  <a:pt x="612" y="715"/>
                </a:lnTo>
                <a:lnTo>
                  <a:pt x="615" y="715"/>
                </a:lnTo>
                <a:lnTo>
                  <a:pt x="617" y="715"/>
                </a:lnTo>
                <a:lnTo>
                  <a:pt x="621" y="715"/>
                </a:lnTo>
                <a:lnTo>
                  <a:pt x="622" y="715"/>
                </a:lnTo>
                <a:lnTo>
                  <a:pt x="623" y="715"/>
                </a:lnTo>
                <a:lnTo>
                  <a:pt x="627" y="715"/>
                </a:lnTo>
                <a:lnTo>
                  <a:pt x="628" y="715"/>
                </a:lnTo>
                <a:lnTo>
                  <a:pt x="630" y="715"/>
                </a:lnTo>
                <a:lnTo>
                  <a:pt x="631" y="715"/>
                </a:lnTo>
                <a:lnTo>
                  <a:pt x="632" y="715"/>
                </a:lnTo>
                <a:lnTo>
                  <a:pt x="634" y="716"/>
                </a:lnTo>
                <a:lnTo>
                  <a:pt x="636" y="717"/>
                </a:lnTo>
                <a:lnTo>
                  <a:pt x="636" y="720"/>
                </a:lnTo>
                <a:lnTo>
                  <a:pt x="636" y="722"/>
                </a:lnTo>
                <a:lnTo>
                  <a:pt x="636" y="723"/>
                </a:lnTo>
                <a:lnTo>
                  <a:pt x="636" y="725"/>
                </a:lnTo>
                <a:lnTo>
                  <a:pt x="636" y="726"/>
                </a:lnTo>
                <a:lnTo>
                  <a:pt x="634" y="728"/>
                </a:lnTo>
                <a:lnTo>
                  <a:pt x="633" y="729"/>
                </a:lnTo>
                <a:lnTo>
                  <a:pt x="632" y="730"/>
                </a:lnTo>
                <a:lnTo>
                  <a:pt x="632" y="731"/>
                </a:lnTo>
                <a:lnTo>
                  <a:pt x="631" y="733"/>
                </a:lnTo>
                <a:lnTo>
                  <a:pt x="631" y="734"/>
                </a:lnTo>
                <a:lnTo>
                  <a:pt x="630" y="736"/>
                </a:lnTo>
                <a:lnTo>
                  <a:pt x="630" y="737"/>
                </a:lnTo>
                <a:lnTo>
                  <a:pt x="628" y="738"/>
                </a:lnTo>
                <a:lnTo>
                  <a:pt x="628" y="739"/>
                </a:lnTo>
                <a:lnTo>
                  <a:pt x="628" y="740"/>
                </a:lnTo>
                <a:lnTo>
                  <a:pt x="627" y="742"/>
                </a:lnTo>
                <a:lnTo>
                  <a:pt x="627" y="743"/>
                </a:lnTo>
                <a:lnTo>
                  <a:pt x="627" y="745"/>
                </a:lnTo>
                <a:lnTo>
                  <a:pt x="627" y="747"/>
                </a:lnTo>
                <a:lnTo>
                  <a:pt x="628" y="748"/>
                </a:lnTo>
                <a:lnTo>
                  <a:pt x="628" y="750"/>
                </a:lnTo>
                <a:lnTo>
                  <a:pt x="628" y="751"/>
                </a:lnTo>
                <a:lnTo>
                  <a:pt x="628" y="753"/>
                </a:lnTo>
                <a:lnTo>
                  <a:pt x="628" y="755"/>
                </a:lnTo>
                <a:lnTo>
                  <a:pt x="628" y="756"/>
                </a:lnTo>
                <a:lnTo>
                  <a:pt x="628" y="757"/>
                </a:lnTo>
                <a:lnTo>
                  <a:pt x="628" y="759"/>
                </a:lnTo>
                <a:lnTo>
                  <a:pt x="628" y="760"/>
                </a:lnTo>
                <a:lnTo>
                  <a:pt x="628" y="763"/>
                </a:lnTo>
                <a:lnTo>
                  <a:pt x="628" y="764"/>
                </a:lnTo>
                <a:lnTo>
                  <a:pt x="628" y="766"/>
                </a:lnTo>
                <a:lnTo>
                  <a:pt x="628" y="767"/>
                </a:lnTo>
                <a:lnTo>
                  <a:pt x="628" y="769"/>
                </a:lnTo>
                <a:lnTo>
                  <a:pt x="629" y="772"/>
                </a:lnTo>
                <a:lnTo>
                  <a:pt x="630" y="774"/>
                </a:lnTo>
                <a:lnTo>
                  <a:pt x="631" y="775"/>
                </a:lnTo>
                <a:lnTo>
                  <a:pt x="631" y="776"/>
                </a:lnTo>
                <a:lnTo>
                  <a:pt x="632" y="779"/>
                </a:lnTo>
                <a:lnTo>
                  <a:pt x="633" y="780"/>
                </a:lnTo>
                <a:lnTo>
                  <a:pt x="634" y="781"/>
                </a:lnTo>
                <a:lnTo>
                  <a:pt x="636" y="782"/>
                </a:lnTo>
                <a:lnTo>
                  <a:pt x="638" y="782"/>
                </a:lnTo>
                <a:lnTo>
                  <a:pt x="639" y="782"/>
                </a:lnTo>
                <a:lnTo>
                  <a:pt x="640" y="783"/>
                </a:lnTo>
                <a:lnTo>
                  <a:pt x="642" y="784"/>
                </a:lnTo>
                <a:lnTo>
                  <a:pt x="643" y="784"/>
                </a:lnTo>
                <a:lnTo>
                  <a:pt x="646" y="784"/>
                </a:lnTo>
                <a:lnTo>
                  <a:pt x="648" y="784"/>
                </a:lnTo>
                <a:lnTo>
                  <a:pt x="650" y="784"/>
                </a:lnTo>
                <a:lnTo>
                  <a:pt x="651" y="784"/>
                </a:lnTo>
                <a:lnTo>
                  <a:pt x="653" y="784"/>
                </a:lnTo>
                <a:lnTo>
                  <a:pt x="655" y="784"/>
                </a:lnTo>
                <a:lnTo>
                  <a:pt x="656" y="784"/>
                </a:lnTo>
                <a:lnTo>
                  <a:pt x="658" y="784"/>
                </a:lnTo>
                <a:lnTo>
                  <a:pt x="662" y="782"/>
                </a:lnTo>
                <a:lnTo>
                  <a:pt x="663" y="781"/>
                </a:lnTo>
                <a:lnTo>
                  <a:pt x="665" y="780"/>
                </a:lnTo>
                <a:lnTo>
                  <a:pt x="666" y="779"/>
                </a:lnTo>
                <a:lnTo>
                  <a:pt x="668" y="779"/>
                </a:lnTo>
                <a:lnTo>
                  <a:pt x="670" y="777"/>
                </a:lnTo>
                <a:lnTo>
                  <a:pt x="671" y="776"/>
                </a:lnTo>
                <a:lnTo>
                  <a:pt x="672" y="775"/>
                </a:lnTo>
                <a:lnTo>
                  <a:pt x="673" y="774"/>
                </a:lnTo>
                <a:lnTo>
                  <a:pt x="673" y="773"/>
                </a:lnTo>
                <a:lnTo>
                  <a:pt x="673" y="771"/>
                </a:lnTo>
                <a:lnTo>
                  <a:pt x="673" y="769"/>
                </a:lnTo>
                <a:lnTo>
                  <a:pt x="674" y="767"/>
                </a:lnTo>
                <a:lnTo>
                  <a:pt x="674" y="766"/>
                </a:lnTo>
                <a:lnTo>
                  <a:pt x="675" y="763"/>
                </a:lnTo>
                <a:lnTo>
                  <a:pt x="675" y="762"/>
                </a:lnTo>
                <a:lnTo>
                  <a:pt x="676" y="759"/>
                </a:lnTo>
                <a:lnTo>
                  <a:pt x="677" y="758"/>
                </a:lnTo>
                <a:lnTo>
                  <a:pt x="677" y="756"/>
                </a:lnTo>
                <a:lnTo>
                  <a:pt x="677" y="755"/>
                </a:lnTo>
                <a:lnTo>
                  <a:pt x="677" y="754"/>
                </a:lnTo>
                <a:lnTo>
                  <a:pt x="677" y="751"/>
                </a:lnTo>
                <a:lnTo>
                  <a:pt x="677" y="749"/>
                </a:lnTo>
                <a:lnTo>
                  <a:pt x="677" y="748"/>
                </a:lnTo>
                <a:lnTo>
                  <a:pt x="677" y="746"/>
                </a:lnTo>
                <a:lnTo>
                  <a:pt x="677" y="745"/>
                </a:lnTo>
                <a:lnTo>
                  <a:pt x="677" y="742"/>
                </a:lnTo>
                <a:lnTo>
                  <a:pt x="679" y="741"/>
                </a:lnTo>
                <a:lnTo>
                  <a:pt x="680" y="740"/>
                </a:lnTo>
                <a:lnTo>
                  <a:pt x="682" y="739"/>
                </a:lnTo>
                <a:lnTo>
                  <a:pt x="683" y="738"/>
                </a:lnTo>
                <a:lnTo>
                  <a:pt x="685" y="737"/>
                </a:lnTo>
                <a:lnTo>
                  <a:pt x="686" y="737"/>
                </a:lnTo>
                <a:lnTo>
                  <a:pt x="688" y="736"/>
                </a:lnTo>
                <a:lnTo>
                  <a:pt x="690" y="736"/>
                </a:lnTo>
                <a:lnTo>
                  <a:pt x="691" y="736"/>
                </a:lnTo>
                <a:lnTo>
                  <a:pt x="692" y="736"/>
                </a:lnTo>
                <a:lnTo>
                  <a:pt x="693" y="734"/>
                </a:lnTo>
                <a:lnTo>
                  <a:pt x="696" y="733"/>
                </a:lnTo>
                <a:lnTo>
                  <a:pt x="697" y="733"/>
                </a:lnTo>
                <a:lnTo>
                  <a:pt x="699" y="732"/>
                </a:lnTo>
                <a:lnTo>
                  <a:pt x="700" y="732"/>
                </a:lnTo>
                <a:lnTo>
                  <a:pt x="702" y="731"/>
                </a:lnTo>
                <a:lnTo>
                  <a:pt x="703" y="730"/>
                </a:lnTo>
                <a:lnTo>
                  <a:pt x="705" y="729"/>
                </a:lnTo>
                <a:lnTo>
                  <a:pt x="706" y="728"/>
                </a:lnTo>
                <a:lnTo>
                  <a:pt x="707" y="726"/>
                </a:lnTo>
                <a:lnTo>
                  <a:pt x="708" y="726"/>
                </a:lnTo>
                <a:lnTo>
                  <a:pt x="710" y="724"/>
                </a:lnTo>
                <a:lnTo>
                  <a:pt x="711" y="722"/>
                </a:lnTo>
                <a:lnTo>
                  <a:pt x="713" y="721"/>
                </a:lnTo>
                <a:lnTo>
                  <a:pt x="714" y="719"/>
                </a:lnTo>
                <a:lnTo>
                  <a:pt x="716" y="717"/>
                </a:lnTo>
                <a:lnTo>
                  <a:pt x="718" y="716"/>
                </a:lnTo>
                <a:lnTo>
                  <a:pt x="719" y="715"/>
                </a:lnTo>
                <a:lnTo>
                  <a:pt x="720" y="714"/>
                </a:lnTo>
                <a:lnTo>
                  <a:pt x="722" y="713"/>
                </a:lnTo>
                <a:lnTo>
                  <a:pt x="723" y="713"/>
                </a:lnTo>
                <a:lnTo>
                  <a:pt x="725" y="713"/>
                </a:lnTo>
                <a:lnTo>
                  <a:pt x="726" y="713"/>
                </a:lnTo>
                <a:lnTo>
                  <a:pt x="727" y="714"/>
                </a:lnTo>
                <a:lnTo>
                  <a:pt x="729" y="715"/>
                </a:lnTo>
                <a:lnTo>
                  <a:pt x="731" y="716"/>
                </a:lnTo>
                <a:lnTo>
                  <a:pt x="732" y="717"/>
                </a:lnTo>
                <a:lnTo>
                  <a:pt x="734" y="717"/>
                </a:lnTo>
                <a:lnTo>
                  <a:pt x="735" y="717"/>
                </a:lnTo>
                <a:lnTo>
                  <a:pt x="736" y="719"/>
                </a:lnTo>
                <a:lnTo>
                  <a:pt x="739" y="719"/>
                </a:lnTo>
                <a:lnTo>
                  <a:pt x="740" y="719"/>
                </a:lnTo>
                <a:lnTo>
                  <a:pt x="741" y="719"/>
                </a:lnTo>
                <a:lnTo>
                  <a:pt x="744" y="719"/>
                </a:lnTo>
                <a:lnTo>
                  <a:pt x="745" y="720"/>
                </a:lnTo>
                <a:lnTo>
                  <a:pt x="746" y="722"/>
                </a:lnTo>
                <a:lnTo>
                  <a:pt x="749" y="722"/>
                </a:lnTo>
                <a:lnTo>
                  <a:pt x="750" y="723"/>
                </a:lnTo>
                <a:lnTo>
                  <a:pt x="751" y="724"/>
                </a:lnTo>
                <a:lnTo>
                  <a:pt x="752" y="726"/>
                </a:lnTo>
                <a:lnTo>
                  <a:pt x="753" y="728"/>
                </a:lnTo>
                <a:lnTo>
                  <a:pt x="754" y="728"/>
                </a:lnTo>
                <a:lnTo>
                  <a:pt x="757" y="728"/>
                </a:lnTo>
                <a:lnTo>
                  <a:pt x="759" y="729"/>
                </a:lnTo>
                <a:lnTo>
                  <a:pt x="760" y="731"/>
                </a:lnTo>
                <a:lnTo>
                  <a:pt x="762" y="732"/>
                </a:lnTo>
                <a:lnTo>
                  <a:pt x="763" y="733"/>
                </a:lnTo>
                <a:lnTo>
                  <a:pt x="765" y="733"/>
                </a:lnTo>
                <a:lnTo>
                  <a:pt x="766" y="734"/>
                </a:lnTo>
                <a:lnTo>
                  <a:pt x="767" y="734"/>
                </a:lnTo>
                <a:lnTo>
                  <a:pt x="769" y="734"/>
                </a:lnTo>
                <a:lnTo>
                  <a:pt x="770" y="734"/>
                </a:lnTo>
                <a:lnTo>
                  <a:pt x="771" y="734"/>
                </a:lnTo>
                <a:lnTo>
                  <a:pt x="772" y="734"/>
                </a:lnTo>
                <a:lnTo>
                  <a:pt x="775" y="734"/>
                </a:lnTo>
                <a:lnTo>
                  <a:pt x="776" y="736"/>
                </a:lnTo>
                <a:lnTo>
                  <a:pt x="777" y="737"/>
                </a:lnTo>
                <a:lnTo>
                  <a:pt x="778" y="738"/>
                </a:lnTo>
                <a:lnTo>
                  <a:pt x="779" y="739"/>
                </a:lnTo>
                <a:lnTo>
                  <a:pt x="780" y="741"/>
                </a:lnTo>
                <a:lnTo>
                  <a:pt x="782" y="742"/>
                </a:lnTo>
                <a:lnTo>
                  <a:pt x="782" y="743"/>
                </a:lnTo>
                <a:lnTo>
                  <a:pt x="783" y="746"/>
                </a:lnTo>
                <a:lnTo>
                  <a:pt x="784" y="748"/>
                </a:lnTo>
                <a:lnTo>
                  <a:pt x="785" y="749"/>
                </a:lnTo>
                <a:lnTo>
                  <a:pt x="786" y="750"/>
                </a:lnTo>
                <a:lnTo>
                  <a:pt x="787" y="753"/>
                </a:lnTo>
                <a:lnTo>
                  <a:pt x="788" y="753"/>
                </a:lnTo>
                <a:lnTo>
                  <a:pt x="789" y="753"/>
                </a:lnTo>
                <a:lnTo>
                  <a:pt x="789" y="751"/>
                </a:lnTo>
                <a:lnTo>
                  <a:pt x="791" y="753"/>
                </a:lnTo>
                <a:lnTo>
                  <a:pt x="792" y="754"/>
                </a:lnTo>
                <a:lnTo>
                  <a:pt x="793" y="754"/>
                </a:lnTo>
                <a:lnTo>
                  <a:pt x="795" y="755"/>
                </a:lnTo>
                <a:lnTo>
                  <a:pt x="796" y="756"/>
                </a:lnTo>
                <a:lnTo>
                  <a:pt x="797" y="756"/>
                </a:lnTo>
                <a:lnTo>
                  <a:pt x="800" y="756"/>
                </a:lnTo>
                <a:lnTo>
                  <a:pt x="803" y="757"/>
                </a:lnTo>
                <a:lnTo>
                  <a:pt x="805" y="757"/>
                </a:lnTo>
                <a:lnTo>
                  <a:pt x="808" y="758"/>
                </a:lnTo>
                <a:lnTo>
                  <a:pt x="809" y="758"/>
                </a:lnTo>
                <a:lnTo>
                  <a:pt x="810" y="758"/>
                </a:lnTo>
                <a:lnTo>
                  <a:pt x="811" y="758"/>
                </a:lnTo>
                <a:lnTo>
                  <a:pt x="813" y="758"/>
                </a:lnTo>
                <a:lnTo>
                  <a:pt x="814" y="758"/>
                </a:lnTo>
                <a:lnTo>
                  <a:pt x="817" y="758"/>
                </a:lnTo>
                <a:lnTo>
                  <a:pt x="819" y="758"/>
                </a:lnTo>
                <a:lnTo>
                  <a:pt x="821" y="758"/>
                </a:lnTo>
                <a:lnTo>
                  <a:pt x="823" y="758"/>
                </a:lnTo>
                <a:lnTo>
                  <a:pt x="825" y="758"/>
                </a:lnTo>
                <a:lnTo>
                  <a:pt x="826" y="759"/>
                </a:lnTo>
                <a:lnTo>
                  <a:pt x="828" y="762"/>
                </a:lnTo>
                <a:lnTo>
                  <a:pt x="829" y="764"/>
                </a:lnTo>
                <a:lnTo>
                  <a:pt x="829" y="765"/>
                </a:lnTo>
                <a:lnTo>
                  <a:pt x="830" y="767"/>
                </a:lnTo>
                <a:lnTo>
                  <a:pt x="831" y="767"/>
                </a:lnTo>
                <a:lnTo>
                  <a:pt x="832" y="769"/>
                </a:lnTo>
                <a:lnTo>
                  <a:pt x="832" y="772"/>
                </a:lnTo>
                <a:lnTo>
                  <a:pt x="834" y="773"/>
                </a:lnTo>
                <a:lnTo>
                  <a:pt x="835" y="776"/>
                </a:lnTo>
                <a:lnTo>
                  <a:pt x="836" y="776"/>
                </a:lnTo>
                <a:lnTo>
                  <a:pt x="837" y="779"/>
                </a:lnTo>
                <a:lnTo>
                  <a:pt x="837" y="780"/>
                </a:lnTo>
                <a:lnTo>
                  <a:pt x="838" y="782"/>
                </a:lnTo>
                <a:lnTo>
                  <a:pt x="840" y="783"/>
                </a:lnTo>
                <a:lnTo>
                  <a:pt x="842" y="785"/>
                </a:lnTo>
                <a:lnTo>
                  <a:pt x="843" y="785"/>
                </a:lnTo>
                <a:lnTo>
                  <a:pt x="844" y="788"/>
                </a:lnTo>
                <a:lnTo>
                  <a:pt x="845" y="790"/>
                </a:lnTo>
                <a:lnTo>
                  <a:pt x="847" y="791"/>
                </a:lnTo>
                <a:lnTo>
                  <a:pt x="848" y="791"/>
                </a:lnTo>
                <a:lnTo>
                  <a:pt x="849" y="791"/>
                </a:lnTo>
                <a:lnTo>
                  <a:pt x="851" y="793"/>
                </a:lnTo>
                <a:lnTo>
                  <a:pt x="853" y="793"/>
                </a:lnTo>
                <a:lnTo>
                  <a:pt x="854" y="794"/>
                </a:lnTo>
                <a:lnTo>
                  <a:pt x="856" y="794"/>
                </a:lnTo>
                <a:lnTo>
                  <a:pt x="858" y="797"/>
                </a:lnTo>
                <a:lnTo>
                  <a:pt x="858" y="799"/>
                </a:lnTo>
                <a:lnTo>
                  <a:pt x="858" y="801"/>
                </a:lnTo>
                <a:lnTo>
                  <a:pt x="860" y="802"/>
                </a:lnTo>
                <a:lnTo>
                  <a:pt x="860" y="803"/>
                </a:lnTo>
                <a:lnTo>
                  <a:pt x="858" y="806"/>
                </a:lnTo>
                <a:lnTo>
                  <a:pt x="856" y="806"/>
                </a:lnTo>
                <a:lnTo>
                  <a:pt x="855" y="808"/>
                </a:lnTo>
                <a:lnTo>
                  <a:pt x="855" y="809"/>
                </a:lnTo>
                <a:lnTo>
                  <a:pt x="854" y="810"/>
                </a:lnTo>
                <a:lnTo>
                  <a:pt x="854" y="811"/>
                </a:lnTo>
                <a:lnTo>
                  <a:pt x="853" y="812"/>
                </a:lnTo>
                <a:lnTo>
                  <a:pt x="851" y="814"/>
                </a:lnTo>
                <a:lnTo>
                  <a:pt x="851" y="815"/>
                </a:lnTo>
                <a:lnTo>
                  <a:pt x="848" y="816"/>
                </a:lnTo>
                <a:lnTo>
                  <a:pt x="847" y="817"/>
                </a:lnTo>
                <a:lnTo>
                  <a:pt x="846" y="819"/>
                </a:lnTo>
                <a:lnTo>
                  <a:pt x="846" y="820"/>
                </a:lnTo>
                <a:lnTo>
                  <a:pt x="846" y="823"/>
                </a:lnTo>
                <a:lnTo>
                  <a:pt x="845" y="824"/>
                </a:lnTo>
                <a:lnTo>
                  <a:pt x="845" y="826"/>
                </a:lnTo>
                <a:lnTo>
                  <a:pt x="845" y="827"/>
                </a:lnTo>
                <a:lnTo>
                  <a:pt x="845" y="829"/>
                </a:lnTo>
                <a:lnTo>
                  <a:pt x="845" y="831"/>
                </a:lnTo>
                <a:lnTo>
                  <a:pt x="845" y="832"/>
                </a:lnTo>
                <a:lnTo>
                  <a:pt x="845" y="835"/>
                </a:lnTo>
                <a:lnTo>
                  <a:pt x="846" y="837"/>
                </a:lnTo>
                <a:lnTo>
                  <a:pt x="847" y="839"/>
                </a:lnTo>
                <a:lnTo>
                  <a:pt x="848" y="841"/>
                </a:lnTo>
                <a:lnTo>
                  <a:pt x="849" y="842"/>
                </a:lnTo>
                <a:lnTo>
                  <a:pt x="849" y="844"/>
                </a:lnTo>
                <a:lnTo>
                  <a:pt x="852" y="844"/>
                </a:lnTo>
                <a:lnTo>
                  <a:pt x="853" y="845"/>
                </a:lnTo>
                <a:lnTo>
                  <a:pt x="853" y="846"/>
                </a:lnTo>
                <a:lnTo>
                  <a:pt x="854" y="849"/>
                </a:lnTo>
                <a:lnTo>
                  <a:pt x="855" y="850"/>
                </a:lnTo>
                <a:lnTo>
                  <a:pt x="856" y="851"/>
                </a:lnTo>
                <a:lnTo>
                  <a:pt x="857" y="852"/>
                </a:lnTo>
                <a:lnTo>
                  <a:pt x="860" y="852"/>
                </a:lnTo>
                <a:lnTo>
                  <a:pt x="861" y="853"/>
                </a:lnTo>
                <a:lnTo>
                  <a:pt x="863" y="855"/>
                </a:lnTo>
                <a:lnTo>
                  <a:pt x="865" y="857"/>
                </a:lnTo>
                <a:lnTo>
                  <a:pt x="866" y="857"/>
                </a:lnTo>
                <a:lnTo>
                  <a:pt x="868" y="857"/>
                </a:lnTo>
                <a:lnTo>
                  <a:pt x="869" y="857"/>
                </a:lnTo>
                <a:lnTo>
                  <a:pt x="870" y="857"/>
                </a:lnTo>
                <a:lnTo>
                  <a:pt x="871" y="857"/>
                </a:lnTo>
                <a:lnTo>
                  <a:pt x="873" y="857"/>
                </a:lnTo>
                <a:lnTo>
                  <a:pt x="873" y="855"/>
                </a:lnTo>
                <a:lnTo>
                  <a:pt x="875" y="855"/>
                </a:lnTo>
                <a:lnTo>
                  <a:pt x="877" y="855"/>
                </a:lnTo>
                <a:lnTo>
                  <a:pt x="878" y="855"/>
                </a:lnTo>
                <a:lnTo>
                  <a:pt x="879" y="855"/>
                </a:lnTo>
                <a:lnTo>
                  <a:pt x="881" y="855"/>
                </a:lnTo>
                <a:lnTo>
                  <a:pt x="882" y="855"/>
                </a:lnTo>
                <a:lnTo>
                  <a:pt x="883" y="855"/>
                </a:lnTo>
                <a:lnTo>
                  <a:pt x="885" y="855"/>
                </a:lnTo>
                <a:lnTo>
                  <a:pt x="886" y="854"/>
                </a:lnTo>
                <a:lnTo>
                  <a:pt x="887" y="854"/>
                </a:lnTo>
                <a:lnTo>
                  <a:pt x="888" y="853"/>
                </a:lnTo>
                <a:lnTo>
                  <a:pt x="889" y="852"/>
                </a:lnTo>
                <a:lnTo>
                  <a:pt x="890" y="852"/>
                </a:lnTo>
                <a:lnTo>
                  <a:pt x="891" y="852"/>
                </a:lnTo>
                <a:lnTo>
                  <a:pt x="892" y="852"/>
                </a:lnTo>
                <a:lnTo>
                  <a:pt x="894" y="852"/>
                </a:lnTo>
                <a:lnTo>
                  <a:pt x="895" y="852"/>
                </a:lnTo>
                <a:lnTo>
                  <a:pt x="896" y="852"/>
                </a:lnTo>
                <a:lnTo>
                  <a:pt x="897" y="852"/>
                </a:lnTo>
                <a:lnTo>
                  <a:pt x="898" y="852"/>
                </a:lnTo>
                <a:lnTo>
                  <a:pt x="900" y="852"/>
                </a:lnTo>
                <a:lnTo>
                  <a:pt x="902" y="852"/>
                </a:lnTo>
                <a:lnTo>
                  <a:pt x="904" y="852"/>
                </a:lnTo>
                <a:lnTo>
                  <a:pt x="905" y="852"/>
                </a:lnTo>
                <a:lnTo>
                  <a:pt x="906" y="852"/>
                </a:lnTo>
                <a:lnTo>
                  <a:pt x="908" y="852"/>
                </a:lnTo>
                <a:lnTo>
                  <a:pt x="908" y="851"/>
                </a:lnTo>
                <a:lnTo>
                  <a:pt x="911" y="851"/>
                </a:lnTo>
                <a:lnTo>
                  <a:pt x="912" y="851"/>
                </a:lnTo>
                <a:lnTo>
                  <a:pt x="913" y="851"/>
                </a:lnTo>
                <a:lnTo>
                  <a:pt x="915" y="851"/>
                </a:lnTo>
                <a:lnTo>
                  <a:pt x="916" y="851"/>
                </a:lnTo>
                <a:lnTo>
                  <a:pt x="917" y="851"/>
                </a:lnTo>
                <a:lnTo>
                  <a:pt x="918" y="851"/>
                </a:lnTo>
                <a:lnTo>
                  <a:pt x="920" y="851"/>
                </a:lnTo>
                <a:lnTo>
                  <a:pt x="921" y="852"/>
                </a:lnTo>
                <a:lnTo>
                  <a:pt x="923" y="853"/>
                </a:lnTo>
                <a:lnTo>
                  <a:pt x="924" y="853"/>
                </a:lnTo>
                <a:lnTo>
                  <a:pt x="926" y="854"/>
                </a:lnTo>
                <a:lnTo>
                  <a:pt x="928" y="854"/>
                </a:lnTo>
                <a:lnTo>
                  <a:pt x="929" y="854"/>
                </a:lnTo>
                <a:lnTo>
                  <a:pt x="930" y="855"/>
                </a:lnTo>
                <a:lnTo>
                  <a:pt x="931" y="855"/>
                </a:lnTo>
                <a:lnTo>
                  <a:pt x="932" y="855"/>
                </a:lnTo>
                <a:lnTo>
                  <a:pt x="934" y="855"/>
                </a:lnTo>
                <a:lnTo>
                  <a:pt x="935" y="855"/>
                </a:lnTo>
                <a:lnTo>
                  <a:pt x="938" y="855"/>
                </a:lnTo>
                <a:lnTo>
                  <a:pt x="939" y="855"/>
                </a:lnTo>
                <a:lnTo>
                  <a:pt x="941" y="855"/>
                </a:lnTo>
                <a:lnTo>
                  <a:pt x="942" y="855"/>
                </a:lnTo>
                <a:lnTo>
                  <a:pt x="943" y="855"/>
                </a:lnTo>
                <a:lnTo>
                  <a:pt x="945" y="855"/>
                </a:lnTo>
                <a:lnTo>
                  <a:pt x="946" y="855"/>
                </a:lnTo>
                <a:lnTo>
                  <a:pt x="947" y="855"/>
                </a:lnTo>
                <a:lnTo>
                  <a:pt x="948" y="857"/>
                </a:lnTo>
                <a:lnTo>
                  <a:pt x="950" y="857"/>
                </a:lnTo>
                <a:lnTo>
                  <a:pt x="951" y="857"/>
                </a:lnTo>
                <a:lnTo>
                  <a:pt x="952" y="857"/>
                </a:lnTo>
                <a:lnTo>
                  <a:pt x="954" y="857"/>
                </a:lnTo>
                <a:lnTo>
                  <a:pt x="955" y="857"/>
                </a:lnTo>
                <a:lnTo>
                  <a:pt x="956" y="857"/>
                </a:lnTo>
                <a:lnTo>
                  <a:pt x="957" y="857"/>
                </a:lnTo>
                <a:lnTo>
                  <a:pt x="958" y="857"/>
                </a:lnTo>
                <a:lnTo>
                  <a:pt x="959" y="855"/>
                </a:lnTo>
                <a:lnTo>
                  <a:pt x="961" y="855"/>
                </a:lnTo>
                <a:lnTo>
                  <a:pt x="963" y="855"/>
                </a:lnTo>
                <a:lnTo>
                  <a:pt x="964" y="854"/>
                </a:lnTo>
                <a:lnTo>
                  <a:pt x="966" y="853"/>
                </a:lnTo>
                <a:lnTo>
                  <a:pt x="969" y="851"/>
                </a:lnTo>
                <a:lnTo>
                  <a:pt x="971" y="851"/>
                </a:lnTo>
                <a:lnTo>
                  <a:pt x="972" y="851"/>
                </a:lnTo>
                <a:lnTo>
                  <a:pt x="973" y="851"/>
                </a:lnTo>
                <a:lnTo>
                  <a:pt x="975" y="850"/>
                </a:lnTo>
                <a:lnTo>
                  <a:pt x="976" y="850"/>
                </a:lnTo>
                <a:lnTo>
                  <a:pt x="978" y="849"/>
                </a:lnTo>
                <a:lnTo>
                  <a:pt x="980" y="848"/>
                </a:lnTo>
                <a:lnTo>
                  <a:pt x="981" y="846"/>
                </a:lnTo>
                <a:lnTo>
                  <a:pt x="982" y="846"/>
                </a:lnTo>
                <a:lnTo>
                  <a:pt x="984" y="846"/>
                </a:lnTo>
                <a:lnTo>
                  <a:pt x="986" y="844"/>
                </a:lnTo>
                <a:lnTo>
                  <a:pt x="988" y="844"/>
                </a:lnTo>
                <a:lnTo>
                  <a:pt x="989" y="843"/>
                </a:lnTo>
                <a:lnTo>
                  <a:pt x="991" y="843"/>
                </a:lnTo>
                <a:lnTo>
                  <a:pt x="993" y="842"/>
                </a:lnTo>
                <a:lnTo>
                  <a:pt x="995" y="842"/>
                </a:lnTo>
                <a:lnTo>
                  <a:pt x="997" y="841"/>
                </a:lnTo>
                <a:lnTo>
                  <a:pt x="998" y="841"/>
                </a:lnTo>
                <a:lnTo>
                  <a:pt x="999" y="840"/>
                </a:lnTo>
                <a:lnTo>
                  <a:pt x="1000" y="839"/>
                </a:lnTo>
                <a:lnTo>
                  <a:pt x="1002" y="837"/>
                </a:lnTo>
                <a:lnTo>
                  <a:pt x="1004" y="835"/>
                </a:lnTo>
                <a:lnTo>
                  <a:pt x="1006" y="833"/>
                </a:lnTo>
                <a:lnTo>
                  <a:pt x="1008" y="833"/>
                </a:lnTo>
                <a:lnTo>
                  <a:pt x="1009" y="832"/>
                </a:lnTo>
                <a:lnTo>
                  <a:pt x="1009" y="831"/>
                </a:lnTo>
                <a:lnTo>
                  <a:pt x="1010" y="828"/>
                </a:lnTo>
                <a:lnTo>
                  <a:pt x="1010" y="827"/>
                </a:lnTo>
                <a:lnTo>
                  <a:pt x="1010" y="826"/>
                </a:lnTo>
                <a:lnTo>
                  <a:pt x="1010" y="824"/>
                </a:lnTo>
                <a:lnTo>
                  <a:pt x="1011" y="823"/>
                </a:lnTo>
                <a:lnTo>
                  <a:pt x="1012" y="822"/>
                </a:lnTo>
                <a:lnTo>
                  <a:pt x="1014" y="822"/>
                </a:lnTo>
                <a:lnTo>
                  <a:pt x="1017" y="820"/>
                </a:lnTo>
                <a:lnTo>
                  <a:pt x="1019" y="819"/>
                </a:lnTo>
                <a:lnTo>
                  <a:pt x="1020" y="819"/>
                </a:lnTo>
                <a:lnTo>
                  <a:pt x="1023" y="819"/>
                </a:lnTo>
                <a:lnTo>
                  <a:pt x="1023" y="817"/>
                </a:lnTo>
                <a:lnTo>
                  <a:pt x="1024" y="816"/>
                </a:lnTo>
                <a:lnTo>
                  <a:pt x="1025" y="816"/>
                </a:lnTo>
                <a:lnTo>
                  <a:pt x="1025" y="815"/>
                </a:lnTo>
                <a:lnTo>
                  <a:pt x="1026" y="815"/>
                </a:lnTo>
                <a:lnTo>
                  <a:pt x="1027" y="815"/>
                </a:lnTo>
                <a:lnTo>
                  <a:pt x="1029" y="815"/>
                </a:lnTo>
                <a:lnTo>
                  <a:pt x="1032" y="814"/>
                </a:lnTo>
                <a:lnTo>
                  <a:pt x="1033" y="814"/>
                </a:lnTo>
                <a:lnTo>
                  <a:pt x="1034" y="814"/>
                </a:lnTo>
                <a:lnTo>
                  <a:pt x="1035" y="814"/>
                </a:lnTo>
                <a:lnTo>
                  <a:pt x="1037" y="814"/>
                </a:lnTo>
                <a:lnTo>
                  <a:pt x="1041" y="814"/>
                </a:lnTo>
                <a:lnTo>
                  <a:pt x="1042" y="812"/>
                </a:lnTo>
                <a:lnTo>
                  <a:pt x="1043" y="812"/>
                </a:lnTo>
                <a:lnTo>
                  <a:pt x="1046" y="811"/>
                </a:lnTo>
                <a:lnTo>
                  <a:pt x="1046" y="810"/>
                </a:lnTo>
                <a:lnTo>
                  <a:pt x="1049" y="808"/>
                </a:lnTo>
                <a:lnTo>
                  <a:pt x="1049" y="807"/>
                </a:lnTo>
                <a:lnTo>
                  <a:pt x="1050" y="805"/>
                </a:lnTo>
                <a:lnTo>
                  <a:pt x="1051" y="803"/>
                </a:lnTo>
                <a:lnTo>
                  <a:pt x="1052" y="801"/>
                </a:lnTo>
                <a:lnTo>
                  <a:pt x="1054" y="800"/>
                </a:lnTo>
                <a:lnTo>
                  <a:pt x="1055" y="799"/>
                </a:lnTo>
                <a:lnTo>
                  <a:pt x="1057" y="798"/>
                </a:lnTo>
                <a:lnTo>
                  <a:pt x="1058" y="797"/>
                </a:lnTo>
                <a:lnTo>
                  <a:pt x="1059" y="796"/>
                </a:lnTo>
                <a:lnTo>
                  <a:pt x="1061" y="794"/>
                </a:lnTo>
                <a:lnTo>
                  <a:pt x="1062" y="794"/>
                </a:lnTo>
                <a:lnTo>
                  <a:pt x="1063" y="793"/>
                </a:lnTo>
                <a:lnTo>
                  <a:pt x="1064" y="793"/>
                </a:lnTo>
                <a:lnTo>
                  <a:pt x="1067" y="792"/>
                </a:lnTo>
                <a:lnTo>
                  <a:pt x="1068" y="791"/>
                </a:lnTo>
                <a:lnTo>
                  <a:pt x="1069" y="790"/>
                </a:lnTo>
                <a:lnTo>
                  <a:pt x="1070" y="790"/>
                </a:lnTo>
                <a:lnTo>
                  <a:pt x="1072" y="790"/>
                </a:lnTo>
                <a:lnTo>
                  <a:pt x="1074" y="790"/>
                </a:lnTo>
                <a:lnTo>
                  <a:pt x="1075" y="789"/>
                </a:lnTo>
                <a:lnTo>
                  <a:pt x="1077" y="788"/>
                </a:lnTo>
                <a:lnTo>
                  <a:pt x="1078" y="785"/>
                </a:lnTo>
                <a:lnTo>
                  <a:pt x="1079" y="785"/>
                </a:lnTo>
                <a:lnTo>
                  <a:pt x="1081" y="784"/>
                </a:lnTo>
                <a:lnTo>
                  <a:pt x="1083" y="784"/>
                </a:lnTo>
                <a:lnTo>
                  <a:pt x="1084" y="783"/>
                </a:lnTo>
                <a:lnTo>
                  <a:pt x="1086" y="783"/>
                </a:lnTo>
                <a:lnTo>
                  <a:pt x="1087" y="782"/>
                </a:lnTo>
                <a:lnTo>
                  <a:pt x="1088" y="781"/>
                </a:lnTo>
                <a:lnTo>
                  <a:pt x="1090" y="780"/>
                </a:lnTo>
                <a:lnTo>
                  <a:pt x="1093" y="780"/>
                </a:lnTo>
                <a:lnTo>
                  <a:pt x="1095" y="779"/>
                </a:lnTo>
                <a:lnTo>
                  <a:pt x="1096" y="777"/>
                </a:lnTo>
                <a:lnTo>
                  <a:pt x="1097" y="776"/>
                </a:lnTo>
                <a:lnTo>
                  <a:pt x="1098" y="775"/>
                </a:lnTo>
                <a:lnTo>
                  <a:pt x="1101" y="774"/>
                </a:lnTo>
                <a:lnTo>
                  <a:pt x="1102" y="774"/>
                </a:lnTo>
                <a:lnTo>
                  <a:pt x="1103" y="773"/>
                </a:lnTo>
                <a:lnTo>
                  <a:pt x="1104" y="772"/>
                </a:lnTo>
                <a:lnTo>
                  <a:pt x="1105" y="771"/>
                </a:lnTo>
                <a:lnTo>
                  <a:pt x="1109" y="769"/>
                </a:lnTo>
                <a:lnTo>
                  <a:pt x="1110" y="769"/>
                </a:lnTo>
                <a:lnTo>
                  <a:pt x="1111" y="767"/>
                </a:lnTo>
                <a:lnTo>
                  <a:pt x="1112" y="767"/>
                </a:lnTo>
                <a:lnTo>
                  <a:pt x="1114" y="766"/>
                </a:lnTo>
                <a:lnTo>
                  <a:pt x="1115" y="764"/>
                </a:lnTo>
                <a:lnTo>
                  <a:pt x="1118" y="764"/>
                </a:lnTo>
                <a:lnTo>
                  <a:pt x="1120" y="762"/>
                </a:lnTo>
                <a:lnTo>
                  <a:pt x="1121" y="760"/>
                </a:lnTo>
                <a:lnTo>
                  <a:pt x="1123" y="759"/>
                </a:lnTo>
                <a:lnTo>
                  <a:pt x="1124" y="758"/>
                </a:lnTo>
                <a:lnTo>
                  <a:pt x="1126" y="758"/>
                </a:lnTo>
                <a:lnTo>
                  <a:pt x="1127" y="757"/>
                </a:lnTo>
                <a:lnTo>
                  <a:pt x="1129" y="756"/>
                </a:lnTo>
                <a:lnTo>
                  <a:pt x="1130" y="755"/>
                </a:lnTo>
                <a:lnTo>
                  <a:pt x="1130" y="753"/>
                </a:lnTo>
                <a:lnTo>
                  <a:pt x="1131" y="751"/>
                </a:lnTo>
                <a:lnTo>
                  <a:pt x="1132" y="751"/>
                </a:lnTo>
                <a:lnTo>
                  <a:pt x="1135" y="751"/>
                </a:lnTo>
                <a:lnTo>
                  <a:pt x="1137" y="751"/>
                </a:lnTo>
                <a:lnTo>
                  <a:pt x="1138" y="751"/>
                </a:lnTo>
                <a:lnTo>
                  <a:pt x="1140" y="751"/>
                </a:lnTo>
                <a:lnTo>
                  <a:pt x="1141" y="751"/>
                </a:lnTo>
                <a:lnTo>
                  <a:pt x="1143" y="753"/>
                </a:lnTo>
                <a:lnTo>
                  <a:pt x="1145" y="755"/>
                </a:lnTo>
                <a:lnTo>
                  <a:pt x="1146" y="757"/>
                </a:lnTo>
                <a:lnTo>
                  <a:pt x="1147" y="759"/>
                </a:lnTo>
                <a:lnTo>
                  <a:pt x="1149" y="759"/>
                </a:lnTo>
                <a:lnTo>
                  <a:pt x="1152" y="762"/>
                </a:lnTo>
                <a:lnTo>
                  <a:pt x="1154" y="763"/>
                </a:lnTo>
                <a:lnTo>
                  <a:pt x="1155" y="763"/>
                </a:lnTo>
                <a:lnTo>
                  <a:pt x="1156" y="763"/>
                </a:lnTo>
                <a:lnTo>
                  <a:pt x="1157" y="763"/>
                </a:lnTo>
                <a:lnTo>
                  <a:pt x="1158" y="765"/>
                </a:lnTo>
                <a:lnTo>
                  <a:pt x="1160" y="765"/>
                </a:lnTo>
                <a:lnTo>
                  <a:pt x="1162" y="767"/>
                </a:lnTo>
                <a:lnTo>
                  <a:pt x="1163" y="769"/>
                </a:lnTo>
                <a:lnTo>
                  <a:pt x="1165" y="771"/>
                </a:lnTo>
                <a:lnTo>
                  <a:pt x="1166" y="771"/>
                </a:lnTo>
                <a:lnTo>
                  <a:pt x="1167" y="771"/>
                </a:lnTo>
                <a:lnTo>
                  <a:pt x="1170" y="772"/>
                </a:lnTo>
                <a:lnTo>
                  <a:pt x="1172" y="773"/>
                </a:lnTo>
                <a:lnTo>
                  <a:pt x="1173" y="773"/>
                </a:lnTo>
                <a:lnTo>
                  <a:pt x="1174" y="773"/>
                </a:lnTo>
                <a:lnTo>
                  <a:pt x="1177" y="774"/>
                </a:lnTo>
                <a:lnTo>
                  <a:pt x="1178" y="775"/>
                </a:lnTo>
                <a:lnTo>
                  <a:pt x="1180" y="777"/>
                </a:lnTo>
                <a:lnTo>
                  <a:pt x="1181" y="777"/>
                </a:lnTo>
                <a:lnTo>
                  <a:pt x="1183" y="779"/>
                </a:lnTo>
                <a:lnTo>
                  <a:pt x="1184" y="780"/>
                </a:lnTo>
                <a:lnTo>
                  <a:pt x="1187" y="781"/>
                </a:lnTo>
                <a:lnTo>
                  <a:pt x="1188" y="782"/>
                </a:lnTo>
                <a:lnTo>
                  <a:pt x="1189" y="782"/>
                </a:lnTo>
                <a:lnTo>
                  <a:pt x="1189" y="784"/>
                </a:lnTo>
                <a:lnTo>
                  <a:pt x="1190" y="785"/>
                </a:lnTo>
                <a:lnTo>
                  <a:pt x="1190" y="788"/>
                </a:lnTo>
                <a:lnTo>
                  <a:pt x="1191" y="789"/>
                </a:lnTo>
                <a:lnTo>
                  <a:pt x="1190" y="789"/>
                </a:lnTo>
                <a:lnTo>
                  <a:pt x="1191" y="790"/>
                </a:lnTo>
                <a:lnTo>
                  <a:pt x="1192" y="792"/>
                </a:lnTo>
                <a:lnTo>
                  <a:pt x="1193" y="793"/>
                </a:lnTo>
                <a:lnTo>
                  <a:pt x="1193" y="796"/>
                </a:lnTo>
                <a:lnTo>
                  <a:pt x="1196" y="798"/>
                </a:lnTo>
                <a:lnTo>
                  <a:pt x="1197" y="799"/>
                </a:lnTo>
                <a:lnTo>
                  <a:pt x="1198" y="800"/>
                </a:lnTo>
                <a:lnTo>
                  <a:pt x="1200" y="801"/>
                </a:lnTo>
                <a:lnTo>
                  <a:pt x="1204" y="802"/>
                </a:lnTo>
                <a:lnTo>
                  <a:pt x="1205" y="802"/>
                </a:lnTo>
                <a:lnTo>
                  <a:pt x="1207" y="802"/>
                </a:lnTo>
                <a:lnTo>
                  <a:pt x="1208" y="802"/>
                </a:lnTo>
                <a:lnTo>
                  <a:pt x="1210" y="803"/>
                </a:lnTo>
                <a:lnTo>
                  <a:pt x="1212" y="805"/>
                </a:lnTo>
                <a:lnTo>
                  <a:pt x="1213" y="805"/>
                </a:lnTo>
                <a:lnTo>
                  <a:pt x="1214" y="807"/>
                </a:lnTo>
                <a:lnTo>
                  <a:pt x="1215" y="808"/>
                </a:lnTo>
                <a:lnTo>
                  <a:pt x="1216" y="809"/>
                </a:lnTo>
                <a:lnTo>
                  <a:pt x="1217" y="810"/>
                </a:lnTo>
                <a:lnTo>
                  <a:pt x="1218" y="811"/>
                </a:lnTo>
                <a:lnTo>
                  <a:pt x="1220" y="811"/>
                </a:lnTo>
                <a:lnTo>
                  <a:pt x="1221" y="811"/>
                </a:lnTo>
                <a:lnTo>
                  <a:pt x="1224" y="811"/>
                </a:lnTo>
                <a:lnTo>
                  <a:pt x="1226" y="811"/>
                </a:lnTo>
                <a:lnTo>
                  <a:pt x="1229" y="811"/>
                </a:lnTo>
                <a:lnTo>
                  <a:pt x="1230" y="810"/>
                </a:lnTo>
                <a:lnTo>
                  <a:pt x="1232" y="810"/>
                </a:lnTo>
                <a:lnTo>
                  <a:pt x="1233" y="808"/>
                </a:lnTo>
                <a:lnTo>
                  <a:pt x="1234" y="808"/>
                </a:lnTo>
                <a:lnTo>
                  <a:pt x="1236" y="806"/>
                </a:lnTo>
                <a:lnTo>
                  <a:pt x="1238" y="806"/>
                </a:lnTo>
                <a:lnTo>
                  <a:pt x="1240" y="803"/>
                </a:lnTo>
                <a:lnTo>
                  <a:pt x="1241" y="803"/>
                </a:lnTo>
                <a:lnTo>
                  <a:pt x="1242" y="803"/>
                </a:lnTo>
                <a:lnTo>
                  <a:pt x="1243" y="802"/>
                </a:lnTo>
                <a:lnTo>
                  <a:pt x="1244" y="801"/>
                </a:lnTo>
                <a:lnTo>
                  <a:pt x="1244" y="799"/>
                </a:lnTo>
                <a:lnTo>
                  <a:pt x="1246" y="798"/>
                </a:lnTo>
                <a:lnTo>
                  <a:pt x="1246" y="797"/>
                </a:lnTo>
                <a:lnTo>
                  <a:pt x="1246" y="794"/>
                </a:lnTo>
                <a:lnTo>
                  <a:pt x="1246" y="793"/>
                </a:lnTo>
                <a:lnTo>
                  <a:pt x="1246" y="791"/>
                </a:lnTo>
                <a:lnTo>
                  <a:pt x="1246" y="789"/>
                </a:lnTo>
                <a:lnTo>
                  <a:pt x="1246" y="788"/>
                </a:lnTo>
                <a:lnTo>
                  <a:pt x="1246" y="785"/>
                </a:lnTo>
                <a:lnTo>
                  <a:pt x="1247" y="784"/>
                </a:lnTo>
                <a:lnTo>
                  <a:pt x="1247" y="783"/>
                </a:lnTo>
                <a:lnTo>
                  <a:pt x="1247" y="781"/>
                </a:lnTo>
                <a:lnTo>
                  <a:pt x="1247" y="780"/>
                </a:lnTo>
                <a:lnTo>
                  <a:pt x="1247" y="777"/>
                </a:lnTo>
                <a:lnTo>
                  <a:pt x="1247" y="776"/>
                </a:lnTo>
                <a:lnTo>
                  <a:pt x="1247" y="774"/>
                </a:lnTo>
                <a:lnTo>
                  <a:pt x="1247" y="772"/>
                </a:lnTo>
                <a:lnTo>
                  <a:pt x="1247" y="771"/>
                </a:lnTo>
                <a:lnTo>
                  <a:pt x="1247" y="769"/>
                </a:lnTo>
                <a:lnTo>
                  <a:pt x="1247" y="768"/>
                </a:lnTo>
                <a:lnTo>
                  <a:pt x="1247" y="766"/>
                </a:lnTo>
                <a:lnTo>
                  <a:pt x="1248" y="764"/>
                </a:lnTo>
                <a:lnTo>
                  <a:pt x="1248" y="763"/>
                </a:lnTo>
                <a:lnTo>
                  <a:pt x="1249" y="762"/>
                </a:lnTo>
                <a:lnTo>
                  <a:pt x="1249" y="760"/>
                </a:lnTo>
                <a:lnTo>
                  <a:pt x="1250" y="758"/>
                </a:lnTo>
                <a:lnTo>
                  <a:pt x="1252" y="758"/>
                </a:lnTo>
                <a:lnTo>
                  <a:pt x="1253" y="758"/>
                </a:lnTo>
                <a:lnTo>
                  <a:pt x="1256" y="758"/>
                </a:lnTo>
                <a:lnTo>
                  <a:pt x="1257" y="758"/>
                </a:lnTo>
                <a:lnTo>
                  <a:pt x="1258" y="758"/>
                </a:lnTo>
                <a:lnTo>
                  <a:pt x="1259" y="758"/>
                </a:lnTo>
                <a:lnTo>
                  <a:pt x="1261" y="759"/>
                </a:lnTo>
                <a:lnTo>
                  <a:pt x="1263" y="759"/>
                </a:lnTo>
                <a:lnTo>
                  <a:pt x="1265" y="759"/>
                </a:lnTo>
                <a:lnTo>
                  <a:pt x="1266" y="759"/>
                </a:lnTo>
                <a:lnTo>
                  <a:pt x="1268" y="759"/>
                </a:lnTo>
                <a:lnTo>
                  <a:pt x="1270" y="760"/>
                </a:lnTo>
                <a:lnTo>
                  <a:pt x="1272" y="762"/>
                </a:lnTo>
                <a:lnTo>
                  <a:pt x="1273" y="764"/>
                </a:lnTo>
                <a:lnTo>
                  <a:pt x="1274" y="764"/>
                </a:lnTo>
                <a:lnTo>
                  <a:pt x="1276" y="765"/>
                </a:lnTo>
                <a:lnTo>
                  <a:pt x="1277" y="767"/>
                </a:lnTo>
                <a:lnTo>
                  <a:pt x="1277" y="769"/>
                </a:lnTo>
                <a:lnTo>
                  <a:pt x="1278" y="771"/>
                </a:lnTo>
                <a:lnTo>
                  <a:pt x="1279" y="772"/>
                </a:lnTo>
                <a:lnTo>
                  <a:pt x="1279" y="774"/>
                </a:lnTo>
                <a:lnTo>
                  <a:pt x="1282" y="777"/>
                </a:lnTo>
                <a:lnTo>
                  <a:pt x="1282" y="779"/>
                </a:lnTo>
                <a:lnTo>
                  <a:pt x="1283" y="781"/>
                </a:lnTo>
                <a:lnTo>
                  <a:pt x="1284" y="782"/>
                </a:lnTo>
                <a:lnTo>
                  <a:pt x="1287" y="783"/>
                </a:lnTo>
                <a:lnTo>
                  <a:pt x="1289" y="784"/>
                </a:lnTo>
                <a:lnTo>
                  <a:pt x="1289" y="785"/>
                </a:lnTo>
                <a:lnTo>
                  <a:pt x="1290" y="786"/>
                </a:lnTo>
                <a:lnTo>
                  <a:pt x="1291" y="786"/>
                </a:lnTo>
                <a:lnTo>
                  <a:pt x="1293" y="785"/>
                </a:lnTo>
                <a:lnTo>
                  <a:pt x="1298" y="788"/>
                </a:lnTo>
                <a:lnTo>
                  <a:pt x="1300" y="788"/>
                </a:lnTo>
                <a:lnTo>
                  <a:pt x="1304" y="788"/>
                </a:lnTo>
                <a:lnTo>
                  <a:pt x="1310" y="788"/>
                </a:lnTo>
                <a:lnTo>
                  <a:pt x="1315" y="788"/>
                </a:lnTo>
                <a:lnTo>
                  <a:pt x="1318" y="788"/>
                </a:lnTo>
                <a:lnTo>
                  <a:pt x="1321" y="788"/>
                </a:lnTo>
                <a:lnTo>
                  <a:pt x="1326" y="785"/>
                </a:lnTo>
                <a:lnTo>
                  <a:pt x="1327" y="783"/>
                </a:lnTo>
                <a:lnTo>
                  <a:pt x="1329" y="780"/>
                </a:lnTo>
                <a:lnTo>
                  <a:pt x="1330" y="775"/>
                </a:lnTo>
                <a:lnTo>
                  <a:pt x="1330" y="774"/>
                </a:lnTo>
                <a:lnTo>
                  <a:pt x="1330" y="771"/>
                </a:lnTo>
                <a:lnTo>
                  <a:pt x="1330" y="768"/>
                </a:lnTo>
                <a:lnTo>
                  <a:pt x="1330" y="764"/>
                </a:lnTo>
                <a:lnTo>
                  <a:pt x="1332" y="763"/>
                </a:lnTo>
                <a:lnTo>
                  <a:pt x="1332" y="759"/>
                </a:lnTo>
                <a:lnTo>
                  <a:pt x="1332" y="756"/>
                </a:lnTo>
                <a:lnTo>
                  <a:pt x="1332" y="755"/>
                </a:lnTo>
                <a:lnTo>
                  <a:pt x="1332" y="751"/>
                </a:lnTo>
                <a:lnTo>
                  <a:pt x="1332" y="749"/>
                </a:lnTo>
                <a:lnTo>
                  <a:pt x="1332" y="745"/>
                </a:lnTo>
                <a:lnTo>
                  <a:pt x="1329" y="742"/>
                </a:lnTo>
                <a:lnTo>
                  <a:pt x="1327" y="740"/>
                </a:lnTo>
                <a:lnTo>
                  <a:pt x="1322" y="737"/>
                </a:lnTo>
                <a:lnTo>
                  <a:pt x="1321" y="734"/>
                </a:lnTo>
                <a:lnTo>
                  <a:pt x="1321" y="732"/>
                </a:lnTo>
                <a:lnTo>
                  <a:pt x="1321" y="730"/>
                </a:lnTo>
                <a:lnTo>
                  <a:pt x="1321" y="726"/>
                </a:lnTo>
                <a:lnTo>
                  <a:pt x="1321" y="724"/>
                </a:lnTo>
                <a:lnTo>
                  <a:pt x="1322" y="721"/>
                </a:lnTo>
                <a:lnTo>
                  <a:pt x="1322" y="719"/>
                </a:lnTo>
                <a:lnTo>
                  <a:pt x="1325" y="716"/>
                </a:lnTo>
                <a:lnTo>
                  <a:pt x="1328" y="716"/>
                </a:lnTo>
                <a:lnTo>
                  <a:pt x="1332" y="713"/>
                </a:lnTo>
                <a:lnTo>
                  <a:pt x="1334" y="711"/>
                </a:lnTo>
                <a:lnTo>
                  <a:pt x="1338" y="710"/>
                </a:lnTo>
                <a:lnTo>
                  <a:pt x="1342" y="710"/>
                </a:lnTo>
                <a:lnTo>
                  <a:pt x="1345" y="710"/>
                </a:lnTo>
                <a:lnTo>
                  <a:pt x="1347" y="710"/>
                </a:lnTo>
                <a:lnTo>
                  <a:pt x="1353" y="713"/>
                </a:lnTo>
                <a:lnTo>
                  <a:pt x="1354" y="716"/>
                </a:lnTo>
                <a:lnTo>
                  <a:pt x="1359" y="717"/>
                </a:lnTo>
                <a:lnTo>
                  <a:pt x="1360" y="722"/>
                </a:lnTo>
                <a:lnTo>
                  <a:pt x="1363" y="726"/>
                </a:lnTo>
                <a:lnTo>
                  <a:pt x="1368" y="722"/>
                </a:lnTo>
                <a:lnTo>
                  <a:pt x="1369" y="720"/>
                </a:lnTo>
                <a:lnTo>
                  <a:pt x="1370" y="717"/>
                </a:lnTo>
                <a:lnTo>
                  <a:pt x="1373" y="715"/>
                </a:lnTo>
                <a:lnTo>
                  <a:pt x="1373" y="713"/>
                </a:lnTo>
                <a:lnTo>
                  <a:pt x="1373" y="711"/>
                </a:lnTo>
                <a:lnTo>
                  <a:pt x="1373" y="707"/>
                </a:lnTo>
                <a:lnTo>
                  <a:pt x="1373" y="705"/>
                </a:lnTo>
                <a:lnTo>
                  <a:pt x="1373" y="702"/>
                </a:lnTo>
                <a:lnTo>
                  <a:pt x="1373" y="698"/>
                </a:lnTo>
                <a:lnTo>
                  <a:pt x="1373" y="694"/>
                </a:lnTo>
                <a:lnTo>
                  <a:pt x="1375" y="690"/>
                </a:lnTo>
                <a:lnTo>
                  <a:pt x="1375" y="688"/>
                </a:lnTo>
                <a:lnTo>
                  <a:pt x="1375" y="685"/>
                </a:lnTo>
                <a:lnTo>
                  <a:pt x="1375" y="680"/>
                </a:lnTo>
                <a:lnTo>
                  <a:pt x="1373" y="677"/>
                </a:lnTo>
                <a:lnTo>
                  <a:pt x="1373" y="674"/>
                </a:lnTo>
                <a:lnTo>
                  <a:pt x="1373" y="672"/>
                </a:lnTo>
                <a:lnTo>
                  <a:pt x="1371" y="668"/>
                </a:lnTo>
                <a:lnTo>
                  <a:pt x="1370" y="662"/>
                </a:lnTo>
                <a:lnTo>
                  <a:pt x="1368" y="659"/>
                </a:lnTo>
                <a:lnTo>
                  <a:pt x="1366" y="655"/>
                </a:lnTo>
                <a:lnTo>
                  <a:pt x="1366" y="653"/>
                </a:lnTo>
                <a:lnTo>
                  <a:pt x="1364" y="650"/>
                </a:lnTo>
                <a:lnTo>
                  <a:pt x="1364" y="646"/>
                </a:lnTo>
                <a:lnTo>
                  <a:pt x="1364" y="643"/>
                </a:lnTo>
                <a:lnTo>
                  <a:pt x="1363" y="638"/>
                </a:lnTo>
                <a:lnTo>
                  <a:pt x="1363" y="636"/>
                </a:lnTo>
                <a:lnTo>
                  <a:pt x="1363" y="630"/>
                </a:lnTo>
                <a:lnTo>
                  <a:pt x="1363" y="627"/>
                </a:lnTo>
                <a:lnTo>
                  <a:pt x="1364" y="625"/>
                </a:lnTo>
                <a:lnTo>
                  <a:pt x="1367" y="622"/>
                </a:lnTo>
                <a:lnTo>
                  <a:pt x="1371" y="620"/>
                </a:lnTo>
                <a:lnTo>
                  <a:pt x="1376" y="619"/>
                </a:lnTo>
                <a:lnTo>
                  <a:pt x="1378" y="617"/>
                </a:lnTo>
                <a:lnTo>
                  <a:pt x="1378" y="613"/>
                </a:lnTo>
                <a:lnTo>
                  <a:pt x="1378" y="612"/>
                </a:lnTo>
                <a:lnTo>
                  <a:pt x="1378" y="608"/>
                </a:lnTo>
                <a:lnTo>
                  <a:pt x="1378" y="605"/>
                </a:lnTo>
                <a:lnTo>
                  <a:pt x="1378" y="603"/>
                </a:lnTo>
                <a:lnTo>
                  <a:pt x="1378" y="600"/>
                </a:lnTo>
                <a:lnTo>
                  <a:pt x="1378" y="596"/>
                </a:lnTo>
                <a:lnTo>
                  <a:pt x="1378" y="594"/>
                </a:lnTo>
                <a:close/>
              </a:path>
            </a:pathLst>
          </a:custGeom>
          <a:solidFill>
            <a:schemeClr val="accent3">
              <a:lumMod val="20000"/>
              <a:lumOff val="80000"/>
            </a:schemeClr>
          </a:solidFill>
          <a:ln w="3175">
            <a:solidFill>
              <a:srgbClr val="4CBCD0"/>
            </a:solidFill>
            <a:round/>
            <a:headEnd/>
            <a:tailEnd/>
          </a:ln>
        </p:spPr>
        <p:txBody>
          <a:bodyPr/>
          <a:lstStyle/>
          <a:p>
            <a:pPr>
              <a:defRPr/>
            </a:pPr>
            <a:r>
              <a:rPr lang="en-US" sz="1600" dirty="0" smtClean="0">
                <a:ea typeface="SimSun" pitchFamily="2" charset="-122"/>
              </a:rPr>
              <a:t>`</a:t>
            </a:r>
            <a:endParaRPr lang="en-US" sz="1600" dirty="0">
              <a:ea typeface="SimSun" pitchFamily="2" charset="-122"/>
            </a:endParaRPr>
          </a:p>
        </p:txBody>
      </p:sp>
      <p:sp>
        <p:nvSpPr>
          <p:cNvPr id="32" name="Freeform 31"/>
          <p:cNvSpPr>
            <a:spLocks/>
          </p:cNvSpPr>
          <p:nvPr/>
        </p:nvSpPr>
        <p:spPr bwMode="auto">
          <a:xfrm>
            <a:off x="4313877" y="5205047"/>
            <a:ext cx="923717" cy="674336"/>
          </a:xfrm>
          <a:custGeom>
            <a:avLst/>
            <a:gdLst>
              <a:gd name="T0" fmla="*/ 2147483647 w 533"/>
              <a:gd name="T1" fmla="*/ 2147483647 h 404"/>
              <a:gd name="T2" fmla="*/ 2147483647 w 533"/>
              <a:gd name="T3" fmla="*/ 2147483647 h 404"/>
              <a:gd name="T4" fmla="*/ 2147483647 w 533"/>
              <a:gd name="T5" fmla="*/ 2147483647 h 404"/>
              <a:gd name="T6" fmla="*/ 2147483647 w 533"/>
              <a:gd name="T7" fmla="*/ 2147483647 h 404"/>
              <a:gd name="T8" fmla="*/ 2147483647 w 533"/>
              <a:gd name="T9" fmla="*/ 2147483647 h 404"/>
              <a:gd name="T10" fmla="*/ 2147483647 w 533"/>
              <a:gd name="T11" fmla="*/ 2147483647 h 404"/>
              <a:gd name="T12" fmla="*/ 2147483647 w 533"/>
              <a:gd name="T13" fmla="*/ 0 h 404"/>
              <a:gd name="T14" fmla="*/ 2147483647 w 533"/>
              <a:gd name="T15" fmla="*/ 2147483647 h 404"/>
              <a:gd name="T16" fmla="*/ 2147483647 w 533"/>
              <a:gd name="T17" fmla="*/ 2147483647 h 404"/>
              <a:gd name="T18" fmla="*/ 2147483647 w 533"/>
              <a:gd name="T19" fmla="*/ 2147483647 h 404"/>
              <a:gd name="T20" fmla="*/ 2147483647 w 533"/>
              <a:gd name="T21" fmla="*/ 2147483647 h 404"/>
              <a:gd name="T22" fmla="*/ 2147483647 w 533"/>
              <a:gd name="T23" fmla="*/ 2147483647 h 404"/>
              <a:gd name="T24" fmla="*/ 2147483647 w 533"/>
              <a:gd name="T25" fmla="*/ 2147483647 h 404"/>
              <a:gd name="T26" fmla="*/ 2147483647 w 533"/>
              <a:gd name="T27" fmla="*/ 2147483647 h 404"/>
              <a:gd name="T28" fmla="*/ 2147483647 w 533"/>
              <a:gd name="T29" fmla="*/ 2147483647 h 404"/>
              <a:gd name="T30" fmla="*/ 2147483647 w 533"/>
              <a:gd name="T31" fmla="*/ 2147483647 h 404"/>
              <a:gd name="T32" fmla="*/ 2147483647 w 533"/>
              <a:gd name="T33" fmla="*/ 2147483647 h 404"/>
              <a:gd name="T34" fmla="*/ 2147483647 w 533"/>
              <a:gd name="T35" fmla="*/ 2147483647 h 404"/>
              <a:gd name="T36" fmla="*/ 2147483647 w 533"/>
              <a:gd name="T37" fmla="*/ 2147483647 h 404"/>
              <a:gd name="T38" fmla="*/ 2147483647 w 533"/>
              <a:gd name="T39" fmla="*/ 2147483647 h 404"/>
              <a:gd name="T40" fmla="*/ 2147483647 w 533"/>
              <a:gd name="T41" fmla="*/ 2147483647 h 404"/>
              <a:gd name="T42" fmla="*/ 2147483647 w 533"/>
              <a:gd name="T43" fmla="*/ 2147483647 h 404"/>
              <a:gd name="T44" fmla="*/ 0 w 533"/>
              <a:gd name="T45" fmla="*/ 2147483647 h 404"/>
              <a:gd name="T46" fmla="*/ 2147483647 w 533"/>
              <a:gd name="T47" fmla="*/ 2147483647 h 404"/>
              <a:gd name="T48" fmla="*/ 2147483647 w 533"/>
              <a:gd name="T49" fmla="*/ 2147483647 h 404"/>
              <a:gd name="T50" fmla="*/ 2147483647 w 533"/>
              <a:gd name="T51" fmla="*/ 2147483647 h 404"/>
              <a:gd name="T52" fmla="*/ 2147483647 w 533"/>
              <a:gd name="T53" fmla="*/ 2147483647 h 404"/>
              <a:gd name="T54" fmla="*/ 2147483647 w 533"/>
              <a:gd name="T55" fmla="*/ 2147483647 h 404"/>
              <a:gd name="T56" fmla="*/ 2147483647 w 533"/>
              <a:gd name="T57" fmla="*/ 2147483647 h 404"/>
              <a:gd name="T58" fmla="*/ 2147483647 w 533"/>
              <a:gd name="T59" fmla="*/ 2147483647 h 404"/>
              <a:gd name="T60" fmla="*/ 2147483647 w 533"/>
              <a:gd name="T61" fmla="*/ 2147483647 h 404"/>
              <a:gd name="T62" fmla="*/ 2147483647 w 533"/>
              <a:gd name="T63" fmla="*/ 2147483647 h 404"/>
              <a:gd name="T64" fmla="*/ 2147483647 w 533"/>
              <a:gd name="T65" fmla="*/ 2147483647 h 404"/>
              <a:gd name="T66" fmla="*/ 2147483647 w 533"/>
              <a:gd name="T67" fmla="*/ 2147483647 h 404"/>
              <a:gd name="T68" fmla="*/ 2147483647 w 533"/>
              <a:gd name="T69" fmla="*/ 2147483647 h 404"/>
              <a:gd name="T70" fmla="*/ 2147483647 w 533"/>
              <a:gd name="T71" fmla="*/ 2147483647 h 404"/>
              <a:gd name="T72" fmla="*/ 2147483647 w 533"/>
              <a:gd name="T73" fmla="*/ 2147483647 h 404"/>
              <a:gd name="T74" fmla="*/ 2147483647 w 533"/>
              <a:gd name="T75" fmla="*/ 2147483647 h 404"/>
              <a:gd name="T76" fmla="*/ 2147483647 w 533"/>
              <a:gd name="T77" fmla="*/ 2147483647 h 404"/>
              <a:gd name="T78" fmla="*/ 2147483647 w 533"/>
              <a:gd name="T79" fmla="*/ 2147483647 h 404"/>
              <a:gd name="T80" fmla="*/ 2147483647 w 533"/>
              <a:gd name="T81" fmla="*/ 2147483647 h 404"/>
              <a:gd name="T82" fmla="*/ 2147483647 w 533"/>
              <a:gd name="T83" fmla="*/ 2147483647 h 404"/>
              <a:gd name="T84" fmla="*/ 2147483647 w 533"/>
              <a:gd name="T85" fmla="*/ 2147483647 h 404"/>
              <a:gd name="T86" fmla="*/ 2147483647 w 533"/>
              <a:gd name="T87" fmla="*/ 2147483647 h 404"/>
              <a:gd name="T88" fmla="*/ 2147483647 w 533"/>
              <a:gd name="T89" fmla="*/ 2147483647 h 404"/>
              <a:gd name="T90" fmla="*/ 2147483647 w 533"/>
              <a:gd name="T91" fmla="*/ 2147483647 h 404"/>
              <a:gd name="T92" fmla="*/ 2147483647 w 533"/>
              <a:gd name="T93" fmla="*/ 2147483647 h 404"/>
              <a:gd name="T94" fmla="*/ 2147483647 w 533"/>
              <a:gd name="T95" fmla="*/ 2147483647 h 404"/>
              <a:gd name="T96" fmla="*/ 2147483647 w 533"/>
              <a:gd name="T97" fmla="*/ 2147483647 h 404"/>
              <a:gd name="T98" fmla="*/ 2147483647 w 533"/>
              <a:gd name="T99" fmla="*/ 2147483647 h 404"/>
              <a:gd name="T100" fmla="*/ 2147483647 w 533"/>
              <a:gd name="T101" fmla="*/ 2147483647 h 404"/>
              <a:gd name="T102" fmla="*/ 2147483647 w 533"/>
              <a:gd name="T103" fmla="*/ 2147483647 h 404"/>
              <a:gd name="T104" fmla="*/ 2147483647 w 533"/>
              <a:gd name="T105" fmla="*/ 2147483647 h 404"/>
              <a:gd name="T106" fmla="*/ 2147483647 w 533"/>
              <a:gd name="T107" fmla="*/ 2147483647 h 404"/>
              <a:gd name="T108" fmla="*/ 2147483647 w 533"/>
              <a:gd name="T109" fmla="*/ 2147483647 h 404"/>
              <a:gd name="T110" fmla="*/ 2147483647 w 533"/>
              <a:gd name="T111" fmla="*/ 2147483647 h 404"/>
              <a:gd name="T112" fmla="*/ 2147483647 w 533"/>
              <a:gd name="T113" fmla="*/ 2147483647 h 404"/>
              <a:gd name="T114" fmla="*/ 2147483647 w 533"/>
              <a:gd name="T115" fmla="*/ 2147483647 h 404"/>
              <a:gd name="T116" fmla="*/ 2147483647 w 533"/>
              <a:gd name="T117" fmla="*/ 2147483647 h 404"/>
              <a:gd name="T118" fmla="*/ 2147483647 w 533"/>
              <a:gd name="T119" fmla="*/ 2147483647 h 404"/>
              <a:gd name="T120" fmla="*/ 2147483647 w 533"/>
              <a:gd name="T121" fmla="*/ 2147483647 h 404"/>
              <a:gd name="T122" fmla="*/ 2147483647 w 533"/>
              <a:gd name="T123" fmla="*/ 2147483647 h 404"/>
              <a:gd name="T124" fmla="*/ 2147483647 w 533"/>
              <a:gd name="T125" fmla="*/ 2147483647 h 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3"/>
              <a:gd name="T190" fmla="*/ 0 h 404"/>
              <a:gd name="T191" fmla="*/ 533 w 533"/>
              <a:gd name="T192" fmla="*/ 404 h 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3" h="404">
                <a:moveTo>
                  <a:pt x="532" y="146"/>
                </a:moveTo>
                <a:lnTo>
                  <a:pt x="532" y="146"/>
                </a:lnTo>
                <a:lnTo>
                  <a:pt x="527" y="137"/>
                </a:lnTo>
                <a:lnTo>
                  <a:pt x="526" y="135"/>
                </a:lnTo>
                <a:lnTo>
                  <a:pt x="522" y="135"/>
                </a:lnTo>
                <a:lnTo>
                  <a:pt x="521" y="133"/>
                </a:lnTo>
                <a:lnTo>
                  <a:pt x="518" y="129"/>
                </a:lnTo>
                <a:lnTo>
                  <a:pt x="516" y="128"/>
                </a:lnTo>
                <a:lnTo>
                  <a:pt x="513" y="128"/>
                </a:lnTo>
                <a:lnTo>
                  <a:pt x="510" y="128"/>
                </a:lnTo>
                <a:lnTo>
                  <a:pt x="508" y="128"/>
                </a:lnTo>
                <a:lnTo>
                  <a:pt x="504" y="129"/>
                </a:lnTo>
                <a:lnTo>
                  <a:pt x="501" y="133"/>
                </a:lnTo>
                <a:lnTo>
                  <a:pt x="498" y="134"/>
                </a:lnTo>
                <a:lnTo>
                  <a:pt x="493" y="134"/>
                </a:lnTo>
                <a:lnTo>
                  <a:pt x="489" y="133"/>
                </a:lnTo>
                <a:lnTo>
                  <a:pt x="488" y="130"/>
                </a:lnTo>
                <a:lnTo>
                  <a:pt x="487" y="127"/>
                </a:lnTo>
                <a:lnTo>
                  <a:pt x="484" y="123"/>
                </a:lnTo>
                <a:lnTo>
                  <a:pt x="484" y="120"/>
                </a:lnTo>
                <a:lnTo>
                  <a:pt x="484" y="119"/>
                </a:lnTo>
                <a:lnTo>
                  <a:pt x="484" y="116"/>
                </a:lnTo>
                <a:lnTo>
                  <a:pt x="484" y="111"/>
                </a:lnTo>
                <a:lnTo>
                  <a:pt x="482" y="109"/>
                </a:lnTo>
                <a:lnTo>
                  <a:pt x="480" y="107"/>
                </a:lnTo>
                <a:lnTo>
                  <a:pt x="480" y="104"/>
                </a:lnTo>
                <a:lnTo>
                  <a:pt x="475" y="104"/>
                </a:lnTo>
                <a:lnTo>
                  <a:pt x="472" y="104"/>
                </a:lnTo>
                <a:lnTo>
                  <a:pt x="470" y="104"/>
                </a:lnTo>
                <a:lnTo>
                  <a:pt x="465" y="103"/>
                </a:lnTo>
                <a:lnTo>
                  <a:pt x="461" y="103"/>
                </a:lnTo>
                <a:lnTo>
                  <a:pt x="457" y="103"/>
                </a:lnTo>
                <a:lnTo>
                  <a:pt x="456" y="102"/>
                </a:lnTo>
                <a:lnTo>
                  <a:pt x="455" y="101"/>
                </a:lnTo>
                <a:lnTo>
                  <a:pt x="455" y="99"/>
                </a:lnTo>
                <a:lnTo>
                  <a:pt x="455" y="95"/>
                </a:lnTo>
                <a:lnTo>
                  <a:pt x="455" y="93"/>
                </a:lnTo>
                <a:lnTo>
                  <a:pt x="456" y="90"/>
                </a:lnTo>
                <a:lnTo>
                  <a:pt x="456" y="86"/>
                </a:lnTo>
                <a:lnTo>
                  <a:pt x="456" y="83"/>
                </a:lnTo>
                <a:lnTo>
                  <a:pt x="456" y="79"/>
                </a:lnTo>
                <a:lnTo>
                  <a:pt x="458" y="77"/>
                </a:lnTo>
                <a:lnTo>
                  <a:pt x="459" y="74"/>
                </a:lnTo>
                <a:lnTo>
                  <a:pt x="462" y="70"/>
                </a:lnTo>
                <a:lnTo>
                  <a:pt x="462" y="68"/>
                </a:lnTo>
                <a:lnTo>
                  <a:pt x="463" y="66"/>
                </a:lnTo>
                <a:lnTo>
                  <a:pt x="465" y="66"/>
                </a:lnTo>
                <a:lnTo>
                  <a:pt x="467" y="66"/>
                </a:lnTo>
                <a:lnTo>
                  <a:pt x="468" y="64"/>
                </a:lnTo>
                <a:lnTo>
                  <a:pt x="472" y="64"/>
                </a:lnTo>
                <a:lnTo>
                  <a:pt x="474" y="61"/>
                </a:lnTo>
                <a:lnTo>
                  <a:pt x="476" y="60"/>
                </a:lnTo>
                <a:lnTo>
                  <a:pt x="478" y="58"/>
                </a:lnTo>
                <a:lnTo>
                  <a:pt x="478" y="56"/>
                </a:lnTo>
                <a:lnTo>
                  <a:pt x="480" y="52"/>
                </a:lnTo>
                <a:lnTo>
                  <a:pt x="481" y="50"/>
                </a:lnTo>
                <a:lnTo>
                  <a:pt x="481" y="47"/>
                </a:lnTo>
                <a:lnTo>
                  <a:pt x="482" y="44"/>
                </a:lnTo>
                <a:lnTo>
                  <a:pt x="482" y="42"/>
                </a:lnTo>
                <a:lnTo>
                  <a:pt x="480" y="39"/>
                </a:lnTo>
                <a:lnTo>
                  <a:pt x="478" y="36"/>
                </a:lnTo>
                <a:lnTo>
                  <a:pt x="475" y="33"/>
                </a:lnTo>
                <a:lnTo>
                  <a:pt x="473" y="32"/>
                </a:lnTo>
                <a:lnTo>
                  <a:pt x="468" y="27"/>
                </a:lnTo>
                <a:lnTo>
                  <a:pt x="467" y="24"/>
                </a:lnTo>
                <a:lnTo>
                  <a:pt x="467" y="21"/>
                </a:lnTo>
                <a:lnTo>
                  <a:pt x="467" y="18"/>
                </a:lnTo>
                <a:lnTo>
                  <a:pt x="467" y="16"/>
                </a:lnTo>
                <a:lnTo>
                  <a:pt x="467" y="13"/>
                </a:lnTo>
                <a:lnTo>
                  <a:pt x="467" y="10"/>
                </a:lnTo>
                <a:lnTo>
                  <a:pt x="466" y="8"/>
                </a:lnTo>
                <a:lnTo>
                  <a:pt x="464" y="5"/>
                </a:lnTo>
                <a:lnTo>
                  <a:pt x="462" y="2"/>
                </a:lnTo>
                <a:lnTo>
                  <a:pt x="459" y="0"/>
                </a:lnTo>
                <a:lnTo>
                  <a:pt x="456" y="0"/>
                </a:lnTo>
                <a:lnTo>
                  <a:pt x="450" y="0"/>
                </a:lnTo>
                <a:lnTo>
                  <a:pt x="449" y="0"/>
                </a:lnTo>
                <a:lnTo>
                  <a:pt x="446" y="0"/>
                </a:lnTo>
                <a:lnTo>
                  <a:pt x="444" y="0"/>
                </a:lnTo>
                <a:lnTo>
                  <a:pt x="439" y="0"/>
                </a:lnTo>
                <a:lnTo>
                  <a:pt x="435" y="0"/>
                </a:lnTo>
                <a:lnTo>
                  <a:pt x="432" y="0"/>
                </a:lnTo>
                <a:lnTo>
                  <a:pt x="430" y="0"/>
                </a:lnTo>
                <a:lnTo>
                  <a:pt x="424" y="0"/>
                </a:lnTo>
                <a:lnTo>
                  <a:pt x="422" y="2"/>
                </a:lnTo>
                <a:lnTo>
                  <a:pt x="419" y="5"/>
                </a:lnTo>
                <a:lnTo>
                  <a:pt x="415" y="6"/>
                </a:lnTo>
                <a:lnTo>
                  <a:pt x="412" y="8"/>
                </a:lnTo>
                <a:lnTo>
                  <a:pt x="411" y="10"/>
                </a:lnTo>
                <a:lnTo>
                  <a:pt x="410" y="14"/>
                </a:lnTo>
                <a:lnTo>
                  <a:pt x="407" y="16"/>
                </a:lnTo>
                <a:lnTo>
                  <a:pt x="406" y="19"/>
                </a:lnTo>
                <a:lnTo>
                  <a:pt x="404" y="22"/>
                </a:lnTo>
                <a:lnTo>
                  <a:pt x="402" y="23"/>
                </a:lnTo>
                <a:lnTo>
                  <a:pt x="399" y="25"/>
                </a:lnTo>
                <a:lnTo>
                  <a:pt x="396" y="26"/>
                </a:lnTo>
                <a:lnTo>
                  <a:pt x="393" y="26"/>
                </a:lnTo>
                <a:lnTo>
                  <a:pt x="394" y="26"/>
                </a:lnTo>
                <a:lnTo>
                  <a:pt x="392" y="26"/>
                </a:lnTo>
                <a:lnTo>
                  <a:pt x="385" y="27"/>
                </a:lnTo>
                <a:lnTo>
                  <a:pt x="382" y="27"/>
                </a:lnTo>
                <a:lnTo>
                  <a:pt x="379" y="27"/>
                </a:lnTo>
                <a:lnTo>
                  <a:pt x="378" y="27"/>
                </a:lnTo>
                <a:lnTo>
                  <a:pt x="373" y="27"/>
                </a:lnTo>
                <a:lnTo>
                  <a:pt x="370" y="27"/>
                </a:lnTo>
                <a:lnTo>
                  <a:pt x="368" y="27"/>
                </a:lnTo>
                <a:lnTo>
                  <a:pt x="364" y="27"/>
                </a:lnTo>
                <a:lnTo>
                  <a:pt x="362" y="27"/>
                </a:lnTo>
                <a:lnTo>
                  <a:pt x="359" y="27"/>
                </a:lnTo>
                <a:lnTo>
                  <a:pt x="355" y="27"/>
                </a:lnTo>
                <a:lnTo>
                  <a:pt x="353" y="27"/>
                </a:lnTo>
                <a:lnTo>
                  <a:pt x="350" y="27"/>
                </a:lnTo>
                <a:lnTo>
                  <a:pt x="344" y="27"/>
                </a:lnTo>
                <a:lnTo>
                  <a:pt x="342" y="27"/>
                </a:lnTo>
                <a:lnTo>
                  <a:pt x="338" y="27"/>
                </a:lnTo>
                <a:lnTo>
                  <a:pt x="336" y="27"/>
                </a:lnTo>
                <a:lnTo>
                  <a:pt x="334" y="27"/>
                </a:lnTo>
                <a:lnTo>
                  <a:pt x="333" y="32"/>
                </a:lnTo>
                <a:lnTo>
                  <a:pt x="332" y="34"/>
                </a:lnTo>
                <a:lnTo>
                  <a:pt x="332" y="36"/>
                </a:lnTo>
                <a:lnTo>
                  <a:pt x="329" y="41"/>
                </a:lnTo>
                <a:lnTo>
                  <a:pt x="328" y="42"/>
                </a:lnTo>
                <a:lnTo>
                  <a:pt x="325" y="44"/>
                </a:lnTo>
                <a:lnTo>
                  <a:pt x="321" y="47"/>
                </a:lnTo>
                <a:lnTo>
                  <a:pt x="319" y="49"/>
                </a:lnTo>
                <a:lnTo>
                  <a:pt x="318" y="49"/>
                </a:lnTo>
                <a:lnTo>
                  <a:pt x="315" y="51"/>
                </a:lnTo>
                <a:lnTo>
                  <a:pt x="311" y="54"/>
                </a:lnTo>
                <a:lnTo>
                  <a:pt x="309" y="54"/>
                </a:lnTo>
                <a:lnTo>
                  <a:pt x="304" y="57"/>
                </a:lnTo>
                <a:lnTo>
                  <a:pt x="300" y="59"/>
                </a:lnTo>
                <a:lnTo>
                  <a:pt x="296" y="62"/>
                </a:lnTo>
                <a:lnTo>
                  <a:pt x="295" y="64"/>
                </a:lnTo>
                <a:lnTo>
                  <a:pt x="292" y="67"/>
                </a:lnTo>
                <a:lnTo>
                  <a:pt x="287" y="73"/>
                </a:lnTo>
                <a:lnTo>
                  <a:pt x="283" y="76"/>
                </a:lnTo>
                <a:lnTo>
                  <a:pt x="281" y="77"/>
                </a:lnTo>
                <a:lnTo>
                  <a:pt x="281" y="79"/>
                </a:lnTo>
                <a:lnTo>
                  <a:pt x="278" y="80"/>
                </a:lnTo>
                <a:lnTo>
                  <a:pt x="275" y="83"/>
                </a:lnTo>
                <a:lnTo>
                  <a:pt x="273" y="85"/>
                </a:lnTo>
                <a:lnTo>
                  <a:pt x="270" y="87"/>
                </a:lnTo>
                <a:lnTo>
                  <a:pt x="266" y="88"/>
                </a:lnTo>
                <a:lnTo>
                  <a:pt x="261" y="92"/>
                </a:lnTo>
                <a:lnTo>
                  <a:pt x="259" y="92"/>
                </a:lnTo>
                <a:lnTo>
                  <a:pt x="256" y="91"/>
                </a:lnTo>
                <a:lnTo>
                  <a:pt x="252" y="91"/>
                </a:lnTo>
                <a:lnTo>
                  <a:pt x="251" y="91"/>
                </a:lnTo>
                <a:lnTo>
                  <a:pt x="247" y="91"/>
                </a:lnTo>
                <a:lnTo>
                  <a:pt x="241" y="91"/>
                </a:lnTo>
                <a:lnTo>
                  <a:pt x="235" y="91"/>
                </a:lnTo>
                <a:lnTo>
                  <a:pt x="232" y="91"/>
                </a:lnTo>
                <a:lnTo>
                  <a:pt x="229" y="91"/>
                </a:lnTo>
                <a:lnTo>
                  <a:pt x="226" y="91"/>
                </a:lnTo>
                <a:lnTo>
                  <a:pt x="223" y="91"/>
                </a:lnTo>
                <a:lnTo>
                  <a:pt x="219" y="90"/>
                </a:lnTo>
                <a:lnTo>
                  <a:pt x="217" y="88"/>
                </a:lnTo>
                <a:lnTo>
                  <a:pt x="215" y="85"/>
                </a:lnTo>
                <a:lnTo>
                  <a:pt x="213" y="82"/>
                </a:lnTo>
                <a:lnTo>
                  <a:pt x="208" y="78"/>
                </a:lnTo>
                <a:lnTo>
                  <a:pt x="207" y="77"/>
                </a:lnTo>
                <a:lnTo>
                  <a:pt x="205" y="75"/>
                </a:lnTo>
                <a:lnTo>
                  <a:pt x="204" y="73"/>
                </a:lnTo>
                <a:lnTo>
                  <a:pt x="201" y="70"/>
                </a:lnTo>
                <a:lnTo>
                  <a:pt x="199" y="70"/>
                </a:lnTo>
                <a:lnTo>
                  <a:pt x="196" y="70"/>
                </a:lnTo>
                <a:lnTo>
                  <a:pt x="192" y="69"/>
                </a:lnTo>
                <a:lnTo>
                  <a:pt x="190" y="69"/>
                </a:lnTo>
                <a:lnTo>
                  <a:pt x="186" y="68"/>
                </a:lnTo>
                <a:lnTo>
                  <a:pt x="182" y="67"/>
                </a:lnTo>
                <a:lnTo>
                  <a:pt x="178" y="67"/>
                </a:lnTo>
                <a:lnTo>
                  <a:pt x="174" y="67"/>
                </a:lnTo>
                <a:lnTo>
                  <a:pt x="171" y="68"/>
                </a:lnTo>
                <a:lnTo>
                  <a:pt x="169" y="69"/>
                </a:lnTo>
                <a:lnTo>
                  <a:pt x="166" y="73"/>
                </a:lnTo>
                <a:lnTo>
                  <a:pt x="167" y="74"/>
                </a:lnTo>
                <a:lnTo>
                  <a:pt x="169" y="78"/>
                </a:lnTo>
                <a:lnTo>
                  <a:pt x="171" y="82"/>
                </a:lnTo>
                <a:lnTo>
                  <a:pt x="171" y="85"/>
                </a:lnTo>
                <a:lnTo>
                  <a:pt x="171" y="88"/>
                </a:lnTo>
                <a:lnTo>
                  <a:pt x="166" y="90"/>
                </a:lnTo>
                <a:lnTo>
                  <a:pt x="164" y="90"/>
                </a:lnTo>
                <a:lnTo>
                  <a:pt x="162" y="93"/>
                </a:lnTo>
                <a:lnTo>
                  <a:pt x="160" y="95"/>
                </a:lnTo>
                <a:lnTo>
                  <a:pt x="157" y="97"/>
                </a:lnTo>
                <a:lnTo>
                  <a:pt x="154" y="101"/>
                </a:lnTo>
                <a:lnTo>
                  <a:pt x="150" y="105"/>
                </a:lnTo>
                <a:lnTo>
                  <a:pt x="150" y="107"/>
                </a:lnTo>
                <a:lnTo>
                  <a:pt x="149" y="110"/>
                </a:lnTo>
                <a:lnTo>
                  <a:pt x="149" y="112"/>
                </a:lnTo>
                <a:lnTo>
                  <a:pt x="145" y="116"/>
                </a:lnTo>
                <a:lnTo>
                  <a:pt x="144" y="116"/>
                </a:lnTo>
                <a:lnTo>
                  <a:pt x="140" y="118"/>
                </a:lnTo>
                <a:lnTo>
                  <a:pt x="137" y="120"/>
                </a:lnTo>
                <a:lnTo>
                  <a:pt x="135" y="120"/>
                </a:lnTo>
                <a:lnTo>
                  <a:pt x="131" y="121"/>
                </a:lnTo>
                <a:lnTo>
                  <a:pt x="130" y="123"/>
                </a:lnTo>
                <a:lnTo>
                  <a:pt x="130" y="126"/>
                </a:lnTo>
                <a:lnTo>
                  <a:pt x="128" y="129"/>
                </a:lnTo>
                <a:lnTo>
                  <a:pt x="122" y="131"/>
                </a:lnTo>
                <a:lnTo>
                  <a:pt x="117" y="134"/>
                </a:lnTo>
                <a:lnTo>
                  <a:pt x="114" y="134"/>
                </a:lnTo>
                <a:lnTo>
                  <a:pt x="111" y="134"/>
                </a:lnTo>
                <a:lnTo>
                  <a:pt x="106" y="134"/>
                </a:lnTo>
                <a:lnTo>
                  <a:pt x="101" y="134"/>
                </a:lnTo>
                <a:lnTo>
                  <a:pt x="98" y="134"/>
                </a:lnTo>
                <a:lnTo>
                  <a:pt x="96" y="133"/>
                </a:lnTo>
                <a:lnTo>
                  <a:pt x="93" y="131"/>
                </a:lnTo>
                <a:lnTo>
                  <a:pt x="92" y="129"/>
                </a:lnTo>
                <a:lnTo>
                  <a:pt x="87" y="125"/>
                </a:lnTo>
                <a:lnTo>
                  <a:pt x="83" y="121"/>
                </a:lnTo>
                <a:lnTo>
                  <a:pt x="80" y="118"/>
                </a:lnTo>
                <a:lnTo>
                  <a:pt x="78" y="116"/>
                </a:lnTo>
                <a:lnTo>
                  <a:pt x="75" y="113"/>
                </a:lnTo>
                <a:lnTo>
                  <a:pt x="70" y="110"/>
                </a:lnTo>
                <a:lnTo>
                  <a:pt x="66" y="109"/>
                </a:lnTo>
                <a:lnTo>
                  <a:pt x="61" y="109"/>
                </a:lnTo>
                <a:lnTo>
                  <a:pt x="59" y="109"/>
                </a:lnTo>
                <a:lnTo>
                  <a:pt x="52" y="109"/>
                </a:lnTo>
                <a:lnTo>
                  <a:pt x="50" y="108"/>
                </a:lnTo>
                <a:lnTo>
                  <a:pt x="44" y="108"/>
                </a:lnTo>
                <a:lnTo>
                  <a:pt x="41" y="108"/>
                </a:lnTo>
                <a:lnTo>
                  <a:pt x="37" y="108"/>
                </a:lnTo>
                <a:lnTo>
                  <a:pt x="35" y="108"/>
                </a:lnTo>
                <a:lnTo>
                  <a:pt x="32" y="108"/>
                </a:lnTo>
                <a:lnTo>
                  <a:pt x="29" y="108"/>
                </a:lnTo>
                <a:lnTo>
                  <a:pt x="26" y="108"/>
                </a:lnTo>
                <a:lnTo>
                  <a:pt x="23" y="108"/>
                </a:lnTo>
                <a:lnTo>
                  <a:pt x="20" y="110"/>
                </a:lnTo>
                <a:lnTo>
                  <a:pt x="18" y="111"/>
                </a:lnTo>
                <a:lnTo>
                  <a:pt x="14" y="113"/>
                </a:lnTo>
                <a:lnTo>
                  <a:pt x="11" y="117"/>
                </a:lnTo>
                <a:lnTo>
                  <a:pt x="11" y="120"/>
                </a:lnTo>
                <a:lnTo>
                  <a:pt x="11" y="123"/>
                </a:lnTo>
                <a:lnTo>
                  <a:pt x="8" y="126"/>
                </a:lnTo>
                <a:lnTo>
                  <a:pt x="7" y="129"/>
                </a:lnTo>
                <a:lnTo>
                  <a:pt x="2" y="129"/>
                </a:lnTo>
                <a:lnTo>
                  <a:pt x="1" y="133"/>
                </a:lnTo>
                <a:lnTo>
                  <a:pt x="1" y="135"/>
                </a:lnTo>
                <a:lnTo>
                  <a:pt x="0" y="138"/>
                </a:lnTo>
                <a:lnTo>
                  <a:pt x="1" y="142"/>
                </a:lnTo>
                <a:lnTo>
                  <a:pt x="2" y="145"/>
                </a:lnTo>
                <a:lnTo>
                  <a:pt x="2" y="147"/>
                </a:lnTo>
                <a:lnTo>
                  <a:pt x="4" y="150"/>
                </a:lnTo>
                <a:lnTo>
                  <a:pt x="8" y="152"/>
                </a:lnTo>
                <a:lnTo>
                  <a:pt x="12" y="156"/>
                </a:lnTo>
                <a:lnTo>
                  <a:pt x="12" y="159"/>
                </a:lnTo>
                <a:lnTo>
                  <a:pt x="14" y="161"/>
                </a:lnTo>
                <a:lnTo>
                  <a:pt x="17" y="164"/>
                </a:lnTo>
                <a:lnTo>
                  <a:pt x="19" y="168"/>
                </a:lnTo>
                <a:lnTo>
                  <a:pt x="21" y="169"/>
                </a:lnTo>
                <a:lnTo>
                  <a:pt x="25" y="169"/>
                </a:lnTo>
                <a:lnTo>
                  <a:pt x="27" y="169"/>
                </a:lnTo>
                <a:lnTo>
                  <a:pt x="33" y="169"/>
                </a:lnTo>
                <a:lnTo>
                  <a:pt x="35" y="169"/>
                </a:lnTo>
                <a:lnTo>
                  <a:pt x="37" y="169"/>
                </a:lnTo>
                <a:lnTo>
                  <a:pt x="42" y="169"/>
                </a:lnTo>
                <a:lnTo>
                  <a:pt x="46" y="170"/>
                </a:lnTo>
                <a:lnTo>
                  <a:pt x="49" y="170"/>
                </a:lnTo>
                <a:lnTo>
                  <a:pt x="52" y="171"/>
                </a:lnTo>
                <a:lnTo>
                  <a:pt x="55" y="173"/>
                </a:lnTo>
                <a:lnTo>
                  <a:pt x="59" y="174"/>
                </a:lnTo>
                <a:lnTo>
                  <a:pt x="62" y="178"/>
                </a:lnTo>
                <a:lnTo>
                  <a:pt x="66" y="180"/>
                </a:lnTo>
                <a:lnTo>
                  <a:pt x="70" y="180"/>
                </a:lnTo>
                <a:lnTo>
                  <a:pt x="72" y="182"/>
                </a:lnTo>
                <a:lnTo>
                  <a:pt x="75" y="185"/>
                </a:lnTo>
                <a:lnTo>
                  <a:pt x="75" y="186"/>
                </a:lnTo>
                <a:lnTo>
                  <a:pt x="75" y="188"/>
                </a:lnTo>
                <a:lnTo>
                  <a:pt x="76" y="189"/>
                </a:lnTo>
                <a:lnTo>
                  <a:pt x="79" y="190"/>
                </a:lnTo>
                <a:lnTo>
                  <a:pt x="81" y="193"/>
                </a:lnTo>
                <a:lnTo>
                  <a:pt x="86" y="193"/>
                </a:lnTo>
                <a:lnTo>
                  <a:pt x="90" y="193"/>
                </a:lnTo>
                <a:lnTo>
                  <a:pt x="94" y="191"/>
                </a:lnTo>
                <a:lnTo>
                  <a:pt x="96" y="190"/>
                </a:lnTo>
                <a:lnTo>
                  <a:pt x="100" y="190"/>
                </a:lnTo>
                <a:lnTo>
                  <a:pt x="103" y="191"/>
                </a:lnTo>
                <a:lnTo>
                  <a:pt x="104" y="196"/>
                </a:lnTo>
                <a:lnTo>
                  <a:pt x="105" y="202"/>
                </a:lnTo>
                <a:lnTo>
                  <a:pt x="105" y="205"/>
                </a:lnTo>
                <a:lnTo>
                  <a:pt x="104" y="209"/>
                </a:lnTo>
                <a:lnTo>
                  <a:pt x="103" y="211"/>
                </a:lnTo>
                <a:lnTo>
                  <a:pt x="103" y="215"/>
                </a:lnTo>
                <a:lnTo>
                  <a:pt x="101" y="216"/>
                </a:lnTo>
                <a:lnTo>
                  <a:pt x="98" y="216"/>
                </a:lnTo>
                <a:lnTo>
                  <a:pt x="97" y="220"/>
                </a:lnTo>
                <a:lnTo>
                  <a:pt x="96" y="222"/>
                </a:lnTo>
                <a:lnTo>
                  <a:pt x="95" y="225"/>
                </a:lnTo>
                <a:lnTo>
                  <a:pt x="93" y="225"/>
                </a:lnTo>
                <a:lnTo>
                  <a:pt x="90" y="228"/>
                </a:lnTo>
                <a:lnTo>
                  <a:pt x="88" y="230"/>
                </a:lnTo>
                <a:lnTo>
                  <a:pt x="85" y="230"/>
                </a:lnTo>
                <a:lnTo>
                  <a:pt x="83" y="231"/>
                </a:lnTo>
                <a:lnTo>
                  <a:pt x="79" y="233"/>
                </a:lnTo>
                <a:lnTo>
                  <a:pt x="77" y="233"/>
                </a:lnTo>
                <a:lnTo>
                  <a:pt x="73" y="233"/>
                </a:lnTo>
                <a:lnTo>
                  <a:pt x="71" y="234"/>
                </a:lnTo>
                <a:lnTo>
                  <a:pt x="69" y="237"/>
                </a:lnTo>
                <a:lnTo>
                  <a:pt x="64" y="237"/>
                </a:lnTo>
                <a:lnTo>
                  <a:pt x="60" y="237"/>
                </a:lnTo>
                <a:lnTo>
                  <a:pt x="58" y="237"/>
                </a:lnTo>
                <a:lnTo>
                  <a:pt x="57" y="240"/>
                </a:lnTo>
                <a:lnTo>
                  <a:pt x="54" y="241"/>
                </a:lnTo>
                <a:lnTo>
                  <a:pt x="54" y="246"/>
                </a:lnTo>
                <a:lnTo>
                  <a:pt x="53" y="249"/>
                </a:lnTo>
                <a:lnTo>
                  <a:pt x="53" y="251"/>
                </a:lnTo>
                <a:lnTo>
                  <a:pt x="53" y="256"/>
                </a:lnTo>
                <a:lnTo>
                  <a:pt x="53" y="258"/>
                </a:lnTo>
                <a:lnTo>
                  <a:pt x="53" y="263"/>
                </a:lnTo>
                <a:lnTo>
                  <a:pt x="54" y="263"/>
                </a:lnTo>
                <a:lnTo>
                  <a:pt x="55" y="264"/>
                </a:lnTo>
                <a:lnTo>
                  <a:pt x="57" y="266"/>
                </a:lnTo>
                <a:lnTo>
                  <a:pt x="58" y="267"/>
                </a:lnTo>
                <a:lnTo>
                  <a:pt x="60" y="268"/>
                </a:lnTo>
                <a:lnTo>
                  <a:pt x="61" y="268"/>
                </a:lnTo>
                <a:lnTo>
                  <a:pt x="63" y="269"/>
                </a:lnTo>
                <a:lnTo>
                  <a:pt x="66" y="271"/>
                </a:lnTo>
                <a:lnTo>
                  <a:pt x="68" y="272"/>
                </a:lnTo>
                <a:lnTo>
                  <a:pt x="70" y="273"/>
                </a:lnTo>
                <a:lnTo>
                  <a:pt x="71" y="274"/>
                </a:lnTo>
                <a:lnTo>
                  <a:pt x="72" y="274"/>
                </a:lnTo>
                <a:lnTo>
                  <a:pt x="75" y="274"/>
                </a:lnTo>
                <a:lnTo>
                  <a:pt x="78" y="274"/>
                </a:lnTo>
                <a:lnTo>
                  <a:pt x="80" y="274"/>
                </a:lnTo>
                <a:lnTo>
                  <a:pt x="83" y="275"/>
                </a:lnTo>
                <a:lnTo>
                  <a:pt x="85" y="276"/>
                </a:lnTo>
                <a:lnTo>
                  <a:pt x="86" y="277"/>
                </a:lnTo>
                <a:lnTo>
                  <a:pt x="88" y="279"/>
                </a:lnTo>
                <a:lnTo>
                  <a:pt x="89" y="280"/>
                </a:lnTo>
                <a:lnTo>
                  <a:pt x="90" y="281"/>
                </a:lnTo>
                <a:lnTo>
                  <a:pt x="93" y="281"/>
                </a:lnTo>
                <a:lnTo>
                  <a:pt x="95" y="281"/>
                </a:lnTo>
                <a:lnTo>
                  <a:pt x="98" y="281"/>
                </a:lnTo>
                <a:lnTo>
                  <a:pt x="101" y="281"/>
                </a:lnTo>
                <a:lnTo>
                  <a:pt x="103" y="281"/>
                </a:lnTo>
                <a:lnTo>
                  <a:pt x="104" y="281"/>
                </a:lnTo>
                <a:lnTo>
                  <a:pt x="106" y="282"/>
                </a:lnTo>
                <a:lnTo>
                  <a:pt x="107" y="282"/>
                </a:lnTo>
                <a:lnTo>
                  <a:pt x="109" y="282"/>
                </a:lnTo>
                <a:lnTo>
                  <a:pt x="110" y="282"/>
                </a:lnTo>
                <a:lnTo>
                  <a:pt x="113" y="282"/>
                </a:lnTo>
                <a:lnTo>
                  <a:pt x="117" y="282"/>
                </a:lnTo>
                <a:lnTo>
                  <a:pt x="118" y="282"/>
                </a:lnTo>
                <a:lnTo>
                  <a:pt x="119" y="282"/>
                </a:lnTo>
                <a:lnTo>
                  <a:pt x="121" y="282"/>
                </a:lnTo>
                <a:lnTo>
                  <a:pt x="122" y="282"/>
                </a:lnTo>
                <a:lnTo>
                  <a:pt x="124" y="282"/>
                </a:lnTo>
                <a:lnTo>
                  <a:pt x="127" y="282"/>
                </a:lnTo>
                <a:lnTo>
                  <a:pt x="128" y="283"/>
                </a:lnTo>
                <a:lnTo>
                  <a:pt x="129" y="283"/>
                </a:lnTo>
                <a:lnTo>
                  <a:pt x="131" y="283"/>
                </a:lnTo>
                <a:lnTo>
                  <a:pt x="132" y="284"/>
                </a:lnTo>
                <a:lnTo>
                  <a:pt x="133" y="285"/>
                </a:lnTo>
                <a:lnTo>
                  <a:pt x="136" y="285"/>
                </a:lnTo>
                <a:lnTo>
                  <a:pt x="137" y="285"/>
                </a:lnTo>
                <a:lnTo>
                  <a:pt x="139" y="286"/>
                </a:lnTo>
                <a:lnTo>
                  <a:pt x="141" y="288"/>
                </a:lnTo>
                <a:lnTo>
                  <a:pt x="143" y="289"/>
                </a:lnTo>
                <a:lnTo>
                  <a:pt x="143" y="290"/>
                </a:lnTo>
                <a:lnTo>
                  <a:pt x="144" y="292"/>
                </a:lnTo>
                <a:lnTo>
                  <a:pt x="144" y="294"/>
                </a:lnTo>
                <a:lnTo>
                  <a:pt x="144" y="295"/>
                </a:lnTo>
                <a:lnTo>
                  <a:pt x="145" y="298"/>
                </a:lnTo>
                <a:lnTo>
                  <a:pt x="145" y="300"/>
                </a:lnTo>
                <a:lnTo>
                  <a:pt x="145" y="301"/>
                </a:lnTo>
                <a:lnTo>
                  <a:pt x="145" y="302"/>
                </a:lnTo>
                <a:lnTo>
                  <a:pt x="145" y="306"/>
                </a:lnTo>
                <a:lnTo>
                  <a:pt x="145" y="307"/>
                </a:lnTo>
                <a:lnTo>
                  <a:pt x="145" y="308"/>
                </a:lnTo>
                <a:lnTo>
                  <a:pt x="144" y="310"/>
                </a:lnTo>
                <a:lnTo>
                  <a:pt x="143" y="311"/>
                </a:lnTo>
                <a:lnTo>
                  <a:pt x="141" y="314"/>
                </a:lnTo>
                <a:lnTo>
                  <a:pt x="140" y="314"/>
                </a:lnTo>
                <a:lnTo>
                  <a:pt x="138" y="314"/>
                </a:lnTo>
                <a:lnTo>
                  <a:pt x="137" y="315"/>
                </a:lnTo>
                <a:lnTo>
                  <a:pt x="136" y="316"/>
                </a:lnTo>
                <a:lnTo>
                  <a:pt x="135" y="318"/>
                </a:lnTo>
                <a:lnTo>
                  <a:pt x="135" y="320"/>
                </a:lnTo>
                <a:lnTo>
                  <a:pt x="135" y="322"/>
                </a:lnTo>
                <a:lnTo>
                  <a:pt x="133" y="324"/>
                </a:lnTo>
                <a:lnTo>
                  <a:pt x="135" y="326"/>
                </a:lnTo>
                <a:lnTo>
                  <a:pt x="135" y="327"/>
                </a:lnTo>
                <a:lnTo>
                  <a:pt x="135" y="329"/>
                </a:lnTo>
                <a:lnTo>
                  <a:pt x="135" y="331"/>
                </a:lnTo>
                <a:lnTo>
                  <a:pt x="135" y="333"/>
                </a:lnTo>
                <a:lnTo>
                  <a:pt x="136" y="335"/>
                </a:lnTo>
                <a:lnTo>
                  <a:pt x="137" y="337"/>
                </a:lnTo>
                <a:lnTo>
                  <a:pt x="137" y="338"/>
                </a:lnTo>
                <a:lnTo>
                  <a:pt x="138" y="341"/>
                </a:lnTo>
                <a:lnTo>
                  <a:pt x="139" y="343"/>
                </a:lnTo>
                <a:lnTo>
                  <a:pt x="139" y="344"/>
                </a:lnTo>
                <a:lnTo>
                  <a:pt x="141" y="345"/>
                </a:lnTo>
                <a:lnTo>
                  <a:pt x="143" y="348"/>
                </a:lnTo>
                <a:lnTo>
                  <a:pt x="144" y="350"/>
                </a:lnTo>
                <a:lnTo>
                  <a:pt x="145" y="352"/>
                </a:lnTo>
                <a:lnTo>
                  <a:pt x="146" y="353"/>
                </a:lnTo>
                <a:lnTo>
                  <a:pt x="146" y="354"/>
                </a:lnTo>
                <a:lnTo>
                  <a:pt x="147" y="357"/>
                </a:lnTo>
                <a:lnTo>
                  <a:pt x="148" y="358"/>
                </a:lnTo>
                <a:lnTo>
                  <a:pt x="150" y="360"/>
                </a:lnTo>
                <a:lnTo>
                  <a:pt x="152" y="361"/>
                </a:lnTo>
                <a:lnTo>
                  <a:pt x="154" y="362"/>
                </a:lnTo>
                <a:lnTo>
                  <a:pt x="155" y="365"/>
                </a:lnTo>
                <a:lnTo>
                  <a:pt x="157" y="367"/>
                </a:lnTo>
                <a:lnTo>
                  <a:pt x="158" y="368"/>
                </a:lnTo>
                <a:lnTo>
                  <a:pt x="160" y="369"/>
                </a:lnTo>
                <a:lnTo>
                  <a:pt x="161" y="370"/>
                </a:lnTo>
                <a:lnTo>
                  <a:pt x="163" y="372"/>
                </a:lnTo>
                <a:lnTo>
                  <a:pt x="164" y="375"/>
                </a:lnTo>
                <a:lnTo>
                  <a:pt x="166" y="376"/>
                </a:lnTo>
                <a:lnTo>
                  <a:pt x="165" y="376"/>
                </a:lnTo>
                <a:lnTo>
                  <a:pt x="166" y="377"/>
                </a:lnTo>
                <a:lnTo>
                  <a:pt x="169" y="379"/>
                </a:lnTo>
                <a:lnTo>
                  <a:pt x="170" y="380"/>
                </a:lnTo>
                <a:lnTo>
                  <a:pt x="172" y="381"/>
                </a:lnTo>
                <a:lnTo>
                  <a:pt x="174" y="381"/>
                </a:lnTo>
                <a:lnTo>
                  <a:pt x="175" y="381"/>
                </a:lnTo>
                <a:lnTo>
                  <a:pt x="178" y="381"/>
                </a:lnTo>
                <a:lnTo>
                  <a:pt x="180" y="383"/>
                </a:lnTo>
                <a:lnTo>
                  <a:pt x="181" y="383"/>
                </a:lnTo>
                <a:lnTo>
                  <a:pt x="183" y="383"/>
                </a:lnTo>
                <a:lnTo>
                  <a:pt x="186" y="384"/>
                </a:lnTo>
                <a:lnTo>
                  <a:pt x="188" y="384"/>
                </a:lnTo>
                <a:lnTo>
                  <a:pt x="190" y="384"/>
                </a:lnTo>
                <a:lnTo>
                  <a:pt x="191" y="384"/>
                </a:lnTo>
                <a:lnTo>
                  <a:pt x="192" y="384"/>
                </a:lnTo>
                <a:lnTo>
                  <a:pt x="193" y="384"/>
                </a:lnTo>
                <a:lnTo>
                  <a:pt x="195" y="384"/>
                </a:lnTo>
                <a:lnTo>
                  <a:pt x="197" y="385"/>
                </a:lnTo>
                <a:lnTo>
                  <a:pt x="198" y="385"/>
                </a:lnTo>
                <a:lnTo>
                  <a:pt x="199" y="385"/>
                </a:lnTo>
                <a:lnTo>
                  <a:pt x="200" y="385"/>
                </a:lnTo>
                <a:lnTo>
                  <a:pt x="201" y="386"/>
                </a:lnTo>
                <a:lnTo>
                  <a:pt x="203" y="387"/>
                </a:lnTo>
                <a:lnTo>
                  <a:pt x="204" y="388"/>
                </a:lnTo>
                <a:lnTo>
                  <a:pt x="206" y="388"/>
                </a:lnTo>
                <a:lnTo>
                  <a:pt x="207" y="388"/>
                </a:lnTo>
                <a:lnTo>
                  <a:pt x="209" y="388"/>
                </a:lnTo>
                <a:lnTo>
                  <a:pt x="212" y="389"/>
                </a:lnTo>
                <a:lnTo>
                  <a:pt x="213" y="389"/>
                </a:lnTo>
                <a:lnTo>
                  <a:pt x="214" y="389"/>
                </a:lnTo>
                <a:lnTo>
                  <a:pt x="216" y="389"/>
                </a:lnTo>
                <a:lnTo>
                  <a:pt x="218" y="391"/>
                </a:lnTo>
                <a:lnTo>
                  <a:pt x="221" y="391"/>
                </a:lnTo>
                <a:lnTo>
                  <a:pt x="223" y="392"/>
                </a:lnTo>
                <a:lnTo>
                  <a:pt x="224" y="392"/>
                </a:lnTo>
                <a:lnTo>
                  <a:pt x="225" y="392"/>
                </a:lnTo>
                <a:lnTo>
                  <a:pt x="227" y="393"/>
                </a:lnTo>
                <a:lnTo>
                  <a:pt x="229" y="393"/>
                </a:lnTo>
                <a:lnTo>
                  <a:pt x="230" y="393"/>
                </a:lnTo>
                <a:lnTo>
                  <a:pt x="232" y="393"/>
                </a:lnTo>
                <a:lnTo>
                  <a:pt x="234" y="394"/>
                </a:lnTo>
                <a:lnTo>
                  <a:pt x="235" y="394"/>
                </a:lnTo>
                <a:lnTo>
                  <a:pt x="238" y="394"/>
                </a:lnTo>
                <a:lnTo>
                  <a:pt x="239" y="394"/>
                </a:lnTo>
                <a:lnTo>
                  <a:pt x="240" y="394"/>
                </a:lnTo>
                <a:lnTo>
                  <a:pt x="242" y="394"/>
                </a:lnTo>
                <a:lnTo>
                  <a:pt x="244" y="394"/>
                </a:lnTo>
                <a:lnTo>
                  <a:pt x="246" y="394"/>
                </a:lnTo>
                <a:lnTo>
                  <a:pt x="247" y="393"/>
                </a:lnTo>
                <a:lnTo>
                  <a:pt x="249" y="393"/>
                </a:lnTo>
                <a:lnTo>
                  <a:pt x="250" y="393"/>
                </a:lnTo>
                <a:lnTo>
                  <a:pt x="252" y="393"/>
                </a:lnTo>
                <a:lnTo>
                  <a:pt x="255" y="393"/>
                </a:lnTo>
                <a:lnTo>
                  <a:pt x="257" y="393"/>
                </a:lnTo>
                <a:lnTo>
                  <a:pt x="258" y="393"/>
                </a:lnTo>
                <a:lnTo>
                  <a:pt x="259" y="392"/>
                </a:lnTo>
                <a:lnTo>
                  <a:pt x="260" y="389"/>
                </a:lnTo>
                <a:lnTo>
                  <a:pt x="262" y="388"/>
                </a:lnTo>
                <a:lnTo>
                  <a:pt x="265" y="387"/>
                </a:lnTo>
                <a:lnTo>
                  <a:pt x="267" y="387"/>
                </a:lnTo>
                <a:lnTo>
                  <a:pt x="268" y="387"/>
                </a:lnTo>
                <a:lnTo>
                  <a:pt x="269" y="387"/>
                </a:lnTo>
                <a:lnTo>
                  <a:pt x="270" y="388"/>
                </a:lnTo>
                <a:lnTo>
                  <a:pt x="273" y="391"/>
                </a:lnTo>
                <a:lnTo>
                  <a:pt x="274" y="391"/>
                </a:lnTo>
                <a:lnTo>
                  <a:pt x="276" y="391"/>
                </a:lnTo>
                <a:lnTo>
                  <a:pt x="278" y="391"/>
                </a:lnTo>
                <a:lnTo>
                  <a:pt x="281" y="391"/>
                </a:lnTo>
                <a:lnTo>
                  <a:pt x="283" y="391"/>
                </a:lnTo>
                <a:lnTo>
                  <a:pt x="283" y="389"/>
                </a:lnTo>
                <a:lnTo>
                  <a:pt x="284" y="389"/>
                </a:lnTo>
                <a:lnTo>
                  <a:pt x="285" y="388"/>
                </a:lnTo>
                <a:lnTo>
                  <a:pt x="287" y="387"/>
                </a:lnTo>
                <a:lnTo>
                  <a:pt x="287" y="385"/>
                </a:lnTo>
                <a:lnTo>
                  <a:pt x="287" y="384"/>
                </a:lnTo>
                <a:lnTo>
                  <a:pt x="287" y="381"/>
                </a:lnTo>
                <a:lnTo>
                  <a:pt x="287" y="380"/>
                </a:lnTo>
                <a:lnTo>
                  <a:pt x="287" y="378"/>
                </a:lnTo>
                <a:lnTo>
                  <a:pt x="287" y="377"/>
                </a:lnTo>
                <a:lnTo>
                  <a:pt x="287" y="375"/>
                </a:lnTo>
                <a:lnTo>
                  <a:pt x="287" y="372"/>
                </a:lnTo>
                <a:lnTo>
                  <a:pt x="289" y="371"/>
                </a:lnTo>
                <a:lnTo>
                  <a:pt x="290" y="370"/>
                </a:lnTo>
                <a:lnTo>
                  <a:pt x="291" y="370"/>
                </a:lnTo>
                <a:lnTo>
                  <a:pt x="293" y="370"/>
                </a:lnTo>
                <a:lnTo>
                  <a:pt x="294" y="370"/>
                </a:lnTo>
                <a:lnTo>
                  <a:pt x="295" y="370"/>
                </a:lnTo>
                <a:lnTo>
                  <a:pt x="296" y="371"/>
                </a:lnTo>
                <a:lnTo>
                  <a:pt x="298" y="372"/>
                </a:lnTo>
                <a:lnTo>
                  <a:pt x="298" y="375"/>
                </a:lnTo>
                <a:lnTo>
                  <a:pt x="299" y="377"/>
                </a:lnTo>
                <a:lnTo>
                  <a:pt x="299" y="378"/>
                </a:lnTo>
                <a:lnTo>
                  <a:pt x="300" y="379"/>
                </a:lnTo>
                <a:lnTo>
                  <a:pt x="301" y="380"/>
                </a:lnTo>
                <a:lnTo>
                  <a:pt x="302" y="381"/>
                </a:lnTo>
                <a:lnTo>
                  <a:pt x="304" y="381"/>
                </a:lnTo>
                <a:lnTo>
                  <a:pt x="305" y="381"/>
                </a:lnTo>
                <a:lnTo>
                  <a:pt x="307" y="383"/>
                </a:lnTo>
                <a:lnTo>
                  <a:pt x="307" y="385"/>
                </a:lnTo>
                <a:lnTo>
                  <a:pt x="308" y="386"/>
                </a:lnTo>
                <a:lnTo>
                  <a:pt x="308" y="387"/>
                </a:lnTo>
                <a:lnTo>
                  <a:pt x="308" y="389"/>
                </a:lnTo>
                <a:lnTo>
                  <a:pt x="308" y="391"/>
                </a:lnTo>
                <a:lnTo>
                  <a:pt x="308" y="393"/>
                </a:lnTo>
                <a:lnTo>
                  <a:pt x="308" y="394"/>
                </a:lnTo>
                <a:lnTo>
                  <a:pt x="309" y="397"/>
                </a:lnTo>
                <a:lnTo>
                  <a:pt x="309" y="398"/>
                </a:lnTo>
                <a:lnTo>
                  <a:pt x="310" y="400"/>
                </a:lnTo>
                <a:lnTo>
                  <a:pt x="311" y="402"/>
                </a:lnTo>
                <a:lnTo>
                  <a:pt x="313" y="403"/>
                </a:lnTo>
                <a:lnTo>
                  <a:pt x="315" y="403"/>
                </a:lnTo>
                <a:lnTo>
                  <a:pt x="316" y="403"/>
                </a:lnTo>
                <a:lnTo>
                  <a:pt x="318" y="403"/>
                </a:lnTo>
                <a:lnTo>
                  <a:pt x="319" y="403"/>
                </a:lnTo>
                <a:lnTo>
                  <a:pt x="321" y="403"/>
                </a:lnTo>
                <a:lnTo>
                  <a:pt x="324" y="403"/>
                </a:lnTo>
                <a:lnTo>
                  <a:pt x="326" y="403"/>
                </a:lnTo>
                <a:lnTo>
                  <a:pt x="327" y="403"/>
                </a:lnTo>
                <a:lnTo>
                  <a:pt x="330" y="403"/>
                </a:lnTo>
                <a:lnTo>
                  <a:pt x="332" y="404"/>
                </a:lnTo>
                <a:lnTo>
                  <a:pt x="334" y="403"/>
                </a:lnTo>
                <a:lnTo>
                  <a:pt x="335" y="403"/>
                </a:lnTo>
                <a:lnTo>
                  <a:pt x="336" y="402"/>
                </a:lnTo>
                <a:lnTo>
                  <a:pt x="339" y="401"/>
                </a:lnTo>
                <a:lnTo>
                  <a:pt x="341" y="401"/>
                </a:lnTo>
                <a:lnTo>
                  <a:pt x="342" y="401"/>
                </a:lnTo>
                <a:lnTo>
                  <a:pt x="344" y="401"/>
                </a:lnTo>
                <a:lnTo>
                  <a:pt x="345" y="401"/>
                </a:lnTo>
                <a:lnTo>
                  <a:pt x="346" y="398"/>
                </a:lnTo>
                <a:lnTo>
                  <a:pt x="347" y="397"/>
                </a:lnTo>
                <a:lnTo>
                  <a:pt x="349" y="396"/>
                </a:lnTo>
                <a:lnTo>
                  <a:pt x="347" y="394"/>
                </a:lnTo>
                <a:lnTo>
                  <a:pt x="350" y="394"/>
                </a:lnTo>
                <a:lnTo>
                  <a:pt x="351" y="394"/>
                </a:lnTo>
                <a:lnTo>
                  <a:pt x="353" y="394"/>
                </a:lnTo>
                <a:lnTo>
                  <a:pt x="354" y="394"/>
                </a:lnTo>
                <a:lnTo>
                  <a:pt x="356" y="394"/>
                </a:lnTo>
                <a:lnTo>
                  <a:pt x="358" y="394"/>
                </a:lnTo>
                <a:lnTo>
                  <a:pt x="360" y="394"/>
                </a:lnTo>
                <a:lnTo>
                  <a:pt x="361" y="395"/>
                </a:lnTo>
                <a:lnTo>
                  <a:pt x="364" y="393"/>
                </a:lnTo>
                <a:lnTo>
                  <a:pt x="367" y="391"/>
                </a:lnTo>
                <a:lnTo>
                  <a:pt x="367" y="387"/>
                </a:lnTo>
                <a:lnTo>
                  <a:pt x="369" y="383"/>
                </a:lnTo>
                <a:lnTo>
                  <a:pt x="370" y="381"/>
                </a:lnTo>
                <a:lnTo>
                  <a:pt x="370" y="378"/>
                </a:lnTo>
                <a:lnTo>
                  <a:pt x="370" y="375"/>
                </a:lnTo>
                <a:lnTo>
                  <a:pt x="370" y="372"/>
                </a:lnTo>
                <a:lnTo>
                  <a:pt x="371" y="369"/>
                </a:lnTo>
                <a:lnTo>
                  <a:pt x="375" y="367"/>
                </a:lnTo>
                <a:lnTo>
                  <a:pt x="375" y="363"/>
                </a:lnTo>
                <a:lnTo>
                  <a:pt x="375" y="361"/>
                </a:lnTo>
                <a:lnTo>
                  <a:pt x="375" y="359"/>
                </a:lnTo>
                <a:lnTo>
                  <a:pt x="376" y="355"/>
                </a:lnTo>
                <a:lnTo>
                  <a:pt x="378" y="353"/>
                </a:lnTo>
                <a:lnTo>
                  <a:pt x="380" y="351"/>
                </a:lnTo>
                <a:lnTo>
                  <a:pt x="384" y="350"/>
                </a:lnTo>
                <a:lnTo>
                  <a:pt x="385" y="346"/>
                </a:lnTo>
                <a:lnTo>
                  <a:pt x="386" y="344"/>
                </a:lnTo>
                <a:lnTo>
                  <a:pt x="389" y="341"/>
                </a:lnTo>
                <a:lnTo>
                  <a:pt x="393" y="341"/>
                </a:lnTo>
                <a:lnTo>
                  <a:pt x="396" y="340"/>
                </a:lnTo>
                <a:lnTo>
                  <a:pt x="399" y="340"/>
                </a:lnTo>
                <a:lnTo>
                  <a:pt x="402" y="338"/>
                </a:lnTo>
                <a:lnTo>
                  <a:pt x="404" y="336"/>
                </a:lnTo>
                <a:lnTo>
                  <a:pt x="406" y="334"/>
                </a:lnTo>
                <a:lnTo>
                  <a:pt x="408" y="332"/>
                </a:lnTo>
                <a:lnTo>
                  <a:pt x="411" y="326"/>
                </a:lnTo>
                <a:lnTo>
                  <a:pt x="414" y="322"/>
                </a:lnTo>
                <a:lnTo>
                  <a:pt x="416" y="319"/>
                </a:lnTo>
                <a:lnTo>
                  <a:pt x="419" y="317"/>
                </a:lnTo>
                <a:lnTo>
                  <a:pt x="423" y="315"/>
                </a:lnTo>
                <a:lnTo>
                  <a:pt x="424" y="312"/>
                </a:lnTo>
                <a:lnTo>
                  <a:pt x="428" y="309"/>
                </a:lnTo>
                <a:lnTo>
                  <a:pt x="431" y="308"/>
                </a:lnTo>
                <a:lnTo>
                  <a:pt x="436" y="307"/>
                </a:lnTo>
                <a:lnTo>
                  <a:pt x="439" y="303"/>
                </a:lnTo>
                <a:lnTo>
                  <a:pt x="441" y="303"/>
                </a:lnTo>
                <a:lnTo>
                  <a:pt x="444" y="301"/>
                </a:lnTo>
                <a:lnTo>
                  <a:pt x="445" y="298"/>
                </a:lnTo>
                <a:lnTo>
                  <a:pt x="446" y="297"/>
                </a:lnTo>
                <a:lnTo>
                  <a:pt x="449" y="294"/>
                </a:lnTo>
                <a:lnTo>
                  <a:pt x="451" y="293"/>
                </a:lnTo>
                <a:lnTo>
                  <a:pt x="455" y="290"/>
                </a:lnTo>
                <a:lnTo>
                  <a:pt x="457" y="285"/>
                </a:lnTo>
                <a:lnTo>
                  <a:pt x="458" y="283"/>
                </a:lnTo>
                <a:lnTo>
                  <a:pt x="459" y="280"/>
                </a:lnTo>
                <a:lnTo>
                  <a:pt x="463" y="280"/>
                </a:lnTo>
                <a:lnTo>
                  <a:pt x="464" y="276"/>
                </a:lnTo>
                <a:lnTo>
                  <a:pt x="467" y="274"/>
                </a:lnTo>
                <a:lnTo>
                  <a:pt x="468" y="272"/>
                </a:lnTo>
                <a:lnTo>
                  <a:pt x="470" y="268"/>
                </a:lnTo>
                <a:lnTo>
                  <a:pt x="471" y="266"/>
                </a:lnTo>
                <a:lnTo>
                  <a:pt x="474" y="263"/>
                </a:lnTo>
                <a:lnTo>
                  <a:pt x="474" y="262"/>
                </a:lnTo>
                <a:lnTo>
                  <a:pt x="478" y="259"/>
                </a:lnTo>
                <a:lnTo>
                  <a:pt x="480" y="257"/>
                </a:lnTo>
                <a:lnTo>
                  <a:pt x="482" y="256"/>
                </a:lnTo>
                <a:lnTo>
                  <a:pt x="484" y="252"/>
                </a:lnTo>
                <a:lnTo>
                  <a:pt x="485" y="250"/>
                </a:lnTo>
                <a:lnTo>
                  <a:pt x="489" y="249"/>
                </a:lnTo>
                <a:lnTo>
                  <a:pt x="491" y="248"/>
                </a:lnTo>
                <a:lnTo>
                  <a:pt x="494" y="246"/>
                </a:lnTo>
                <a:lnTo>
                  <a:pt x="496" y="243"/>
                </a:lnTo>
                <a:lnTo>
                  <a:pt x="499" y="243"/>
                </a:lnTo>
                <a:lnTo>
                  <a:pt x="499" y="241"/>
                </a:lnTo>
                <a:lnTo>
                  <a:pt x="501" y="239"/>
                </a:lnTo>
                <a:lnTo>
                  <a:pt x="505" y="234"/>
                </a:lnTo>
                <a:lnTo>
                  <a:pt x="506" y="231"/>
                </a:lnTo>
                <a:lnTo>
                  <a:pt x="509" y="230"/>
                </a:lnTo>
                <a:lnTo>
                  <a:pt x="509" y="228"/>
                </a:lnTo>
                <a:lnTo>
                  <a:pt x="509" y="224"/>
                </a:lnTo>
                <a:lnTo>
                  <a:pt x="509" y="220"/>
                </a:lnTo>
                <a:lnTo>
                  <a:pt x="509" y="217"/>
                </a:lnTo>
                <a:lnTo>
                  <a:pt x="509" y="215"/>
                </a:lnTo>
                <a:lnTo>
                  <a:pt x="509" y="212"/>
                </a:lnTo>
                <a:lnTo>
                  <a:pt x="509" y="209"/>
                </a:lnTo>
                <a:lnTo>
                  <a:pt x="509" y="206"/>
                </a:lnTo>
                <a:lnTo>
                  <a:pt x="509" y="202"/>
                </a:lnTo>
                <a:lnTo>
                  <a:pt x="509" y="198"/>
                </a:lnTo>
                <a:lnTo>
                  <a:pt x="509" y="196"/>
                </a:lnTo>
                <a:lnTo>
                  <a:pt x="510" y="193"/>
                </a:lnTo>
                <a:lnTo>
                  <a:pt x="514" y="191"/>
                </a:lnTo>
                <a:lnTo>
                  <a:pt x="515" y="190"/>
                </a:lnTo>
                <a:lnTo>
                  <a:pt x="519" y="189"/>
                </a:lnTo>
                <a:lnTo>
                  <a:pt x="523" y="186"/>
                </a:lnTo>
                <a:lnTo>
                  <a:pt x="525" y="182"/>
                </a:lnTo>
                <a:lnTo>
                  <a:pt x="525" y="181"/>
                </a:lnTo>
                <a:lnTo>
                  <a:pt x="527" y="178"/>
                </a:lnTo>
                <a:lnTo>
                  <a:pt x="530" y="178"/>
                </a:lnTo>
                <a:lnTo>
                  <a:pt x="531" y="176"/>
                </a:lnTo>
                <a:lnTo>
                  <a:pt x="533" y="172"/>
                </a:lnTo>
                <a:lnTo>
                  <a:pt x="533" y="170"/>
                </a:lnTo>
                <a:lnTo>
                  <a:pt x="533" y="165"/>
                </a:lnTo>
                <a:lnTo>
                  <a:pt x="533" y="160"/>
                </a:lnTo>
                <a:lnTo>
                  <a:pt x="533" y="154"/>
                </a:lnTo>
                <a:lnTo>
                  <a:pt x="533" y="150"/>
                </a:lnTo>
                <a:lnTo>
                  <a:pt x="532" y="146"/>
                </a:lnTo>
                <a:close/>
              </a:path>
            </a:pathLst>
          </a:custGeom>
          <a:solidFill>
            <a:schemeClr val="accent6">
              <a:lumMod val="20000"/>
              <a:lumOff val="80000"/>
            </a:schemeClr>
          </a:solidFill>
          <a:ln w="3175">
            <a:solidFill>
              <a:srgbClr val="4CBCD0"/>
            </a:solidFill>
            <a:round/>
            <a:headEnd/>
            <a:tailEnd/>
          </a:ln>
        </p:spPr>
        <p:txBody>
          <a:bodyPr/>
          <a:lstStyle/>
          <a:p>
            <a:endParaRPr lang="en-US" sz="1600" dirty="0">
              <a:ea typeface="宋体" pitchFamily="2" charset="-122"/>
            </a:endParaRPr>
          </a:p>
        </p:txBody>
      </p:sp>
      <p:sp>
        <p:nvSpPr>
          <p:cNvPr id="33" name="Freeform 32"/>
          <p:cNvSpPr>
            <a:spLocks/>
          </p:cNvSpPr>
          <p:nvPr/>
        </p:nvSpPr>
        <p:spPr bwMode="auto">
          <a:xfrm>
            <a:off x="3405708" y="4810001"/>
            <a:ext cx="1089791" cy="1105601"/>
          </a:xfrm>
          <a:custGeom>
            <a:avLst/>
            <a:gdLst>
              <a:gd name="T0" fmla="*/ 576 w 629"/>
              <a:gd name="T1" fmla="*/ 408 h 663"/>
              <a:gd name="T2" fmla="*/ 525 w 629"/>
              <a:gd name="T3" fmla="*/ 370 h 663"/>
              <a:gd name="T4" fmla="*/ 510 w 629"/>
              <a:gd name="T5" fmla="*/ 305 h 663"/>
              <a:gd name="T6" fmla="*/ 516 w 629"/>
              <a:gd name="T7" fmla="*/ 242 h 663"/>
              <a:gd name="T8" fmla="*/ 482 w 629"/>
              <a:gd name="T9" fmla="*/ 219 h 663"/>
              <a:gd name="T10" fmla="*/ 465 w 629"/>
              <a:gd name="T11" fmla="*/ 160 h 663"/>
              <a:gd name="T12" fmla="*/ 528 w 629"/>
              <a:gd name="T13" fmla="*/ 149 h 663"/>
              <a:gd name="T14" fmla="*/ 577 w 629"/>
              <a:gd name="T15" fmla="*/ 119 h 663"/>
              <a:gd name="T16" fmla="*/ 536 w 629"/>
              <a:gd name="T17" fmla="*/ 108 h 663"/>
              <a:gd name="T18" fmla="*/ 491 w 629"/>
              <a:gd name="T19" fmla="*/ 59 h 663"/>
              <a:gd name="T20" fmla="*/ 442 w 629"/>
              <a:gd name="T21" fmla="*/ 72 h 663"/>
              <a:gd name="T22" fmla="*/ 441 w 629"/>
              <a:gd name="T23" fmla="*/ 131 h 663"/>
              <a:gd name="T24" fmla="*/ 398 w 629"/>
              <a:gd name="T25" fmla="*/ 185 h 663"/>
              <a:gd name="T26" fmla="*/ 402 w 629"/>
              <a:gd name="T27" fmla="*/ 247 h 663"/>
              <a:gd name="T28" fmla="*/ 329 w 629"/>
              <a:gd name="T29" fmla="*/ 264 h 663"/>
              <a:gd name="T30" fmla="*/ 296 w 629"/>
              <a:gd name="T31" fmla="*/ 210 h 663"/>
              <a:gd name="T32" fmla="*/ 269 w 629"/>
              <a:gd name="T33" fmla="*/ 148 h 663"/>
              <a:gd name="T34" fmla="*/ 234 w 629"/>
              <a:gd name="T35" fmla="*/ 99 h 663"/>
              <a:gd name="T36" fmla="*/ 191 w 629"/>
              <a:gd name="T37" fmla="*/ 58 h 663"/>
              <a:gd name="T38" fmla="*/ 161 w 629"/>
              <a:gd name="T39" fmla="*/ 31 h 663"/>
              <a:gd name="T40" fmla="*/ 139 w 629"/>
              <a:gd name="T41" fmla="*/ 44 h 663"/>
              <a:gd name="T42" fmla="*/ 90 w 629"/>
              <a:gd name="T43" fmla="*/ 11 h 663"/>
              <a:gd name="T44" fmla="*/ 94 w 629"/>
              <a:gd name="T45" fmla="*/ 75 h 663"/>
              <a:gd name="T46" fmla="*/ 62 w 629"/>
              <a:gd name="T47" fmla="*/ 92 h 663"/>
              <a:gd name="T48" fmla="*/ 83 w 629"/>
              <a:gd name="T49" fmla="*/ 125 h 663"/>
              <a:gd name="T50" fmla="*/ 94 w 629"/>
              <a:gd name="T51" fmla="*/ 161 h 663"/>
              <a:gd name="T52" fmla="*/ 90 w 629"/>
              <a:gd name="T53" fmla="*/ 202 h 663"/>
              <a:gd name="T54" fmla="*/ 83 w 629"/>
              <a:gd name="T55" fmla="*/ 238 h 663"/>
              <a:gd name="T56" fmla="*/ 68 w 629"/>
              <a:gd name="T57" fmla="*/ 265 h 663"/>
              <a:gd name="T58" fmla="*/ 38 w 629"/>
              <a:gd name="T59" fmla="*/ 289 h 663"/>
              <a:gd name="T60" fmla="*/ 15 w 629"/>
              <a:gd name="T61" fmla="*/ 315 h 663"/>
              <a:gd name="T62" fmla="*/ 1 w 629"/>
              <a:gd name="T63" fmla="*/ 360 h 663"/>
              <a:gd name="T64" fmla="*/ 1 w 629"/>
              <a:gd name="T65" fmla="*/ 400 h 663"/>
              <a:gd name="T66" fmla="*/ 23 w 629"/>
              <a:gd name="T67" fmla="*/ 420 h 663"/>
              <a:gd name="T68" fmla="*/ 52 w 629"/>
              <a:gd name="T69" fmla="*/ 405 h 663"/>
              <a:gd name="T70" fmla="*/ 74 w 629"/>
              <a:gd name="T71" fmla="*/ 428 h 663"/>
              <a:gd name="T72" fmla="*/ 84 w 629"/>
              <a:gd name="T73" fmla="*/ 460 h 663"/>
              <a:gd name="T74" fmla="*/ 95 w 629"/>
              <a:gd name="T75" fmla="*/ 482 h 663"/>
              <a:gd name="T76" fmla="*/ 113 w 629"/>
              <a:gd name="T77" fmla="*/ 506 h 663"/>
              <a:gd name="T78" fmla="*/ 111 w 629"/>
              <a:gd name="T79" fmla="*/ 549 h 663"/>
              <a:gd name="T80" fmla="*/ 132 w 629"/>
              <a:gd name="T81" fmla="*/ 569 h 663"/>
              <a:gd name="T82" fmla="*/ 161 w 629"/>
              <a:gd name="T83" fmla="*/ 583 h 663"/>
              <a:gd name="T84" fmla="*/ 182 w 629"/>
              <a:gd name="T85" fmla="*/ 608 h 663"/>
              <a:gd name="T86" fmla="*/ 201 w 629"/>
              <a:gd name="T87" fmla="*/ 622 h 663"/>
              <a:gd name="T88" fmla="*/ 230 w 629"/>
              <a:gd name="T89" fmla="*/ 604 h 663"/>
              <a:gd name="T90" fmla="*/ 249 w 629"/>
              <a:gd name="T91" fmla="*/ 622 h 663"/>
              <a:gd name="T92" fmla="*/ 270 w 629"/>
              <a:gd name="T93" fmla="*/ 652 h 663"/>
              <a:gd name="T94" fmla="*/ 301 w 629"/>
              <a:gd name="T95" fmla="*/ 661 h 663"/>
              <a:gd name="T96" fmla="*/ 308 w 629"/>
              <a:gd name="T97" fmla="*/ 625 h 663"/>
              <a:gd name="T98" fmla="*/ 307 w 629"/>
              <a:gd name="T99" fmla="*/ 589 h 663"/>
              <a:gd name="T100" fmla="*/ 294 w 629"/>
              <a:gd name="T101" fmla="*/ 553 h 663"/>
              <a:gd name="T102" fmla="*/ 325 w 629"/>
              <a:gd name="T103" fmla="*/ 553 h 663"/>
              <a:gd name="T104" fmla="*/ 361 w 629"/>
              <a:gd name="T105" fmla="*/ 531 h 663"/>
              <a:gd name="T106" fmla="*/ 386 w 629"/>
              <a:gd name="T107" fmla="*/ 544 h 663"/>
              <a:gd name="T108" fmla="*/ 413 w 629"/>
              <a:gd name="T109" fmla="*/ 544 h 663"/>
              <a:gd name="T110" fmla="*/ 442 w 629"/>
              <a:gd name="T111" fmla="*/ 543 h 663"/>
              <a:gd name="T112" fmla="*/ 478 w 629"/>
              <a:gd name="T113" fmla="*/ 543 h 663"/>
              <a:gd name="T114" fmla="*/ 508 w 629"/>
              <a:gd name="T115" fmla="*/ 530 h 663"/>
              <a:gd name="T116" fmla="*/ 524 w 629"/>
              <a:gd name="T117" fmla="*/ 521 h 663"/>
              <a:gd name="T118" fmla="*/ 549 w 629"/>
              <a:gd name="T119" fmla="*/ 492 h 663"/>
              <a:gd name="T120" fmla="*/ 577 w 629"/>
              <a:gd name="T121" fmla="*/ 495 h 663"/>
              <a:gd name="T122" fmla="*/ 619 w 629"/>
              <a:gd name="T123" fmla="*/ 462 h 6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9"/>
              <a:gd name="T187" fmla="*/ 0 h 663"/>
              <a:gd name="T188" fmla="*/ 629 w 629"/>
              <a:gd name="T189" fmla="*/ 663 h 6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9" h="663">
                <a:moveTo>
                  <a:pt x="628" y="433"/>
                </a:moveTo>
                <a:lnTo>
                  <a:pt x="627" y="428"/>
                </a:lnTo>
                <a:lnTo>
                  <a:pt x="624" y="427"/>
                </a:lnTo>
                <a:lnTo>
                  <a:pt x="620" y="427"/>
                </a:lnTo>
                <a:lnTo>
                  <a:pt x="618" y="428"/>
                </a:lnTo>
                <a:lnTo>
                  <a:pt x="614" y="430"/>
                </a:lnTo>
                <a:lnTo>
                  <a:pt x="610" y="430"/>
                </a:lnTo>
                <a:lnTo>
                  <a:pt x="605" y="430"/>
                </a:lnTo>
                <a:lnTo>
                  <a:pt x="603" y="427"/>
                </a:lnTo>
                <a:lnTo>
                  <a:pt x="600" y="426"/>
                </a:lnTo>
                <a:lnTo>
                  <a:pt x="599" y="425"/>
                </a:lnTo>
                <a:lnTo>
                  <a:pt x="599" y="423"/>
                </a:lnTo>
                <a:lnTo>
                  <a:pt x="599" y="422"/>
                </a:lnTo>
                <a:lnTo>
                  <a:pt x="596" y="419"/>
                </a:lnTo>
                <a:lnTo>
                  <a:pt x="594" y="417"/>
                </a:lnTo>
                <a:lnTo>
                  <a:pt x="590" y="417"/>
                </a:lnTo>
                <a:lnTo>
                  <a:pt x="586" y="415"/>
                </a:lnTo>
                <a:lnTo>
                  <a:pt x="583" y="411"/>
                </a:lnTo>
                <a:lnTo>
                  <a:pt x="579" y="410"/>
                </a:lnTo>
                <a:lnTo>
                  <a:pt x="576" y="408"/>
                </a:lnTo>
                <a:lnTo>
                  <a:pt x="573" y="407"/>
                </a:lnTo>
                <a:lnTo>
                  <a:pt x="570" y="407"/>
                </a:lnTo>
                <a:lnTo>
                  <a:pt x="566" y="406"/>
                </a:lnTo>
                <a:lnTo>
                  <a:pt x="561" y="406"/>
                </a:lnTo>
                <a:lnTo>
                  <a:pt x="559" y="406"/>
                </a:lnTo>
                <a:lnTo>
                  <a:pt x="557" y="406"/>
                </a:lnTo>
                <a:lnTo>
                  <a:pt x="551" y="406"/>
                </a:lnTo>
                <a:lnTo>
                  <a:pt x="549" y="406"/>
                </a:lnTo>
                <a:lnTo>
                  <a:pt x="545" y="406"/>
                </a:lnTo>
                <a:lnTo>
                  <a:pt x="543" y="405"/>
                </a:lnTo>
                <a:lnTo>
                  <a:pt x="541" y="401"/>
                </a:lnTo>
                <a:lnTo>
                  <a:pt x="538" y="398"/>
                </a:lnTo>
                <a:lnTo>
                  <a:pt x="536" y="396"/>
                </a:lnTo>
                <a:lnTo>
                  <a:pt x="536" y="393"/>
                </a:lnTo>
                <a:lnTo>
                  <a:pt x="532" y="389"/>
                </a:lnTo>
                <a:lnTo>
                  <a:pt x="528" y="387"/>
                </a:lnTo>
                <a:lnTo>
                  <a:pt x="526" y="384"/>
                </a:lnTo>
                <a:lnTo>
                  <a:pt x="526" y="382"/>
                </a:lnTo>
                <a:lnTo>
                  <a:pt x="525" y="379"/>
                </a:lnTo>
                <a:lnTo>
                  <a:pt x="524" y="375"/>
                </a:lnTo>
                <a:lnTo>
                  <a:pt x="525" y="372"/>
                </a:lnTo>
                <a:lnTo>
                  <a:pt x="525" y="370"/>
                </a:lnTo>
                <a:lnTo>
                  <a:pt x="523" y="366"/>
                </a:lnTo>
                <a:lnTo>
                  <a:pt x="523" y="363"/>
                </a:lnTo>
                <a:lnTo>
                  <a:pt x="521" y="359"/>
                </a:lnTo>
                <a:lnTo>
                  <a:pt x="521" y="357"/>
                </a:lnTo>
                <a:lnTo>
                  <a:pt x="523" y="355"/>
                </a:lnTo>
                <a:lnTo>
                  <a:pt x="525" y="351"/>
                </a:lnTo>
                <a:lnTo>
                  <a:pt x="525" y="348"/>
                </a:lnTo>
                <a:lnTo>
                  <a:pt x="527" y="345"/>
                </a:lnTo>
                <a:lnTo>
                  <a:pt x="528" y="342"/>
                </a:lnTo>
                <a:lnTo>
                  <a:pt x="531" y="339"/>
                </a:lnTo>
                <a:lnTo>
                  <a:pt x="531" y="334"/>
                </a:lnTo>
                <a:lnTo>
                  <a:pt x="531" y="333"/>
                </a:lnTo>
                <a:lnTo>
                  <a:pt x="531" y="329"/>
                </a:lnTo>
                <a:lnTo>
                  <a:pt x="531" y="325"/>
                </a:lnTo>
                <a:lnTo>
                  <a:pt x="531" y="323"/>
                </a:lnTo>
                <a:lnTo>
                  <a:pt x="530" y="319"/>
                </a:lnTo>
                <a:lnTo>
                  <a:pt x="530" y="316"/>
                </a:lnTo>
                <a:lnTo>
                  <a:pt x="528" y="313"/>
                </a:lnTo>
                <a:lnTo>
                  <a:pt x="527" y="310"/>
                </a:lnTo>
                <a:lnTo>
                  <a:pt x="522" y="308"/>
                </a:lnTo>
                <a:lnTo>
                  <a:pt x="517" y="307"/>
                </a:lnTo>
                <a:lnTo>
                  <a:pt x="513" y="306"/>
                </a:lnTo>
                <a:lnTo>
                  <a:pt x="510" y="305"/>
                </a:lnTo>
                <a:lnTo>
                  <a:pt x="507" y="304"/>
                </a:lnTo>
                <a:lnTo>
                  <a:pt x="505" y="301"/>
                </a:lnTo>
                <a:lnTo>
                  <a:pt x="501" y="298"/>
                </a:lnTo>
                <a:lnTo>
                  <a:pt x="500" y="295"/>
                </a:lnTo>
                <a:lnTo>
                  <a:pt x="500" y="291"/>
                </a:lnTo>
                <a:lnTo>
                  <a:pt x="500" y="289"/>
                </a:lnTo>
                <a:lnTo>
                  <a:pt x="501" y="286"/>
                </a:lnTo>
                <a:lnTo>
                  <a:pt x="501" y="282"/>
                </a:lnTo>
                <a:lnTo>
                  <a:pt x="504" y="281"/>
                </a:lnTo>
                <a:lnTo>
                  <a:pt x="504" y="279"/>
                </a:lnTo>
                <a:lnTo>
                  <a:pt x="505" y="276"/>
                </a:lnTo>
                <a:lnTo>
                  <a:pt x="508" y="274"/>
                </a:lnTo>
                <a:lnTo>
                  <a:pt x="509" y="272"/>
                </a:lnTo>
                <a:lnTo>
                  <a:pt x="509" y="269"/>
                </a:lnTo>
                <a:lnTo>
                  <a:pt x="509" y="265"/>
                </a:lnTo>
                <a:lnTo>
                  <a:pt x="509" y="264"/>
                </a:lnTo>
                <a:lnTo>
                  <a:pt x="509" y="261"/>
                </a:lnTo>
                <a:lnTo>
                  <a:pt x="510" y="258"/>
                </a:lnTo>
                <a:lnTo>
                  <a:pt x="511" y="256"/>
                </a:lnTo>
                <a:lnTo>
                  <a:pt x="513" y="253"/>
                </a:lnTo>
                <a:lnTo>
                  <a:pt x="514" y="250"/>
                </a:lnTo>
                <a:lnTo>
                  <a:pt x="515" y="244"/>
                </a:lnTo>
                <a:lnTo>
                  <a:pt x="516" y="242"/>
                </a:lnTo>
                <a:lnTo>
                  <a:pt x="519" y="238"/>
                </a:lnTo>
                <a:lnTo>
                  <a:pt x="519" y="236"/>
                </a:lnTo>
                <a:lnTo>
                  <a:pt x="519" y="234"/>
                </a:lnTo>
                <a:lnTo>
                  <a:pt x="519" y="229"/>
                </a:lnTo>
                <a:lnTo>
                  <a:pt x="519" y="224"/>
                </a:lnTo>
                <a:lnTo>
                  <a:pt x="519" y="221"/>
                </a:lnTo>
                <a:lnTo>
                  <a:pt x="518" y="220"/>
                </a:lnTo>
                <a:lnTo>
                  <a:pt x="517" y="220"/>
                </a:lnTo>
                <a:lnTo>
                  <a:pt x="514" y="218"/>
                </a:lnTo>
                <a:lnTo>
                  <a:pt x="510" y="215"/>
                </a:lnTo>
                <a:lnTo>
                  <a:pt x="507" y="215"/>
                </a:lnTo>
                <a:lnTo>
                  <a:pt x="504" y="215"/>
                </a:lnTo>
                <a:lnTo>
                  <a:pt x="500" y="215"/>
                </a:lnTo>
                <a:lnTo>
                  <a:pt x="497" y="215"/>
                </a:lnTo>
                <a:lnTo>
                  <a:pt x="493" y="215"/>
                </a:lnTo>
                <a:lnTo>
                  <a:pt x="491" y="216"/>
                </a:lnTo>
                <a:lnTo>
                  <a:pt x="488" y="218"/>
                </a:lnTo>
                <a:lnTo>
                  <a:pt x="487" y="219"/>
                </a:lnTo>
                <a:lnTo>
                  <a:pt x="482" y="219"/>
                </a:lnTo>
                <a:lnTo>
                  <a:pt x="478" y="219"/>
                </a:lnTo>
                <a:lnTo>
                  <a:pt x="475" y="219"/>
                </a:lnTo>
                <a:lnTo>
                  <a:pt x="472" y="219"/>
                </a:lnTo>
                <a:lnTo>
                  <a:pt x="467" y="217"/>
                </a:lnTo>
                <a:lnTo>
                  <a:pt x="466" y="215"/>
                </a:lnTo>
                <a:lnTo>
                  <a:pt x="464" y="211"/>
                </a:lnTo>
                <a:lnTo>
                  <a:pt x="462" y="208"/>
                </a:lnTo>
                <a:lnTo>
                  <a:pt x="462" y="204"/>
                </a:lnTo>
                <a:lnTo>
                  <a:pt x="462" y="200"/>
                </a:lnTo>
                <a:lnTo>
                  <a:pt x="462" y="196"/>
                </a:lnTo>
                <a:lnTo>
                  <a:pt x="461" y="193"/>
                </a:lnTo>
                <a:lnTo>
                  <a:pt x="461" y="188"/>
                </a:lnTo>
                <a:lnTo>
                  <a:pt x="462" y="185"/>
                </a:lnTo>
                <a:lnTo>
                  <a:pt x="462" y="183"/>
                </a:lnTo>
                <a:lnTo>
                  <a:pt x="461" y="179"/>
                </a:lnTo>
                <a:lnTo>
                  <a:pt x="461" y="177"/>
                </a:lnTo>
                <a:lnTo>
                  <a:pt x="461" y="175"/>
                </a:lnTo>
                <a:lnTo>
                  <a:pt x="461" y="172"/>
                </a:lnTo>
                <a:lnTo>
                  <a:pt x="461" y="168"/>
                </a:lnTo>
                <a:lnTo>
                  <a:pt x="463" y="164"/>
                </a:lnTo>
                <a:lnTo>
                  <a:pt x="465" y="160"/>
                </a:lnTo>
                <a:lnTo>
                  <a:pt x="465" y="158"/>
                </a:lnTo>
                <a:lnTo>
                  <a:pt x="467" y="153"/>
                </a:lnTo>
                <a:lnTo>
                  <a:pt x="471" y="152"/>
                </a:lnTo>
                <a:lnTo>
                  <a:pt x="473" y="150"/>
                </a:lnTo>
                <a:lnTo>
                  <a:pt x="475" y="149"/>
                </a:lnTo>
                <a:lnTo>
                  <a:pt x="475" y="148"/>
                </a:lnTo>
                <a:lnTo>
                  <a:pt x="479" y="145"/>
                </a:lnTo>
                <a:lnTo>
                  <a:pt x="481" y="144"/>
                </a:lnTo>
                <a:lnTo>
                  <a:pt x="484" y="143"/>
                </a:lnTo>
                <a:lnTo>
                  <a:pt x="487" y="142"/>
                </a:lnTo>
                <a:lnTo>
                  <a:pt x="490" y="142"/>
                </a:lnTo>
                <a:lnTo>
                  <a:pt x="495" y="141"/>
                </a:lnTo>
                <a:lnTo>
                  <a:pt x="500" y="141"/>
                </a:lnTo>
                <a:lnTo>
                  <a:pt x="504" y="141"/>
                </a:lnTo>
                <a:lnTo>
                  <a:pt x="506" y="141"/>
                </a:lnTo>
                <a:lnTo>
                  <a:pt x="509" y="141"/>
                </a:lnTo>
                <a:lnTo>
                  <a:pt x="513" y="141"/>
                </a:lnTo>
                <a:lnTo>
                  <a:pt x="517" y="141"/>
                </a:lnTo>
                <a:lnTo>
                  <a:pt x="519" y="141"/>
                </a:lnTo>
                <a:lnTo>
                  <a:pt x="523" y="143"/>
                </a:lnTo>
                <a:lnTo>
                  <a:pt x="524" y="144"/>
                </a:lnTo>
                <a:lnTo>
                  <a:pt x="526" y="147"/>
                </a:lnTo>
                <a:lnTo>
                  <a:pt x="528" y="149"/>
                </a:lnTo>
                <a:lnTo>
                  <a:pt x="532" y="151"/>
                </a:lnTo>
                <a:lnTo>
                  <a:pt x="533" y="152"/>
                </a:lnTo>
                <a:lnTo>
                  <a:pt x="536" y="153"/>
                </a:lnTo>
                <a:lnTo>
                  <a:pt x="538" y="153"/>
                </a:lnTo>
                <a:lnTo>
                  <a:pt x="542" y="155"/>
                </a:lnTo>
                <a:lnTo>
                  <a:pt x="543" y="155"/>
                </a:lnTo>
                <a:lnTo>
                  <a:pt x="547" y="155"/>
                </a:lnTo>
                <a:lnTo>
                  <a:pt x="550" y="155"/>
                </a:lnTo>
                <a:lnTo>
                  <a:pt x="552" y="155"/>
                </a:lnTo>
                <a:lnTo>
                  <a:pt x="556" y="153"/>
                </a:lnTo>
                <a:lnTo>
                  <a:pt x="558" y="152"/>
                </a:lnTo>
                <a:lnTo>
                  <a:pt x="561" y="151"/>
                </a:lnTo>
                <a:lnTo>
                  <a:pt x="564" y="149"/>
                </a:lnTo>
                <a:lnTo>
                  <a:pt x="567" y="148"/>
                </a:lnTo>
                <a:lnTo>
                  <a:pt x="567" y="143"/>
                </a:lnTo>
                <a:lnTo>
                  <a:pt x="569" y="142"/>
                </a:lnTo>
                <a:lnTo>
                  <a:pt x="573" y="140"/>
                </a:lnTo>
                <a:lnTo>
                  <a:pt x="576" y="136"/>
                </a:lnTo>
                <a:lnTo>
                  <a:pt x="577" y="134"/>
                </a:lnTo>
                <a:lnTo>
                  <a:pt x="577" y="130"/>
                </a:lnTo>
                <a:lnTo>
                  <a:pt x="577" y="125"/>
                </a:lnTo>
                <a:lnTo>
                  <a:pt x="577" y="123"/>
                </a:lnTo>
                <a:lnTo>
                  <a:pt x="577" y="119"/>
                </a:lnTo>
                <a:lnTo>
                  <a:pt x="576" y="117"/>
                </a:lnTo>
                <a:lnTo>
                  <a:pt x="576" y="114"/>
                </a:lnTo>
                <a:lnTo>
                  <a:pt x="575" y="110"/>
                </a:lnTo>
                <a:lnTo>
                  <a:pt x="575" y="108"/>
                </a:lnTo>
                <a:lnTo>
                  <a:pt x="575" y="102"/>
                </a:lnTo>
                <a:lnTo>
                  <a:pt x="575" y="98"/>
                </a:lnTo>
                <a:lnTo>
                  <a:pt x="574" y="92"/>
                </a:lnTo>
                <a:lnTo>
                  <a:pt x="571" y="91"/>
                </a:lnTo>
                <a:lnTo>
                  <a:pt x="569" y="90"/>
                </a:lnTo>
                <a:lnTo>
                  <a:pt x="567" y="90"/>
                </a:lnTo>
                <a:lnTo>
                  <a:pt x="564" y="90"/>
                </a:lnTo>
                <a:lnTo>
                  <a:pt x="559" y="90"/>
                </a:lnTo>
                <a:lnTo>
                  <a:pt x="557" y="90"/>
                </a:lnTo>
                <a:lnTo>
                  <a:pt x="554" y="92"/>
                </a:lnTo>
                <a:lnTo>
                  <a:pt x="552" y="95"/>
                </a:lnTo>
                <a:lnTo>
                  <a:pt x="551" y="99"/>
                </a:lnTo>
                <a:lnTo>
                  <a:pt x="549" y="101"/>
                </a:lnTo>
                <a:lnTo>
                  <a:pt x="545" y="104"/>
                </a:lnTo>
                <a:lnTo>
                  <a:pt x="544" y="106"/>
                </a:lnTo>
                <a:lnTo>
                  <a:pt x="542" y="107"/>
                </a:lnTo>
                <a:lnTo>
                  <a:pt x="541" y="108"/>
                </a:lnTo>
                <a:lnTo>
                  <a:pt x="539" y="108"/>
                </a:lnTo>
                <a:lnTo>
                  <a:pt x="536" y="108"/>
                </a:lnTo>
                <a:lnTo>
                  <a:pt x="533" y="108"/>
                </a:lnTo>
                <a:lnTo>
                  <a:pt x="530" y="108"/>
                </a:lnTo>
                <a:lnTo>
                  <a:pt x="527" y="108"/>
                </a:lnTo>
                <a:lnTo>
                  <a:pt x="521" y="107"/>
                </a:lnTo>
                <a:lnTo>
                  <a:pt x="518" y="107"/>
                </a:lnTo>
                <a:lnTo>
                  <a:pt x="515" y="106"/>
                </a:lnTo>
                <a:lnTo>
                  <a:pt x="513" y="102"/>
                </a:lnTo>
                <a:lnTo>
                  <a:pt x="511" y="100"/>
                </a:lnTo>
                <a:lnTo>
                  <a:pt x="509" y="98"/>
                </a:lnTo>
                <a:lnTo>
                  <a:pt x="507" y="96"/>
                </a:lnTo>
                <a:lnTo>
                  <a:pt x="506" y="92"/>
                </a:lnTo>
                <a:lnTo>
                  <a:pt x="506" y="90"/>
                </a:lnTo>
                <a:lnTo>
                  <a:pt x="505" y="87"/>
                </a:lnTo>
                <a:lnTo>
                  <a:pt x="504" y="83"/>
                </a:lnTo>
                <a:lnTo>
                  <a:pt x="502" y="82"/>
                </a:lnTo>
                <a:lnTo>
                  <a:pt x="499" y="80"/>
                </a:lnTo>
                <a:lnTo>
                  <a:pt x="497" y="78"/>
                </a:lnTo>
                <a:lnTo>
                  <a:pt x="496" y="75"/>
                </a:lnTo>
                <a:lnTo>
                  <a:pt x="495" y="73"/>
                </a:lnTo>
                <a:lnTo>
                  <a:pt x="495" y="70"/>
                </a:lnTo>
                <a:lnTo>
                  <a:pt x="493" y="67"/>
                </a:lnTo>
                <a:lnTo>
                  <a:pt x="492" y="62"/>
                </a:lnTo>
                <a:lnTo>
                  <a:pt x="491" y="59"/>
                </a:lnTo>
                <a:lnTo>
                  <a:pt x="491" y="56"/>
                </a:lnTo>
                <a:lnTo>
                  <a:pt x="490" y="54"/>
                </a:lnTo>
                <a:lnTo>
                  <a:pt x="489" y="50"/>
                </a:lnTo>
                <a:lnTo>
                  <a:pt x="487" y="49"/>
                </a:lnTo>
                <a:lnTo>
                  <a:pt x="484" y="48"/>
                </a:lnTo>
                <a:lnTo>
                  <a:pt x="481" y="48"/>
                </a:lnTo>
                <a:lnTo>
                  <a:pt x="479" y="48"/>
                </a:lnTo>
                <a:lnTo>
                  <a:pt x="476" y="48"/>
                </a:lnTo>
                <a:lnTo>
                  <a:pt x="473" y="48"/>
                </a:lnTo>
                <a:lnTo>
                  <a:pt x="471" y="48"/>
                </a:lnTo>
                <a:lnTo>
                  <a:pt x="467" y="48"/>
                </a:lnTo>
                <a:lnTo>
                  <a:pt x="465" y="48"/>
                </a:lnTo>
                <a:lnTo>
                  <a:pt x="463" y="48"/>
                </a:lnTo>
                <a:lnTo>
                  <a:pt x="459" y="48"/>
                </a:lnTo>
                <a:lnTo>
                  <a:pt x="456" y="50"/>
                </a:lnTo>
                <a:lnTo>
                  <a:pt x="455" y="55"/>
                </a:lnTo>
                <a:lnTo>
                  <a:pt x="454" y="57"/>
                </a:lnTo>
                <a:lnTo>
                  <a:pt x="453" y="61"/>
                </a:lnTo>
                <a:lnTo>
                  <a:pt x="452" y="63"/>
                </a:lnTo>
                <a:lnTo>
                  <a:pt x="450" y="66"/>
                </a:lnTo>
                <a:lnTo>
                  <a:pt x="448" y="69"/>
                </a:lnTo>
                <a:lnTo>
                  <a:pt x="446" y="70"/>
                </a:lnTo>
                <a:lnTo>
                  <a:pt x="442" y="72"/>
                </a:lnTo>
                <a:lnTo>
                  <a:pt x="439" y="74"/>
                </a:lnTo>
                <a:lnTo>
                  <a:pt x="436" y="75"/>
                </a:lnTo>
                <a:lnTo>
                  <a:pt x="433" y="76"/>
                </a:lnTo>
                <a:lnTo>
                  <a:pt x="432" y="80"/>
                </a:lnTo>
                <a:lnTo>
                  <a:pt x="431" y="83"/>
                </a:lnTo>
                <a:lnTo>
                  <a:pt x="431" y="87"/>
                </a:lnTo>
                <a:lnTo>
                  <a:pt x="431" y="90"/>
                </a:lnTo>
                <a:lnTo>
                  <a:pt x="431" y="91"/>
                </a:lnTo>
                <a:lnTo>
                  <a:pt x="433" y="96"/>
                </a:lnTo>
                <a:lnTo>
                  <a:pt x="435" y="97"/>
                </a:lnTo>
                <a:lnTo>
                  <a:pt x="437" y="99"/>
                </a:lnTo>
                <a:lnTo>
                  <a:pt x="439" y="101"/>
                </a:lnTo>
                <a:lnTo>
                  <a:pt x="441" y="104"/>
                </a:lnTo>
                <a:lnTo>
                  <a:pt x="444" y="106"/>
                </a:lnTo>
                <a:lnTo>
                  <a:pt x="445" y="109"/>
                </a:lnTo>
                <a:lnTo>
                  <a:pt x="445" y="110"/>
                </a:lnTo>
                <a:lnTo>
                  <a:pt x="444" y="115"/>
                </a:lnTo>
                <a:lnTo>
                  <a:pt x="444" y="117"/>
                </a:lnTo>
                <a:lnTo>
                  <a:pt x="444" y="119"/>
                </a:lnTo>
                <a:lnTo>
                  <a:pt x="444" y="123"/>
                </a:lnTo>
                <a:lnTo>
                  <a:pt x="444" y="125"/>
                </a:lnTo>
                <a:lnTo>
                  <a:pt x="442" y="127"/>
                </a:lnTo>
                <a:lnTo>
                  <a:pt x="441" y="131"/>
                </a:lnTo>
                <a:lnTo>
                  <a:pt x="439" y="134"/>
                </a:lnTo>
                <a:lnTo>
                  <a:pt x="436" y="139"/>
                </a:lnTo>
                <a:lnTo>
                  <a:pt x="432" y="143"/>
                </a:lnTo>
                <a:lnTo>
                  <a:pt x="430" y="143"/>
                </a:lnTo>
                <a:lnTo>
                  <a:pt x="428" y="147"/>
                </a:lnTo>
                <a:lnTo>
                  <a:pt x="424" y="148"/>
                </a:lnTo>
                <a:lnTo>
                  <a:pt x="422" y="149"/>
                </a:lnTo>
                <a:lnTo>
                  <a:pt x="419" y="151"/>
                </a:lnTo>
                <a:lnTo>
                  <a:pt x="416" y="152"/>
                </a:lnTo>
                <a:lnTo>
                  <a:pt x="413" y="153"/>
                </a:lnTo>
                <a:lnTo>
                  <a:pt x="411" y="156"/>
                </a:lnTo>
                <a:lnTo>
                  <a:pt x="409" y="157"/>
                </a:lnTo>
                <a:lnTo>
                  <a:pt x="405" y="158"/>
                </a:lnTo>
                <a:lnTo>
                  <a:pt x="403" y="159"/>
                </a:lnTo>
                <a:lnTo>
                  <a:pt x="401" y="161"/>
                </a:lnTo>
                <a:lnTo>
                  <a:pt x="398" y="165"/>
                </a:lnTo>
                <a:lnTo>
                  <a:pt x="398" y="167"/>
                </a:lnTo>
                <a:lnTo>
                  <a:pt x="398" y="170"/>
                </a:lnTo>
                <a:lnTo>
                  <a:pt x="398" y="175"/>
                </a:lnTo>
                <a:lnTo>
                  <a:pt x="398" y="176"/>
                </a:lnTo>
                <a:lnTo>
                  <a:pt x="398" y="179"/>
                </a:lnTo>
                <a:lnTo>
                  <a:pt x="398" y="183"/>
                </a:lnTo>
                <a:lnTo>
                  <a:pt x="398" y="185"/>
                </a:lnTo>
                <a:lnTo>
                  <a:pt x="398" y="188"/>
                </a:lnTo>
                <a:lnTo>
                  <a:pt x="399" y="192"/>
                </a:lnTo>
                <a:lnTo>
                  <a:pt x="402" y="194"/>
                </a:lnTo>
                <a:lnTo>
                  <a:pt x="405" y="198"/>
                </a:lnTo>
                <a:lnTo>
                  <a:pt x="407" y="200"/>
                </a:lnTo>
                <a:lnTo>
                  <a:pt x="411" y="202"/>
                </a:lnTo>
                <a:lnTo>
                  <a:pt x="413" y="204"/>
                </a:lnTo>
                <a:lnTo>
                  <a:pt x="415" y="208"/>
                </a:lnTo>
                <a:lnTo>
                  <a:pt x="418" y="210"/>
                </a:lnTo>
                <a:lnTo>
                  <a:pt x="418" y="213"/>
                </a:lnTo>
                <a:lnTo>
                  <a:pt x="418" y="215"/>
                </a:lnTo>
                <a:lnTo>
                  <a:pt x="418" y="219"/>
                </a:lnTo>
                <a:lnTo>
                  <a:pt x="418" y="220"/>
                </a:lnTo>
                <a:lnTo>
                  <a:pt x="418" y="224"/>
                </a:lnTo>
                <a:lnTo>
                  <a:pt x="418" y="227"/>
                </a:lnTo>
                <a:lnTo>
                  <a:pt x="418" y="229"/>
                </a:lnTo>
                <a:lnTo>
                  <a:pt x="416" y="234"/>
                </a:lnTo>
                <a:lnTo>
                  <a:pt x="415" y="236"/>
                </a:lnTo>
                <a:lnTo>
                  <a:pt x="413" y="238"/>
                </a:lnTo>
                <a:lnTo>
                  <a:pt x="410" y="241"/>
                </a:lnTo>
                <a:lnTo>
                  <a:pt x="406" y="242"/>
                </a:lnTo>
                <a:lnTo>
                  <a:pt x="404" y="243"/>
                </a:lnTo>
                <a:lnTo>
                  <a:pt x="402" y="247"/>
                </a:lnTo>
                <a:lnTo>
                  <a:pt x="399" y="250"/>
                </a:lnTo>
                <a:lnTo>
                  <a:pt x="396" y="252"/>
                </a:lnTo>
                <a:lnTo>
                  <a:pt x="394" y="253"/>
                </a:lnTo>
                <a:lnTo>
                  <a:pt x="390" y="254"/>
                </a:lnTo>
                <a:lnTo>
                  <a:pt x="387" y="254"/>
                </a:lnTo>
                <a:lnTo>
                  <a:pt x="381" y="254"/>
                </a:lnTo>
                <a:lnTo>
                  <a:pt x="379" y="256"/>
                </a:lnTo>
                <a:lnTo>
                  <a:pt x="376" y="258"/>
                </a:lnTo>
                <a:lnTo>
                  <a:pt x="371" y="259"/>
                </a:lnTo>
                <a:lnTo>
                  <a:pt x="370" y="262"/>
                </a:lnTo>
                <a:lnTo>
                  <a:pt x="367" y="264"/>
                </a:lnTo>
                <a:lnTo>
                  <a:pt x="364" y="265"/>
                </a:lnTo>
                <a:lnTo>
                  <a:pt x="361" y="265"/>
                </a:lnTo>
                <a:lnTo>
                  <a:pt x="359" y="268"/>
                </a:lnTo>
                <a:lnTo>
                  <a:pt x="355" y="268"/>
                </a:lnTo>
                <a:lnTo>
                  <a:pt x="352" y="268"/>
                </a:lnTo>
                <a:lnTo>
                  <a:pt x="349" y="268"/>
                </a:lnTo>
                <a:lnTo>
                  <a:pt x="346" y="268"/>
                </a:lnTo>
                <a:lnTo>
                  <a:pt x="342" y="268"/>
                </a:lnTo>
                <a:lnTo>
                  <a:pt x="339" y="268"/>
                </a:lnTo>
                <a:lnTo>
                  <a:pt x="337" y="268"/>
                </a:lnTo>
                <a:lnTo>
                  <a:pt x="333" y="267"/>
                </a:lnTo>
                <a:lnTo>
                  <a:pt x="329" y="264"/>
                </a:lnTo>
                <a:lnTo>
                  <a:pt x="328" y="262"/>
                </a:lnTo>
                <a:lnTo>
                  <a:pt x="326" y="259"/>
                </a:lnTo>
                <a:lnTo>
                  <a:pt x="324" y="256"/>
                </a:lnTo>
                <a:lnTo>
                  <a:pt x="321" y="254"/>
                </a:lnTo>
                <a:lnTo>
                  <a:pt x="318" y="254"/>
                </a:lnTo>
                <a:lnTo>
                  <a:pt x="313" y="251"/>
                </a:lnTo>
                <a:lnTo>
                  <a:pt x="311" y="250"/>
                </a:lnTo>
                <a:lnTo>
                  <a:pt x="309" y="248"/>
                </a:lnTo>
                <a:lnTo>
                  <a:pt x="304" y="247"/>
                </a:lnTo>
                <a:lnTo>
                  <a:pt x="300" y="243"/>
                </a:lnTo>
                <a:lnTo>
                  <a:pt x="298" y="241"/>
                </a:lnTo>
                <a:lnTo>
                  <a:pt x="295" y="238"/>
                </a:lnTo>
                <a:lnTo>
                  <a:pt x="293" y="237"/>
                </a:lnTo>
                <a:lnTo>
                  <a:pt x="293" y="233"/>
                </a:lnTo>
                <a:lnTo>
                  <a:pt x="292" y="229"/>
                </a:lnTo>
                <a:lnTo>
                  <a:pt x="291" y="227"/>
                </a:lnTo>
                <a:lnTo>
                  <a:pt x="291" y="224"/>
                </a:lnTo>
                <a:lnTo>
                  <a:pt x="291" y="221"/>
                </a:lnTo>
                <a:lnTo>
                  <a:pt x="291" y="218"/>
                </a:lnTo>
                <a:lnTo>
                  <a:pt x="291" y="213"/>
                </a:lnTo>
                <a:lnTo>
                  <a:pt x="293" y="211"/>
                </a:lnTo>
                <a:lnTo>
                  <a:pt x="296" y="210"/>
                </a:lnTo>
                <a:lnTo>
                  <a:pt x="298" y="205"/>
                </a:lnTo>
                <a:lnTo>
                  <a:pt x="300" y="203"/>
                </a:lnTo>
                <a:lnTo>
                  <a:pt x="301" y="200"/>
                </a:lnTo>
                <a:lnTo>
                  <a:pt x="301" y="196"/>
                </a:lnTo>
                <a:lnTo>
                  <a:pt x="302" y="192"/>
                </a:lnTo>
                <a:lnTo>
                  <a:pt x="302" y="190"/>
                </a:lnTo>
                <a:lnTo>
                  <a:pt x="302" y="187"/>
                </a:lnTo>
                <a:lnTo>
                  <a:pt x="300" y="184"/>
                </a:lnTo>
                <a:lnTo>
                  <a:pt x="300" y="182"/>
                </a:lnTo>
                <a:lnTo>
                  <a:pt x="296" y="176"/>
                </a:lnTo>
                <a:lnTo>
                  <a:pt x="294" y="173"/>
                </a:lnTo>
                <a:lnTo>
                  <a:pt x="293" y="172"/>
                </a:lnTo>
                <a:lnTo>
                  <a:pt x="289" y="168"/>
                </a:lnTo>
                <a:lnTo>
                  <a:pt x="284" y="166"/>
                </a:lnTo>
                <a:lnTo>
                  <a:pt x="278" y="162"/>
                </a:lnTo>
                <a:lnTo>
                  <a:pt x="277" y="160"/>
                </a:lnTo>
                <a:lnTo>
                  <a:pt x="275" y="157"/>
                </a:lnTo>
                <a:lnTo>
                  <a:pt x="273" y="152"/>
                </a:lnTo>
                <a:lnTo>
                  <a:pt x="269" y="148"/>
                </a:lnTo>
                <a:lnTo>
                  <a:pt x="268" y="145"/>
                </a:lnTo>
                <a:lnTo>
                  <a:pt x="267" y="142"/>
                </a:lnTo>
                <a:lnTo>
                  <a:pt x="265" y="140"/>
                </a:lnTo>
                <a:lnTo>
                  <a:pt x="264" y="136"/>
                </a:lnTo>
                <a:lnTo>
                  <a:pt x="263" y="133"/>
                </a:lnTo>
                <a:lnTo>
                  <a:pt x="261" y="131"/>
                </a:lnTo>
                <a:lnTo>
                  <a:pt x="260" y="127"/>
                </a:lnTo>
                <a:lnTo>
                  <a:pt x="260" y="125"/>
                </a:lnTo>
                <a:lnTo>
                  <a:pt x="258" y="122"/>
                </a:lnTo>
                <a:lnTo>
                  <a:pt x="257" y="119"/>
                </a:lnTo>
                <a:lnTo>
                  <a:pt x="255" y="117"/>
                </a:lnTo>
                <a:lnTo>
                  <a:pt x="253" y="114"/>
                </a:lnTo>
                <a:lnTo>
                  <a:pt x="252" y="112"/>
                </a:lnTo>
                <a:lnTo>
                  <a:pt x="250" y="107"/>
                </a:lnTo>
                <a:lnTo>
                  <a:pt x="249" y="104"/>
                </a:lnTo>
                <a:lnTo>
                  <a:pt x="248" y="101"/>
                </a:lnTo>
                <a:lnTo>
                  <a:pt x="243" y="99"/>
                </a:lnTo>
                <a:lnTo>
                  <a:pt x="239" y="99"/>
                </a:lnTo>
                <a:lnTo>
                  <a:pt x="234" y="99"/>
                </a:lnTo>
                <a:lnTo>
                  <a:pt x="232" y="99"/>
                </a:lnTo>
                <a:lnTo>
                  <a:pt x="229" y="99"/>
                </a:lnTo>
                <a:lnTo>
                  <a:pt x="225" y="99"/>
                </a:lnTo>
                <a:lnTo>
                  <a:pt x="223" y="99"/>
                </a:lnTo>
                <a:lnTo>
                  <a:pt x="218" y="97"/>
                </a:lnTo>
                <a:lnTo>
                  <a:pt x="214" y="97"/>
                </a:lnTo>
                <a:lnTo>
                  <a:pt x="209" y="92"/>
                </a:lnTo>
                <a:lnTo>
                  <a:pt x="209" y="90"/>
                </a:lnTo>
                <a:lnTo>
                  <a:pt x="207" y="87"/>
                </a:lnTo>
                <a:lnTo>
                  <a:pt x="205" y="84"/>
                </a:lnTo>
                <a:lnTo>
                  <a:pt x="204" y="81"/>
                </a:lnTo>
                <a:lnTo>
                  <a:pt x="203" y="76"/>
                </a:lnTo>
                <a:lnTo>
                  <a:pt x="201" y="73"/>
                </a:lnTo>
                <a:lnTo>
                  <a:pt x="200" y="72"/>
                </a:lnTo>
                <a:lnTo>
                  <a:pt x="197" y="70"/>
                </a:lnTo>
                <a:lnTo>
                  <a:pt x="196" y="65"/>
                </a:lnTo>
                <a:lnTo>
                  <a:pt x="191" y="62"/>
                </a:lnTo>
                <a:lnTo>
                  <a:pt x="191" y="58"/>
                </a:lnTo>
                <a:lnTo>
                  <a:pt x="191" y="56"/>
                </a:lnTo>
                <a:lnTo>
                  <a:pt x="191" y="53"/>
                </a:lnTo>
                <a:lnTo>
                  <a:pt x="191" y="50"/>
                </a:lnTo>
                <a:lnTo>
                  <a:pt x="191" y="48"/>
                </a:lnTo>
                <a:lnTo>
                  <a:pt x="191" y="44"/>
                </a:lnTo>
                <a:lnTo>
                  <a:pt x="191" y="41"/>
                </a:lnTo>
                <a:lnTo>
                  <a:pt x="189" y="38"/>
                </a:lnTo>
                <a:lnTo>
                  <a:pt x="187" y="35"/>
                </a:lnTo>
                <a:lnTo>
                  <a:pt x="186" y="32"/>
                </a:lnTo>
                <a:lnTo>
                  <a:pt x="184" y="30"/>
                </a:lnTo>
                <a:lnTo>
                  <a:pt x="181" y="26"/>
                </a:lnTo>
                <a:lnTo>
                  <a:pt x="179" y="23"/>
                </a:lnTo>
                <a:lnTo>
                  <a:pt x="175" y="22"/>
                </a:lnTo>
                <a:lnTo>
                  <a:pt x="175" y="23"/>
                </a:lnTo>
                <a:lnTo>
                  <a:pt x="172" y="23"/>
                </a:lnTo>
                <a:lnTo>
                  <a:pt x="169" y="23"/>
                </a:lnTo>
                <a:lnTo>
                  <a:pt x="165" y="26"/>
                </a:lnTo>
                <a:lnTo>
                  <a:pt x="162" y="28"/>
                </a:lnTo>
                <a:lnTo>
                  <a:pt x="161" y="31"/>
                </a:lnTo>
                <a:lnTo>
                  <a:pt x="160" y="36"/>
                </a:lnTo>
                <a:lnTo>
                  <a:pt x="160" y="38"/>
                </a:lnTo>
                <a:lnTo>
                  <a:pt x="160" y="40"/>
                </a:lnTo>
                <a:lnTo>
                  <a:pt x="160" y="44"/>
                </a:lnTo>
                <a:lnTo>
                  <a:pt x="160" y="47"/>
                </a:lnTo>
                <a:lnTo>
                  <a:pt x="160" y="49"/>
                </a:lnTo>
                <a:lnTo>
                  <a:pt x="160" y="52"/>
                </a:lnTo>
                <a:lnTo>
                  <a:pt x="160" y="55"/>
                </a:lnTo>
                <a:lnTo>
                  <a:pt x="160" y="56"/>
                </a:lnTo>
                <a:lnTo>
                  <a:pt x="160" y="59"/>
                </a:lnTo>
                <a:lnTo>
                  <a:pt x="160" y="62"/>
                </a:lnTo>
                <a:lnTo>
                  <a:pt x="160" y="65"/>
                </a:lnTo>
                <a:lnTo>
                  <a:pt x="158" y="70"/>
                </a:lnTo>
                <a:lnTo>
                  <a:pt x="155" y="71"/>
                </a:lnTo>
                <a:lnTo>
                  <a:pt x="150" y="70"/>
                </a:lnTo>
                <a:lnTo>
                  <a:pt x="148" y="67"/>
                </a:lnTo>
                <a:lnTo>
                  <a:pt x="146" y="64"/>
                </a:lnTo>
                <a:lnTo>
                  <a:pt x="145" y="58"/>
                </a:lnTo>
                <a:lnTo>
                  <a:pt x="144" y="54"/>
                </a:lnTo>
                <a:lnTo>
                  <a:pt x="143" y="50"/>
                </a:lnTo>
                <a:lnTo>
                  <a:pt x="141" y="49"/>
                </a:lnTo>
                <a:lnTo>
                  <a:pt x="139" y="44"/>
                </a:lnTo>
                <a:lnTo>
                  <a:pt x="138" y="39"/>
                </a:lnTo>
                <a:lnTo>
                  <a:pt x="137" y="37"/>
                </a:lnTo>
                <a:lnTo>
                  <a:pt x="136" y="33"/>
                </a:lnTo>
                <a:lnTo>
                  <a:pt x="135" y="28"/>
                </a:lnTo>
                <a:lnTo>
                  <a:pt x="134" y="24"/>
                </a:lnTo>
                <a:lnTo>
                  <a:pt x="132" y="21"/>
                </a:lnTo>
                <a:lnTo>
                  <a:pt x="131" y="16"/>
                </a:lnTo>
                <a:lnTo>
                  <a:pt x="128" y="12"/>
                </a:lnTo>
                <a:lnTo>
                  <a:pt x="127" y="7"/>
                </a:lnTo>
                <a:lnTo>
                  <a:pt x="122" y="6"/>
                </a:lnTo>
                <a:lnTo>
                  <a:pt x="121" y="3"/>
                </a:lnTo>
                <a:lnTo>
                  <a:pt x="115" y="0"/>
                </a:lnTo>
                <a:lnTo>
                  <a:pt x="113" y="0"/>
                </a:lnTo>
                <a:lnTo>
                  <a:pt x="110" y="0"/>
                </a:lnTo>
                <a:lnTo>
                  <a:pt x="106" y="0"/>
                </a:lnTo>
                <a:lnTo>
                  <a:pt x="102" y="1"/>
                </a:lnTo>
                <a:lnTo>
                  <a:pt x="100" y="3"/>
                </a:lnTo>
                <a:lnTo>
                  <a:pt x="96" y="6"/>
                </a:lnTo>
                <a:lnTo>
                  <a:pt x="93" y="6"/>
                </a:lnTo>
                <a:lnTo>
                  <a:pt x="90" y="9"/>
                </a:lnTo>
                <a:lnTo>
                  <a:pt x="90" y="11"/>
                </a:lnTo>
                <a:lnTo>
                  <a:pt x="89" y="14"/>
                </a:lnTo>
                <a:lnTo>
                  <a:pt x="89" y="16"/>
                </a:lnTo>
                <a:lnTo>
                  <a:pt x="89" y="20"/>
                </a:lnTo>
                <a:lnTo>
                  <a:pt x="89" y="22"/>
                </a:lnTo>
                <a:lnTo>
                  <a:pt x="89" y="24"/>
                </a:lnTo>
                <a:lnTo>
                  <a:pt x="90" y="27"/>
                </a:lnTo>
                <a:lnTo>
                  <a:pt x="95" y="30"/>
                </a:lnTo>
                <a:lnTo>
                  <a:pt x="97" y="32"/>
                </a:lnTo>
                <a:lnTo>
                  <a:pt x="100" y="35"/>
                </a:lnTo>
                <a:lnTo>
                  <a:pt x="100" y="39"/>
                </a:lnTo>
                <a:lnTo>
                  <a:pt x="100" y="41"/>
                </a:lnTo>
                <a:lnTo>
                  <a:pt x="100" y="45"/>
                </a:lnTo>
                <a:lnTo>
                  <a:pt x="100" y="46"/>
                </a:lnTo>
                <a:lnTo>
                  <a:pt x="100" y="49"/>
                </a:lnTo>
                <a:lnTo>
                  <a:pt x="100" y="53"/>
                </a:lnTo>
                <a:lnTo>
                  <a:pt x="98" y="54"/>
                </a:lnTo>
                <a:lnTo>
                  <a:pt x="98" y="58"/>
                </a:lnTo>
                <a:lnTo>
                  <a:pt x="98" y="61"/>
                </a:lnTo>
                <a:lnTo>
                  <a:pt x="98" y="64"/>
                </a:lnTo>
                <a:lnTo>
                  <a:pt x="98" y="65"/>
                </a:lnTo>
                <a:lnTo>
                  <a:pt x="97" y="70"/>
                </a:lnTo>
                <a:lnTo>
                  <a:pt x="95" y="73"/>
                </a:lnTo>
                <a:lnTo>
                  <a:pt x="94" y="75"/>
                </a:lnTo>
                <a:lnTo>
                  <a:pt x="89" y="78"/>
                </a:lnTo>
                <a:lnTo>
                  <a:pt x="86" y="78"/>
                </a:lnTo>
                <a:lnTo>
                  <a:pt x="83" y="78"/>
                </a:lnTo>
                <a:lnTo>
                  <a:pt x="78" y="78"/>
                </a:lnTo>
                <a:lnTo>
                  <a:pt x="72" y="78"/>
                </a:lnTo>
                <a:lnTo>
                  <a:pt x="68" y="78"/>
                </a:lnTo>
                <a:lnTo>
                  <a:pt x="66" y="78"/>
                </a:lnTo>
                <a:lnTo>
                  <a:pt x="61" y="75"/>
                </a:lnTo>
                <a:lnTo>
                  <a:pt x="59" y="76"/>
                </a:lnTo>
                <a:lnTo>
                  <a:pt x="59" y="78"/>
                </a:lnTo>
                <a:lnTo>
                  <a:pt x="59" y="79"/>
                </a:lnTo>
                <a:lnTo>
                  <a:pt x="60" y="80"/>
                </a:lnTo>
                <a:lnTo>
                  <a:pt x="61" y="81"/>
                </a:lnTo>
                <a:lnTo>
                  <a:pt x="61" y="82"/>
                </a:lnTo>
                <a:lnTo>
                  <a:pt x="61" y="83"/>
                </a:lnTo>
                <a:lnTo>
                  <a:pt x="61" y="86"/>
                </a:lnTo>
                <a:lnTo>
                  <a:pt x="61" y="87"/>
                </a:lnTo>
                <a:lnTo>
                  <a:pt x="61" y="88"/>
                </a:lnTo>
                <a:lnTo>
                  <a:pt x="62" y="89"/>
                </a:lnTo>
                <a:lnTo>
                  <a:pt x="62" y="91"/>
                </a:lnTo>
                <a:lnTo>
                  <a:pt x="62" y="92"/>
                </a:lnTo>
                <a:lnTo>
                  <a:pt x="61" y="93"/>
                </a:lnTo>
                <a:lnTo>
                  <a:pt x="61" y="96"/>
                </a:lnTo>
                <a:lnTo>
                  <a:pt x="61" y="98"/>
                </a:lnTo>
                <a:lnTo>
                  <a:pt x="61" y="99"/>
                </a:lnTo>
                <a:lnTo>
                  <a:pt x="61" y="100"/>
                </a:lnTo>
                <a:lnTo>
                  <a:pt x="62" y="102"/>
                </a:lnTo>
                <a:lnTo>
                  <a:pt x="62" y="104"/>
                </a:lnTo>
                <a:lnTo>
                  <a:pt x="63" y="105"/>
                </a:lnTo>
                <a:lnTo>
                  <a:pt x="63" y="107"/>
                </a:lnTo>
                <a:lnTo>
                  <a:pt x="64" y="108"/>
                </a:lnTo>
                <a:lnTo>
                  <a:pt x="66" y="110"/>
                </a:lnTo>
                <a:lnTo>
                  <a:pt x="67" y="112"/>
                </a:lnTo>
                <a:lnTo>
                  <a:pt x="69" y="113"/>
                </a:lnTo>
                <a:lnTo>
                  <a:pt x="70" y="114"/>
                </a:lnTo>
                <a:lnTo>
                  <a:pt x="71" y="114"/>
                </a:lnTo>
                <a:lnTo>
                  <a:pt x="72" y="115"/>
                </a:lnTo>
                <a:lnTo>
                  <a:pt x="75" y="117"/>
                </a:lnTo>
                <a:lnTo>
                  <a:pt x="76" y="117"/>
                </a:lnTo>
                <a:lnTo>
                  <a:pt x="77" y="118"/>
                </a:lnTo>
                <a:lnTo>
                  <a:pt x="78" y="121"/>
                </a:lnTo>
                <a:lnTo>
                  <a:pt x="79" y="123"/>
                </a:lnTo>
                <a:lnTo>
                  <a:pt x="81" y="123"/>
                </a:lnTo>
                <a:lnTo>
                  <a:pt x="83" y="125"/>
                </a:lnTo>
                <a:lnTo>
                  <a:pt x="84" y="127"/>
                </a:lnTo>
                <a:lnTo>
                  <a:pt x="86" y="129"/>
                </a:lnTo>
                <a:lnTo>
                  <a:pt x="87" y="130"/>
                </a:lnTo>
                <a:lnTo>
                  <a:pt x="88" y="131"/>
                </a:lnTo>
                <a:lnTo>
                  <a:pt x="88" y="133"/>
                </a:lnTo>
                <a:lnTo>
                  <a:pt x="89" y="133"/>
                </a:lnTo>
                <a:lnTo>
                  <a:pt x="92" y="135"/>
                </a:lnTo>
                <a:lnTo>
                  <a:pt x="93" y="139"/>
                </a:lnTo>
                <a:lnTo>
                  <a:pt x="93" y="140"/>
                </a:lnTo>
                <a:lnTo>
                  <a:pt x="94" y="142"/>
                </a:lnTo>
                <a:lnTo>
                  <a:pt x="94" y="143"/>
                </a:lnTo>
                <a:lnTo>
                  <a:pt x="94" y="147"/>
                </a:lnTo>
                <a:lnTo>
                  <a:pt x="94" y="148"/>
                </a:lnTo>
                <a:lnTo>
                  <a:pt x="94" y="150"/>
                </a:lnTo>
                <a:lnTo>
                  <a:pt x="94" y="151"/>
                </a:lnTo>
                <a:lnTo>
                  <a:pt x="94" y="152"/>
                </a:lnTo>
                <a:lnTo>
                  <a:pt x="94" y="155"/>
                </a:lnTo>
                <a:lnTo>
                  <a:pt x="94" y="156"/>
                </a:lnTo>
                <a:lnTo>
                  <a:pt x="94" y="158"/>
                </a:lnTo>
                <a:lnTo>
                  <a:pt x="94" y="159"/>
                </a:lnTo>
                <a:lnTo>
                  <a:pt x="94" y="161"/>
                </a:lnTo>
                <a:lnTo>
                  <a:pt x="94" y="164"/>
                </a:lnTo>
                <a:lnTo>
                  <a:pt x="94" y="165"/>
                </a:lnTo>
                <a:lnTo>
                  <a:pt x="94" y="166"/>
                </a:lnTo>
                <a:lnTo>
                  <a:pt x="94" y="167"/>
                </a:lnTo>
                <a:lnTo>
                  <a:pt x="92" y="168"/>
                </a:lnTo>
                <a:lnTo>
                  <a:pt x="92" y="170"/>
                </a:lnTo>
                <a:lnTo>
                  <a:pt x="90" y="172"/>
                </a:lnTo>
                <a:lnTo>
                  <a:pt x="89" y="174"/>
                </a:lnTo>
                <a:lnTo>
                  <a:pt x="89" y="176"/>
                </a:lnTo>
                <a:lnTo>
                  <a:pt x="89" y="177"/>
                </a:lnTo>
                <a:lnTo>
                  <a:pt x="89" y="178"/>
                </a:lnTo>
                <a:lnTo>
                  <a:pt x="89" y="181"/>
                </a:lnTo>
                <a:lnTo>
                  <a:pt x="89" y="182"/>
                </a:lnTo>
                <a:lnTo>
                  <a:pt x="89" y="183"/>
                </a:lnTo>
                <a:lnTo>
                  <a:pt x="89" y="186"/>
                </a:lnTo>
                <a:lnTo>
                  <a:pt x="89" y="187"/>
                </a:lnTo>
                <a:lnTo>
                  <a:pt x="90" y="190"/>
                </a:lnTo>
                <a:lnTo>
                  <a:pt x="90" y="191"/>
                </a:lnTo>
                <a:lnTo>
                  <a:pt x="90" y="194"/>
                </a:lnTo>
                <a:lnTo>
                  <a:pt x="90" y="195"/>
                </a:lnTo>
                <a:lnTo>
                  <a:pt x="90" y="198"/>
                </a:lnTo>
                <a:lnTo>
                  <a:pt x="90" y="200"/>
                </a:lnTo>
                <a:lnTo>
                  <a:pt x="90" y="202"/>
                </a:lnTo>
                <a:lnTo>
                  <a:pt x="92" y="204"/>
                </a:lnTo>
                <a:lnTo>
                  <a:pt x="92" y="205"/>
                </a:lnTo>
                <a:lnTo>
                  <a:pt x="92" y="208"/>
                </a:lnTo>
                <a:lnTo>
                  <a:pt x="92" y="210"/>
                </a:lnTo>
                <a:lnTo>
                  <a:pt x="92" y="212"/>
                </a:lnTo>
                <a:lnTo>
                  <a:pt x="92" y="215"/>
                </a:lnTo>
                <a:lnTo>
                  <a:pt x="89" y="217"/>
                </a:lnTo>
                <a:lnTo>
                  <a:pt x="89" y="219"/>
                </a:lnTo>
                <a:lnTo>
                  <a:pt x="87" y="219"/>
                </a:lnTo>
                <a:lnTo>
                  <a:pt x="85" y="219"/>
                </a:lnTo>
                <a:lnTo>
                  <a:pt x="83" y="221"/>
                </a:lnTo>
                <a:lnTo>
                  <a:pt x="83" y="224"/>
                </a:lnTo>
                <a:lnTo>
                  <a:pt x="83" y="225"/>
                </a:lnTo>
                <a:lnTo>
                  <a:pt x="83" y="228"/>
                </a:lnTo>
                <a:lnTo>
                  <a:pt x="83" y="229"/>
                </a:lnTo>
                <a:lnTo>
                  <a:pt x="83" y="230"/>
                </a:lnTo>
                <a:lnTo>
                  <a:pt x="83" y="233"/>
                </a:lnTo>
                <a:lnTo>
                  <a:pt x="83" y="234"/>
                </a:lnTo>
                <a:lnTo>
                  <a:pt x="83" y="236"/>
                </a:lnTo>
                <a:lnTo>
                  <a:pt x="83" y="238"/>
                </a:lnTo>
                <a:lnTo>
                  <a:pt x="83" y="241"/>
                </a:lnTo>
                <a:lnTo>
                  <a:pt x="83" y="243"/>
                </a:lnTo>
                <a:lnTo>
                  <a:pt x="83" y="245"/>
                </a:lnTo>
                <a:lnTo>
                  <a:pt x="83" y="247"/>
                </a:lnTo>
                <a:lnTo>
                  <a:pt x="83" y="250"/>
                </a:lnTo>
                <a:lnTo>
                  <a:pt x="83" y="252"/>
                </a:lnTo>
                <a:lnTo>
                  <a:pt x="83" y="253"/>
                </a:lnTo>
                <a:lnTo>
                  <a:pt x="83" y="254"/>
                </a:lnTo>
                <a:lnTo>
                  <a:pt x="83" y="256"/>
                </a:lnTo>
                <a:lnTo>
                  <a:pt x="83" y="259"/>
                </a:lnTo>
                <a:lnTo>
                  <a:pt x="81" y="260"/>
                </a:lnTo>
                <a:lnTo>
                  <a:pt x="80" y="261"/>
                </a:lnTo>
                <a:lnTo>
                  <a:pt x="79" y="261"/>
                </a:lnTo>
                <a:lnTo>
                  <a:pt x="77" y="261"/>
                </a:lnTo>
                <a:lnTo>
                  <a:pt x="76" y="261"/>
                </a:lnTo>
                <a:lnTo>
                  <a:pt x="75" y="261"/>
                </a:lnTo>
                <a:lnTo>
                  <a:pt x="74" y="262"/>
                </a:lnTo>
                <a:lnTo>
                  <a:pt x="71" y="263"/>
                </a:lnTo>
                <a:lnTo>
                  <a:pt x="69" y="264"/>
                </a:lnTo>
                <a:lnTo>
                  <a:pt x="68" y="265"/>
                </a:lnTo>
                <a:lnTo>
                  <a:pt x="66" y="268"/>
                </a:lnTo>
                <a:lnTo>
                  <a:pt x="64" y="269"/>
                </a:lnTo>
                <a:lnTo>
                  <a:pt x="62" y="269"/>
                </a:lnTo>
                <a:lnTo>
                  <a:pt x="62" y="270"/>
                </a:lnTo>
                <a:lnTo>
                  <a:pt x="61" y="271"/>
                </a:lnTo>
                <a:lnTo>
                  <a:pt x="59" y="272"/>
                </a:lnTo>
                <a:lnTo>
                  <a:pt x="59" y="273"/>
                </a:lnTo>
                <a:lnTo>
                  <a:pt x="57" y="274"/>
                </a:lnTo>
                <a:lnTo>
                  <a:pt x="55" y="274"/>
                </a:lnTo>
                <a:lnTo>
                  <a:pt x="53" y="277"/>
                </a:lnTo>
                <a:lnTo>
                  <a:pt x="52" y="277"/>
                </a:lnTo>
                <a:lnTo>
                  <a:pt x="50" y="277"/>
                </a:lnTo>
                <a:lnTo>
                  <a:pt x="47" y="278"/>
                </a:lnTo>
                <a:lnTo>
                  <a:pt x="46" y="279"/>
                </a:lnTo>
                <a:lnTo>
                  <a:pt x="45" y="279"/>
                </a:lnTo>
                <a:lnTo>
                  <a:pt x="44" y="280"/>
                </a:lnTo>
                <a:lnTo>
                  <a:pt x="43" y="281"/>
                </a:lnTo>
                <a:lnTo>
                  <a:pt x="42" y="284"/>
                </a:lnTo>
                <a:lnTo>
                  <a:pt x="42" y="285"/>
                </a:lnTo>
                <a:lnTo>
                  <a:pt x="41" y="286"/>
                </a:lnTo>
                <a:lnTo>
                  <a:pt x="40" y="288"/>
                </a:lnTo>
                <a:lnTo>
                  <a:pt x="38" y="289"/>
                </a:lnTo>
                <a:lnTo>
                  <a:pt x="37" y="290"/>
                </a:lnTo>
                <a:lnTo>
                  <a:pt x="35" y="291"/>
                </a:lnTo>
                <a:lnTo>
                  <a:pt x="34" y="291"/>
                </a:lnTo>
                <a:lnTo>
                  <a:pt x="33" y="293"/>
                </a:lnTo>
                <a:lnTo>
                  <a:pt x="31" y="294"/>
                </a:lnTo>
                <a:lnTo>
                  <a:pt x="28" y="295"/>
                </a:lnTo>
                <a:lnTo>
                  <a:pt x="28" y="297"/>
                </a:lnTo>
                <a:lnTo>
                  <a:pt x="27" y="298"/>
                </a:lnTo>
                <a:lnTo>
                  <a:pt x="26" y="301"/>
                </a:lnTo>
                <a:lnTo>
                  <a:pt x="25" y="303"/>
                </a:lnTo>
                <a:lnTo>
                  <a:pt x="25" y="304"/>
                </a:lnTo>
                <a:lnTo>
                  <a:pt x="24" y="305"/>
                </a:lnTo>
                <a:lnTo>
                  <a:pt x="23" y="307"/>
                </a:lnTo>
                <a:lnTo>
                  <a:pt x="23" y="308"/>
                </a:lnTo>
                <a:lnTo>
                  <a:pt x="21" y="310"/>
                </a:lnTo>
                <a:lnTo>
                  <a:pt x="20" y="310"/>
                </a:lnTo>
                <a:lnTo>
                  <a:pt x="19" y="311"/>
                </a:lnTo>
                <a:lnTo>
                  <a:pt x="17" y="312"/>
                </a:lnTo>
                <a:lnTo>
                  <a:pt x="16" y="313"/>
                </a:lnTo>
                <a:lnTo>
                  <a:pt x="15" y="315"/>
                </a:lnTo>
                <a:lnTo>
                  <a:pt x="12" y="317"/>
                </a:lnTo>
                <a:lnTo>
                  <a:pt x="11" y="319"/>
                </a:lnTo>
                <a:lnTo>
                  <a:pt x="10" y="321"/>
                </a:lnTo>
                <a:lnTo>
                  <a:pt x="9" y="323"/>
                </a:lnTo>
                <a:lnTo>
                  <a:pt x="7" y="324"/>
                </a:lnTo>
                <a:lnTo>
                  <a:pt x="6" y="328"/>
                </a:lnTo>
                <a:lnTo>
                  <a:pt x="6" y="330"/>
                </a:lnTo>
                <a:lnTo>
                  <a:pt x="4" y="332"/>
                </a:lnTo>
                <a:lnTo>
                  <a:pt x="3" y="333"/>
                </a:lnTo>
                <a:lnTo>
                  <a:pt x="2" y="337"/>
                </a:lnTo>
                <a:lnTo>
                  <a:pt x="2" y="339"/>
                </a:lnTo>
                <a:lnTo>
                  <a:pt x="2" y="341"/>
                </a:lnTo>
                <a:lnTo>
                  <a:pt x="2" y="342"/>
                </a:lnTo>
                <a:lnTo>
                  <a:pt x="2" y="345"/>
                </a:lnTo>
                <a:lnTo>
                  <a:pt x="2" y="347"/>
                </a:lnTo>
                <a:lnTo>
                  <a:pt x="2" y="348"/>
                </a:lnTo>
                <a:lnTo>
                  <a:pt x="2" y="349"/>
                </a:lnTo>
                <a:lnTo>
                  <a:pt x="2" y="351"/>
                </a:lnTo>
                <a:lnTo>
                  <a:pt x="2" y="354"/>
                </a:lnTo>
                <a:lnTo>
                  <a:pt x="1" y="356"/>
                </a:lnTo>
                <a:lnTo>
                  <a:pt x="1" y="358"/>
                </a:lnTo>
                <a:lnTo>
                  <a:pt x="1" y="359"/>
                </a:lnTo>
                <a:lnTo>
                  <a:pt x="1" y="360"/>
                </a:lnTo>
                <a:lnTo>
                  <a:pt x="1" y="363"/>
                </a:lnTo>
                <a:lnTo>
                  <a:pt x="1" y="364"/>
                </a:lnTo>
                <a:lnTo>
                  <a:pt x="1" y="365"/>
                </a:lnTo>
                <a:lnTo>
                  <a:pt x="1" y="366"/>
                </a:lnTo>
                <a:lnTo>
                  <a:pt x="1" y="368"/>
                </a:lnTo>
                <a:lnTo>
                  <a:pt x="0" y="370"/>
                </a:lnTo>
                <a:lnTo>
                  <a:pt x="0" y="372"/>
                </a:lnTo>
                <a:lnTo>
                  <a:pt x="0" y="374"/>
                </a:lnTo>
                <a:lnTo>
                  <a:pt x="0" y="375"/>
                </a:lnTo>
                <a:lnTo>
                  <a:pt x="0" y="377"/>
                </a:lnTo>
                <a:lnTo>
                  <a:pt x="0" y="379"/>
                </a:lnTo>
                <a:lnTo>
                  <a:pt x="0" y="381"/>
                </a:lnTo>
                <a:lnTo>
                  <a:pt x="0" y="383"/>
                </a:lnTo>
                <a:lnTo>
                  <a:pt x="0" y="385"/>
                </a:lnTo>
                <a:lnTo>
                  <a:pt x="0" y="388"/>
                </a:lnTo>
                <a:lnTo>
                  <a:pt x="0" y="390"/>
                </a:lnTo>
                <a:lnTo>
                  <a:pt x="0" y="392"/>
                </a:lnTo>
                <a:lnTo>
                  <a:pt x="0" y="393"/>
                </a:lnTo>
                <a:lnTo>
                  <a:pt x="0" y="396"/>
                </a:lnTo>
                <a:lnTo>
                  <a:pt x="1" y="398"/>
                </a:lnTo>
                <a:lnTo>
                  <a:pt x="1" y="400"/>
                </a:lnTo>
                <a:lnTo>
                  <a:pt x="1" y="402"/>
                </a:lnTo>
                <a:lnTo>
                  <a:pt x="1" y="405"/>
                </a:lnTo>
                <a:lnTo>
                  <a:pt x="2" y="408"/>
                </a:lnTo>
                <a:lnTo>
                  <a:pt x="2" y="410"/>
                </a:lnTo>
                <a:lnTo>
                  <a:pt x="3" y="411"/>
                </a:lnTo>
                <a:lnTo>
                  <a:pt x="4" y="414"/>
                </a:lnTo>
                <a:lnTo>
                  <a:pt x="6" y="416"/>
                </a:lnTo>
                <a:lnTo>
                  <a:pt x="7" y="417"/>
                </a:lnTo>
                <a:lnTo>
                  <a:pt x="9" y="418"/>
                </a:lnTo>
                <a:lnTo>
                  <a:pt x="10" y="418"/>
                </a:lnTo>
                <a:lnTo>
                  <a:pt x="11" y="419"/>
                </a:lnTo>
                <a:lnTo>
                  <a:pt x="14" y="419"/>
                </a:lnTo>
                <a:lnTo>
                  <a:pt x="15" y="419"/>
                </a:lnTo>
                <a:lnTo>
                  <a:pt x="16" y="419"/>
                </a:lnTo>
                <a:lnTo>
                  <a:pt x="17" y="419"/>
                </a:lnTo>
                <a:lnTo>
                  <a:pt x="18" y="420"/>
                </a:lnTo>
                <a:lnTo>
                  <a:pt x="20" y="420"/>
                </a:lnTo>
                <a:lnTo>
                  <a:pt x="21" y="420"/>
                </a:lnTo>
                <a:lnTo>
                  <a:pt x="23" y="420"/>
                </a:lnTo>
                <a:lnTo>
                  <a:pt x="24" y="420"/>
                </a:lnTo>
                <a:lnTo>
                  <a:pt x="25" y="419"/>
                </a:lnTo>
                <a:lnTo>
                  <a:pt x="27" y="419"/>
                </a:lnTo>
                <a:lnTo>
                  <a:pt x="28" y="418"/>
                </a:lnTo>
                <a:lnTo>
                  <a:pt x="31" y="417"/>
                </a:lnTo>
                <a:lnTo>
                  <a:pt x="32" y="415"/>
                </a:lnTo>
                <a:lnTo>
                  <a:pt x="33" y="415"/>
                </a:lnTo>
                <a:lnTo>
                  <a:pt x="35" y="415"/>
                </a:lnTo>
                <a:lnTo>
                  <a:pt x="36" y="414"/>
                </a:lnTo>
                <a:lnTo>
                  <a:pt x="37" y="413"/>
                </a:lnTo>
                <a:lnTo>
                  <a:pt x="40" y="409"/>
                </a:lnTo>
                <a:lnTo>
                  <a:pt x="40" y="408"/>
                </a:lnTo>
                <a:lnTo>
                  <a:pt x="41" y="407"/>
                </a:lnTo>
                <a:lnTo>
                  <a:pt x="42" y="407"/>
                </a:lnTo>
                <a:lnTo>
                  <a:pt x="43" y="406"/>
                </a:lnTo>
                <a:lnTo>
                  <a:pt x="44" y="406"/>
                </a:lnTo>
                <a:lnTo>
                  <a:pt x="45" y="406"/>
                </a:lnTo>
                <a:lnTo>
                  <a:pt x="47" y="406"/>
                </a:lnTo>
                <a:lnTo>
                  <a:pt x="50" y="406"/>
                </a:lnTo>
                <a:lnTo>
                  <a:pt x="51" y="405"/>
                </a:lnTo>
                <a:lnTo>
                  <a:pt x="52" y="405"/>
                </a:lnTo>
                <a:lnTo>
                  <a:pt x="54" y="405"/>
                </a:lnTo>
                <a:lnTo>
                  <a:pt x="55" y="405"/>
                </a:lnTo>
                <a:lnTo>
                  <a:pt x="57" y="405"/>
                </a:lnTo>
                <a:lnTo>
                  <a:pt x="59" y="405"/>
                </a:lnTo>
                <a:lnTo>
                  <a:pt x="61" y="405"/>
                </a:lnTo>
                <a:lnTo>
                  <a:pt x="62" y="405"/>
                </a:lnTo>
                <a:lnTo>
                  <a:pt x="64" y="407"/>
                </a:lnTo>
                <a:lnTo>
                  <a:pt x="64" y="408"/>
                </a:lnTo>
                <a:lnTo>
                  <a:pt x="66" y="411"/>
                </a:lnTo>
                <a:lnTo>
                  <a:pt x="67" y="414"/>
                </a:lnTo>
                <a:lnTo>
                  <a:pt x="67" y="415"/>
                </a:lnTo>
                <a:lnTo>
                  <a:pt x="68" y="416"/>
                </a:lnTo>
                <a:lnTo>
                  <a:pt x="69" y="417"/>
                </a:lnTo>
                <a:lnTo>
                  <a:pt x="70" y="418"/>
                </a:lnTo>
                <a:lnTo>
                  <a:pt x="70" y="420"/>
                </a:lnTo>
                <a:lnTo>
                  <a:pt x="70" y="422"/>
                </a:lnTo>
                <a:lnTo>
                  <a:pt x="70" y="424"/>
                </a:lnTo>
                <a:lnTo>
                  <a:pt x="71" y="426"/>
                </a:lnTo>
                <a:lnTo>
                  <a:pt x="72" y="427"/>
                </a:lnTo>
                <a:lnTo>
                  <a:pt x="74" y="428"/>
                </a:lnTo>
                <a:lnTo>
                  <a:pt x="75" y="431"/>
                </a:lnTo>
                <a:lnTo>
                  <a:pt x="75" y="433"/>
                </a:lnTo>
                <a:lnTo>
                  <a:pt x="75" y="435"/>
                </a:lnTo>
                <a:lnTo>
                  <a:pt x="76" y="436"/>
                </a:lnTo>
                <a:lnTo>
                  <a:pt x="76" y="439"/>
                </a:lnTo>
                <a:lnTo>
                  <a:pt x="78" y="440"/>
                </a:lnTo>
                <a:lnTo>
                  <a:pt x="79" y="441"/>
                </a:lnTo>
                <a:lnTo>
                  <a:pt x="79" y="442"/>
                </a:lnTo>
                <a:lnTo>
                  <a:pt x="80" y="443"/>
                </a:lnTo>
                <a:lnTo>
                  <a:pt x="80" y="444"/>
                </a:lnTo>
                <a:lnTo>
                  <a:pt x="80" y="446"/>
                </a:lnTo>
                <a:lnTo>
                  <a:pt x="80" y="448"/>
                </a:lnTo>
                <a:lnTo>
                  <a:pt x="81" y="450"/>
                </a:lnTo>
                <a:lnTo>
                  <a:pt x="81" y="452"/>
                </a:lnTo>
                <a:lnTo>
                  <a:pt x="81" y="453"/>
                </a:lnTo>
                <a:lnTo>
                  <a:pt x="83" y="456"/>
                </a:lnTo>
                <a:lnTo>
                  <a:pt x="84" y="458"/>
                </a:lnTo>
                <a:lnTo>
                  <a:pt x="84" y="460"/>
                </a:lnTo>
                <a:lnTo>
                  <a:pt x="84" y="461"/>
                </a:lnTo>
                <a:lnTo>
                  <a:pt x="84" y="462"/>
                </a:lnTo>
                <a:lnTo>
                  <a:pt x="84" y="463"/>
                </a:lnTo>
                <a:lnTo>
                  <a:pt x="84" y="466"/>
                </a:lnTo>
                <a:lnTo>
                  <a:pt x="84" y="467"/>
                </a:lnTo>
                <a:lnTo>
                  <a:pt x="84" y="468"/>
                </a:lnTo>
                <a:lnTo>
                  <a:pt x="85" y="470"/>
                </a:lnTo>
                <a:lnTo>
                  <a:pt x="85" y="471"/>
                </a:lnTo>
                <a:lnTo>
                  <a:pt x="85" y="473"/>
                </a:lnTo>
                <a:lnTo>
                  <a:pt x="86" y="474"/>
                </a:lnTo>
                <a:lnTo>
                  <a:pt x="86" y="475"/>
                </a:lnTo>
                <a:lnTo>
                  <a:pt x="88" y="478"/>
                </a:lnTo>
                <a:lnTo>
                  <a:pt x="90" y="480"/>
                </a:lnTo>
                <a:lnTo>
                  <a:pt x="92" y="482"/>
                </a:lnTo>
                <a:lnTo>
                  <a:pt x="93" y="482"/>
                </a:lnTo>
                <a:lnTo>
                  <a:pt x="95" y="482"/>
                </a:lnTo>
                <a:lnTo>
                  <a:pt x="97" y="484"/>
                </a:lnTo>
                <a:lnTo>
                  <a:pt x="98" y="484"/>
                </a:lnTo>
                <a:lnTo>
                  <a:pt x="101" y="484"/>
                </a:lnTo>
                <a:lnTo>
                  <a:pt x="102" y="485"/>
                </a:lnTo>
                <a:lnTo>
                  <a:pt x="104" y="486"/>
                </a:lnTo>
                <a:lnTo>
                  <a:pt x="106" y="486"/>
                </a:lnTo>
                <a:lnTo>
                  <a:pt x="107" y="487"/>
                </a:lnTo>
                <a:lnTo>
                  <a:pt x="109" y="487"/>
                </a:lnTo>
                <a:lnTo>
                  <a:pt x="111" y="487"/>
                </a:lnTo>
                <a:lnTo>
                  <a:pt x="112" y="487"/>
                </a:lnTo>
                <a:lnTo>
                  <a:pt x="113" y="487"/>
                </a:lnTo>
                <a:lnTo>
                  <a:pt x="117" y="488"/>
                </a:lnTo>
                <a:lnTo>
                  <a:pt x="118" y="489"/>
                </a:lnTo>
                <a:lnTo>
                  <a:pt x="118" y="491"/>
                </a:lnTo>
                <a:lnTo>
                  <a:pt x="118" y="494"/>
                </a:lnTo>
                <a:lnTo>
                  <a:pt x="118" y="495"/>
                </a:lnTo>
                <a:lnTo>
                  <a:pt x="118" y="497"/>
                </a:lnTo>
                <a:lnTo>
                  <a:pt x="118" y="500"/>
                </a:lnTo>
                <a:lnTo>
                  <a:pt x="115" y="501"/>
                </a:lnTo>
                <a:lnTo>
                  <a:pt x="115" y="502"/>
                </a:lnTo>
                <a:lnTo>
                  <a:pt x="114" y="504"/>
                </a:lnTo>
                <a:lnTo>
                  <a:pt x="113" y="506"/>
                </a:lnTo>
                <a:lnTo>
                  <a:pt x="113" y="508"/>
                </a:lnTo>
                <a:lnTo>
                  <a:pt x="112" y="509"/>
                </a:lnTo>
                <a:lnTo>
                  <a:pt x="112" y="511"/>
                </a:lnTo>
                <a:lnTo>
                  <a:pt x="112" y="512"/>
                </a:lnTo>
                <a:lnTo>
                  <a:pt x="112" y="513"/>
                </a:lnTo>
                <a:lnTo>
                  <a:pt x="112" y="516"/>
                </a:lnTo>
                <a:lnTo>
                  <a:pt x="111" y="518"/>
                </a:lnTo>
                <a:lnTo>
                  <a:pt x="110" y="519"/>
                </a:lnTo>
                <a:lnTo>
                  <a:pt x="110" y="522"/>
                </a:lnTo>
                <a:lnTo>
                  <a:pt x="110" y="523"/>
                </a:lnTo>
                <a:lnTo>
                  <a:pt x="110" y="526"/>
                </a:lnTo>
                <a:lnTo>
                  <a:pt x="110" y="528"/>
                </a:lnTo>
                <a:lnTo>
                  <a:pt x="110" y="530"/>
                </a:lnTo>
                <a:lnTo>
                  <a:pt x="110" y="531"/>
                </a:lnTo>
                <a:lnTo>
                  <a:pt x="110" y="535"/>
                </a:lnTo>
                <a:lnTo>
                  <a:pt x="110" y="537"/>
                </a:lnTo>
                <a:lnTo>
                  <a:pt x="110" y="538"/>
                </a:lnTo>
                <a:lnTo>
                  <a:pt x="110" y="539"/>
                </a:lnTo>
                <a:lnTo>
                  <a:pt x="110" y="540"/>
                </a:lnTo>
                <a:lnTo>
                  <a:pt x="110" y="543"/>
                </a:lnTo>
                <a:lnTo>
                  <a:pt x="111" y="545"/>
                </a:lnTo>
                <a:lnTo>
                  <a:pt x="111" y="547"/>
                </a:lnTo>
                <a:lnTo>
                  <a:pt x="111" y="549"/>
                </a:lnTo>
                <a:lnTo>
                  <a:pt x="111" y="552"/>
                </a:lnTo>
                <a:lnTo>
                  <a:pt x="111" y="554"/>
                </a:lnTo>
                <a:lnTo>
                  <a:pt x="113" y="555"/>
                </a:lnTo>
                <a:lnTo>
                  <a:pt x="113" y="556"/>
                </a:lnTo>
                <a:lnTo>
                  <a:pt x="113" y="557"/>
                </a:lnTo>
                <a:lnTo>
                  <a:pt x="115" y="557"/>
                </a:lnTo>
                <a:lnTo>
                  <a:pt x="117" y="559"/>
                </a:lnTo>
                <a:lnTo>
                  <a:pt x="118" y="560"/>
                </a:lnTo>
                <a:lnTo>
                  <a:pt x="118" y="561"/>
                </a:lnTo>
                <a:lnTo>
                  <a:pt x="118" y="562"/>
                </a:lnTo>
                <a:lnTo>
                  <a:pt x="119" y="563"/>
                </a:lnTo>
                <a:lnTo>
                  <a:pt x="120" y="565"/>
                </a:lnTo>
                <a:lnTo>
                  <a:pt x="121" y="566"/>
                </a:lnTo>
                <a:lnTo>
                  <a:pt x="122" y="568"/>
                </a:lnTo>
                <a:lnTo>
                  <a:pt x="124" y="568"/>
                </a:lnTo>
                <a:lnTo>
                  <a:pt x="126" y="569"/>
                </a:lnTo>
                <a:lnTo>
                  <a:pt x="128" y="569"/>
                </a:lnTo>
                <a:lnTo>
                  <a:pt x="130" y="569"/>
                </a:lnTo>
                <a:lnTo>
                  <a:pt x="131" y="569"/>
                </a:lnTo>
                <a:lnTo>
                  <a:pt x="132" y="569"/>
                </a:lnTo>
                <a:lnTo>
                  <a:pt x="134" y="569"/>
                </a:lnTo>
                <a:lnTo>
                  <a:pt x="136" y="569"/>
                </a:lnTo>
                <a:lnTo>
                  <a:pt x="137" y="569"/>
                </a:lnTo>
                <a:lnTo>
                  <a:pt x="138" y="569"/>
                </a:lnTo>
                <a:lnTo>
                  <a:pt x="140" y="569"/>
                </a:lnTo>
                <a:lnTo>
                  <a:pt x="141" y="569"/>
                </a:lnTo>
                <a:lnTo>
                  <a:pt x="144" y="569"/>
                </a:lnTo>
                <a:lnTo>
                  <a:pt x="146" y="570"/>
                </a:lnTo>
                <a:lnTo>
                  <a:pt x="147" y="570"/>
                </a:lnTo>
                <a:lnTo>
                  <a:pt x="148" y="570"/>
                </a:lnTo>
                <a:lnTo>
                  <a:pt x="150" y="570"/>
                </a:lnTo>
                <a:lnTo>
                  <a:pt x="152" y="570"/>
                </a:lnTo>
                <a:lnTo>
                  <a:pt x="153" y="571"/>
                </a:lnTo>
                <a:lnTo>
                  <a:pt x="154" y="573"/>
                </a:lnTo>
                <a:lnTo>
                  <a:pt x="154" y="574"/>
                </a:lnTo>
                <a:lnTo>
                  <a:pt x="155" y="575"/>
                </a:lnTo>
                <a:lnTo>
                  <a:pt x="156" y="577"/>
                </a:lnTo>
                <a:lnTo>
                  <a:pt x="158" y="578"/>
                </a:lnTo>
                <a:lnTo>
                  <a:pt x="158" y="580"/>
                </a:lnTo>
                <a:lnTo>
                  <a:pt x="160" y="582"/>
                </a:lnTo>
                <a:lnTo>
                  <a:pt x="161" y="583"/>
                </a:lnTo>
                <a:lnTo>
                  <a:pt x="163" y="586"/>
                </a:lnTo>
                <a:lnTo>
                  <a:pt x="164" y="588"/>
                </a:lnTo>
                <a:lnTo>
                  <a:pt x="165" y="590"/>
                </a:lnTo>
                <a:lnTo>
                  <a:pt x="166" y="591"/>
                </a:lnTo>
                <a:lnTo>
                  <a:pt x="167" y="592"/>
                </a:lnTo>
                <a:lnTo>
                  <a:pt x="167" y="594"/>
                </a:lnTo>
                <a:lnTo>
                  <a:pt x="170" y="595"/>
                </a:lnTo>
                <a:lnTo>
                  <a:pt x="170" y="597"/>
                </a:lnTo>
                <a:lnTo>
                  <a:pt x="170" y="598"/>
                </a:lnTo>
                <a:lnTo>
                  <a:pt x="171" y="599"/>
                </a:lnTo>
                <a:lnTo>
                  <a:pt x="173" y="600"/>
                </a:lnTo>
                <a:lnTo>
                  <a:pt x="175" y="603"/>
                </a:lnTo>
                <a:lnTo>
                  <a:pt x="177" y="603"/>
                </a:lnTo>
                <a:lnTo>
                  <a:pt x="178" y="604"/>
                </a:lnTo>
                <a:lnTo>
                  <a:pt x="179" y="605"/>
                </a:lnTo>
                <a:lnTo>
                  <a:pt x="181" y="606"/>
                </a:lnTo>
                <a:lnTo>
                  <a:pt x="182" y="608"/>
                </a:lnTo>
                <a:lnTo>
                  <a:pt x="183" y="611"/>
                </a:lnTo>
                <a:lnTo>
                  <a:pt x="186" y="612"/>
                </a:lnTo>
                <a:lnTo>
                  <a:pt x="187" y="613"/>
                </a:lnTo>
                <a:lnTo>
                  <a:pt x="188" y="614"/>
                </a:lnTo>
                <a:lnTo>
                  <a:pt x="189" y="614"/>
                </a:lnTo>
                <a:lnTo>
                  <a:pt x="190" y="615"/>
                </a:lnTo>
                <a:lnTo>
                  <a:pt x="192" y="616"/>
                </a:lnTo>
                <a:lnTo>
                  <a:pt x="193" y="617"/>
                </a:lnTo>
                <a:lnTo>
                  <a:pt x="195" y="617"/>
                </a:lnTo>
                <a:lnTo>
                  <a:pt x="196" y="617"/>
                </a:lnTo>
                <a:lnTo>
                  <a:pt x="197" y="618"/>
                </a:lnTo>
                <a:lnTo>
                  <a:pt x="198" y="620"/>
                </a:lnTo>
                <a:lnTo>
                  <a:pt x="198" y="621"/>
                </a:lnTo>
                <a:lnTo>
                  <a:pt x="199" y="622"/>
                </a:lnTo>
                <a:lnTo>
                  <a:pt x="200" y="622"/>
                </a:lnTo>
                <a:lnTo>
                  <a:pt x="201" y="622"/>
                </a:lnTo>
                <a:lnTo>
                  <a:pt x="203" y="623"/>
                </a:lnTo>
                <a:lnTo>
                  <a:pt x="204" y="622"/>
                </a:lnTo>
                <a:lnTo>
                  <a:pt x="205" y="623"/>
                </a:lnTo>
                <a:lnTo>
                  <a:pt x="207" y="623"/>
                </a:lnTo>
                <a:lnTo>
                  <a:pt x="209" y="623"/>
                </a:lnTo>
                <a:lnTo>
                  <a:pt x="212" y="622"/>
                </a:lnTo>
                <a:lnTo>
                  <a:pt x="212" y="621"/>
                </a:lnTo>
                <a:lnTo>
                  <a:pt x="214" y="620"/>
                </a:lnTo>
                <a:lnTo>
                  <a:pt x="214" y="618"/>
                </a:lnTo>
                <a:lnTo>
                  <a:pt x="215" y="617"/>
                </a:lnTo>
                <a:lnTo>
                  <a:pt x="216" y="616"/>
                </a:lnTo>
                <a:lnTo>
                  <a:pt x="218" y="613"/>
                </a:lnTo>
                <a:lnTo>
                  <a:pt x="220" y="613"/>
                </a:lnTo>
                <a:lnTo>
                  <a:pt x="221" y="613"/>
                </a:lnTo>
                <a:lnTo>
                  <a:pt x="222" y="612"/>
                </a:lnTo>
                <a:lnTo>
                  <a:pt x="223" y="612"/>
                </a:lnTo>
                <a:lnTo>
                  <a:pt x="224" y="611"/>
                </a:lnTo>
                <a:lnTo>
                  <a:pt x="226" y="609"/>
                </a:lnTo>
                <a:lnTo>
                  <a:pt x="226" y="607"/>
                </a:lnTo>
                <a:lnTo>
                  <a:pt x="227" y="606"/>
                </a:lnTo>
                <a:lnTo>
                  <a:pt x="229" y="604"/>
                </a:lnTo>
                <a:lnTo>
                  <a:pt x="230" y="604"/>
                </a:lnTo>
                <a:lnTo>
                  <a:pt x="233" y="603"/>
                </a:lnTo>
                <a:lnTo>
                  <a:pt x="234" y="602"/>
                </a:lnTo>
                <a:lnTo>
                  <a:pt x="236" y="602"/>
                </a:lnTo>
                <a:lnTo>
                  <a:pt x="236" y="600"/>
                </a:lnTo>
                <a:lnTo>
                  <a:pt x="240" y="600"/>
                </a:lnTo>
                <a:lnTo>
                  <a:pt x="242" y="600"/>
                </a:lnTo>
                <a:lnTo>
                  <a:pt x="243" y="600"/>
                </a:lnTo>
                <a:lnTo>
                  <a:pt x="244" y="600"/>
                </a:lnTo>
                <a:lnTo>
                  <a:pt x="246" y="603"/>
                </a:lnTo>
                <a:lnTo>
                  <a:pt x="247" y="603"/>
                </a:lnTo>
                <a:lnTo>
                  <a:pt x="248" y="605"/>
                </a:lnTo>
                <a:lnTo>
                  <a:pt x="248" y="607"/>
                </a:lnTo>
                <a:lnTo>
                  <a:pt x="248" y="608"/>
                </a:lnTo>
                <a:lnTo>
                  <a:pt x="248" y="612"/>
                </a:lnTo>
                <a:lnTo>
                  <a:pt x="248" y="613"/>
                </a:lnTo>
                <a:lnTo>
                  <a:pt x="249" y="615"/>
                </a:lnTo>
                <a:lnTo>
                  <a:pt x="249" y="617"/>
                </a:lnTo>
                <a:lnTo>
                  <a:pt x="249" y="620"/>
                </a:lnTo>
                <a:lnTo>
                  <a:pt x="249" y="622"/>
                </a:lnTo>
                <a:lnTo>
                  <a:pt x="249" y="623"/>
                </a:lnTo>
                <a:lnTo>
                  <a:pt x="249" y="625"/>
                </a:lnTo>
                <a:lnTo>
                  <a:pt x="249" y="626"/>
                </a:lnTo>
                <a:lnTo>
                  <a:pt x="250" y="630"/>
                </a:lnTo>
                <a:lnTo>
                  <a:pt x="251" y="632"/>
                </a:lnTo>
                <a:lnTo>
                  <a:pt x="251" y="634"/>
                </a:lnTo>
                <a:lnTo>
                  <a:pt x="251" y="635"/>
                </a:lnTo>
                <a:lnTo>
                  <a:pt x="251" y="637"/>
                </a:lnTo>
                <a:lnTo>
                  <a:pt x="253" y="638"/>
                </a:lnTo>
                <a:lnTo>
                  <a:pt x="253" y="640"/>
                </a:lnTo>
                <a:lnTo>
                  <a:pt x="255" y="641"/>
                </a:lnTo>
                <a:lnTo>
                  <a:pt x="256" y="642"/>
                </a:lnTo>
                <a:lnTo>
                  <a:pt x="258" y="643"/>
                </a:lnTo>
                <a:lnTo>
                  <a:pt x="260" y="645"/>
                </a:lnTo>
                <a:lnTo>
                  <a:pt x="261" y="646"/>
                </a:lnTo>
                <a:lnTo>
                  <a:pt x="263" y="647"/>
                </a:lnTo>
                <a:lnTo>
                  <a:pt x="264" y="648"/>
                </a:lnTo>
                <a:lnTo>
                  <a:pt x="266" y="650"/>
                </a:lnTo>
                <a:lnTo>
                  <a:pt x="267" y="650"/>
                </a:lnTo>
                <a:lnTo>
                  <a:pt x="268" y="651"/>
                </a:lnTo>
                <a:lnTo>
                  <a:pt x="270" y="652"/>
                </a:lnTo>
                <a:lnTo>
                  <a:pt x="273" y="654"/>
                </a:lnTo>
                <a:lnTo>
                  <a:pt x="274" y="655"/>
                </a:lnTo>
                <a:lnTo>
                  <a:pt x="275" y="657"/>
                </a:lnTo>
                <a:lnTo>
                  <a:pt x="277" y="657"/>
                </a:lnTo>
                <a:lnTo>
                  <a:pt x="279" y="659"/>
                </a:lnTo>
                <a:lnTo>
                  <a:pt x="281" y="659"/>
                </a:lnTo>
                <a:lnTo>
                  <a:pt x="282" y="660"/>
                </a:lnTo>
                <a:lnTo>
                  <a:pt x="284" y="661"/>
                </a:lnTo>
                <a:lnTo>
                  <a:pt x="286" y="661"/>
                </a:lnTo>
                <a:lnTo>
                  <a:pt x="287" y="663"/>
                </a:lnTo>
                <a:lnTo>
                  <a:pt x="289" y="663"/>
                </a:lnTo>
                <a:lnTo>
                  <a:pt x="291" y="663"/>
                </a:lnTo>
                <a:lnTo>
                  <a:pt x="293" y="663"/>
                </a:lnTo>
                <a:lnTo>
                  <a:pt x="294" y="663"/>
                </a:lnTo>
                <a:lnTo>
                  <a:pt x="295" y="663"/>
                </a:lnTo>
                <a:lnTo>
                  <a:pt x="296" y="663"/>
                </a:lnTo>
                <a:lnTo>
                  <a:pt x="299" y="663"/>
                </a:lnTo>
                <a:lnTo>
                  <a:pt x="300" y="661"/>
                </a:lnTo>
                <a:lnTo>
                  <a:pt x="301" y="661"/>
                </a:lnTo>
                <a:lnTo>
                  <a:pt x="302" y="660"/>
                </a:lnTo>
                <a:lnTo>
                  <a:pt x="303" y="659"/>
                </a:lnTo>
                <a:lnTo>
                  <a:pt x="306" y="657"/>
                </a:lnTo>
                <a:lnTo>
                  <a:pt x="308" y="657"/>
                </a:lnTo>
                <a:lnTo>
                  <a:pt x="309" y="657"/>
                </a:lnTo>
                <a:lnTo>
                  <a:pt x="310" y="655"/>
                </a:lnTo>
                <a:lnTo>
                  <a:pt x="311" y="652"/>
                </a:lnTo>
                <a:lnTo>
                  <a:pt x="311" y="650"/>
                </a:lnTo>
                <a:lnTo>
                  <a:pt x="311" y="648"/>
                </a:lnTo>
                <a:lnTo>
                  <a:pt x="311" y="647"/>
                </a:lnTo>
                <a:lnTo>
                  <a:pt x="312" y="646"/>
                </a:lnTo>
                <a:lnTo>
                  <a:pt x="313" y="643"/>
                </a:lnTo>
                <a:lnTo>
                  <a:pt x="313" y="641"/>
                </a:lnTo>
                <a:lnTo>
                  <a:pt x="313" y="640"/>
                </a:lnTo>
                <a:lnTo>
                  <a:pt x="313" y="639"/>
                </a:lnTo>
                <a:lnTo>
                  <a:pt x="313" y="637"/>
                </a:lnTo>
                <a:lnTo>
                  <a:pt x="312" y="635"/>
                </a:lnTo>
                <a:lnTo>
                  <a:pt x="312" y="634"/>
                </a:lnTo>
                <a:lnTo>
                  <a:pt x="311" y="633"/>
                </a:lnTo>
                <a:lnTo>
                  <a:pt x="311" y="631"/>
                </a:lnTo>
                <a:lnTo>
                  <a:pt x="311" y="629"/>
                </a:lnTo>
                <a:lnTo>
                  <a:pt x="309" y="628"/>
                </a:lnTo>
                <a:lnTo>
                  <a:pt x="308" y="625"/>
                </a:lnTo>
                <a:lnTo>
                  <a:pt x="307" y="624"/>
                </a:lnTo>
                <a:lnTo>
                  <a:pt x="306" y="621"/>
                </a:lnTo>
                <a:lnTo>
                  <a:pt x="306" y="620"/>
                </a:lnTo>
                <a:lnTo>
                  <a:pt x="306" y="618"/>
                </a:lnTo>
                <a:lnTo>
                  <a:pt x="306" y="616"/>
                </a:lnTo>
                <a:lnTo>
                  <a:pt x="306" y="614"/>
                </a:lnTo>
                <a:lnTo>
                  <a:pt x="306" y="613"/>
                </a:lnTo>
                <a:lnTo>
                  <a:pt x="306" y="612"/>
                </a:lnTo>
                <a:lnTo>
                  <a:pt x="306" y="609"/>
                </a:lnTo>
                <a:lnTo>
                  <a:pt x="307" y="608"/>
                </a:lnTo>
                <a:lnTo>
                  <a:pt x="307" y="607"/>
                </a:lnTo>
                <a:lnTo>
                  <a:pt x="307" y="605"/>
                </a:lnTo>
                <a:lnTo>
                  <a:pt x="307" y="603"/>
                </a:lnTo>
                <a:lnTo>
                  <a:pt x="307" y="602"/>
                </a:lnTo>
                <a:lnTo>
                  <a:pt x="307" y="600"/>
                </a:lnTo>
                <a:lnTo>
                  <a:pt x="307" y="598"/>
                </a:lnTo>
                <a:lnTo>
                  <a:pt x="307" y="597"/>
                </a:lnTo>
                <a:lnTo>
                  <a:pt x="307" y="596"/>
                </a:lnTo>
                <a:lnTo>
                  <a:pt x="307" y="595"/>
                </a:lnTo>
                <a:lnTo>
                  <a:pt x="307" y="592"/>
                </a:lnTo>
                <a:lnTo>
                  <a:pt x="307" y="590"/>
                </a:lnTo>
                <a:lnTo>
                  <a:pt x="307" y="589"/>
                </a:lnTo>
                <a:lnTo>
                  <a:pt x="307" y="587"/>
                </a:lnTo>
                <a:lnTo>
                  <a:pt x="307" y="586"/>
                </a:lnTo>
                <a:lnTo>
                  <a:pt x="307" y="583"/>
                </a:lnTo>
                <a:lnTo>
                  <a:pt x="307" y="582"/>
                </a:lnTo>
                <a:lnTo>
                  <a:pt x="307" y="580"/>
                </a:lnTo>
                <a:lnTo>
                  <a:pt x="307" y="578"/>
                </a:lnTo>
                <a:lnTo>
                  <a:pt x="307" y="577"/>
                </a:lnTo>
                <a:lnTo>
                  <a:pt x="307" y="575"/>
                </a:lnTo>
                <a:lnTo>
                  <a:pt x="304" y="573"/>
                </a:lnTo>
                <a:lnTo>
                  <a:pt x="303" y="573"/>
                </a:lnTo>
                <a:lnTo>
                  <a:pt x="302" y="572"/>
                </a:lnTo>
                <a:lnTo>
                  <a:pt x="301" y="571"/>
                </a:lnTo>
                <a:lnTo>
                  <a:pt x="300" y="569"/>
                </a:lnTo>
                <a:lnTo>
                  <a:pt x="298" y="568"/>
                </a:lnTo>
                <a:lnTo>
                  <a:pt x="296" y="566"/>
                </a:lnTo>
                <a:lnTo>
                  <a:pt x="295" y="565"/>
                </a:lnTo>
                <a:lnTo>
                  <a:pt x="294" y="563"/>
                </a:lnTo>
                <a:lnTo>
                  <a:pt x="294" y="561"/>
                </a:lnTo>
                <a:lnTo>
                  <a:pt x="294" y="560"/>
                </a:lnTo>
                <a:lnTo>
                  <a:pt x="294" y="557"/>
                </a:lnTo>
                <a:lnTo>
                  <a:pt x="294" y="556"/>
                </a:lnTo>
                <a:lnTo>
                  <a:pt x="294" y="554"/>
                </a:lnTo>
                <a:lnTo>
                  <a:pt x="294" y="553"/>
                </a:lnTo>
                <a:lnTo>
                  <a:pt x="295" y="552"/>
                </a:lnTo>
                <a:lnTo>
                  <a:pt x="296" y="551"/>
                </a:lnTo>
                <a:lnTo>
                  <a:pt x="298" y="549"/>
                </a:lnTo>
                <a:lnTo>
                  <a:pt x="299" y="548"/>
                </a:lnTo>
                <a:lnTo>
                  <a:pt x="300" y="547"/>
                </a:lnTo>
                <a:lnTo>
                  <a:pt x="302" y="546"/>
                </a:lnTo>
                <a:lnTo>
                  <a:pt x="303" y="545"/>
                </a:lnTo>
                <a:lnTo>
                  <a:pt x="304" y="545"/>
                </a:lnTo>
                <a:lnTo>
                  <a:pt x="308" y="545"/>
                </a:lnTo>
                <a:lnTo>
                  <a:pt x="309" y="545"/>
                </a:lnTo>
                <a:lnTo>
                  <a:pt x="310" y="546"/>
                </a:lnTo>
                <a:lnTo>
                  <a:pt x="311" y="547"/>
                </a:lnTo>
                <a:lnTo>
                  <a:pt x="312" y="549"/>
                </a:lnTo>
                <a:lnTo>
                  <a:pt x="312" y="551"/>
                </a:lnTo>
                <a:lnTo>
                  <a:pt x="315" y="552"/>
                </a:lnTo>
                <a:lnTo>
                  <a:pt x="317" y="553"/>
                </a:lnTo>
                <a:lnTo>
                  <a:pt x="318" y="553"/>
                </a:lnTo>
                <a:lnTo>
                  <a:pt x="319" y="553"/>
                </a:lnTo>
                <a:lnTo>
                  <a:pt x="321" y="553"/>
                </a:lnTo>
                <a:lnTo>
                  <a:pt x="324" y="553"/>
                </a:lnTo>
                <a:lnTo>
                  <a:pt x="325" y="553"/>
                </a:lnTo>
                <a:lnTo>
                  <a:pt x="327" y="553"/>
                </a:lnTo>
                <a:lnTo>
                  <a:pt x="328" y="553"/>
                </a:lnTo>
                <a:lnTo>
                  <a:pt x="330" y="553"/>
                </a:lnTo>
                <a:lnTo>
                  <a:pt x="332" y="553"/>
                </a:lnTo>
                <a:lnTo>
                  <a:pt x="334" y="553"/>
                </a:lnTo>
                <a:lnTo>
                  <a:pt x="336" y="553"/>
                </a:lnTo>
                <a:lnTo>
                  <a:pt x="337" y="553"/>
                </a:lnTo>
                <a:lnTo>
                  <a:pt x="339" y="552"/>
                </a:lnTo>
                <a:lnTo>
                  <a:pt x="341" y="551"/>
                </a:lnTo>
                <a:lnTo>
                  <a:pt x="343" y="549"/>
                </a:lnTo>
                <a:lnTo>
                  <a:pt x="344" y="549"/>
                </a:lnTo>
                <a:lnTo>
                  <a:pt x="346" y="547"/>
                </a:lnTo>
                <a:lnTo>
                  <a:pt x="346" y="546"/>
                </a:lnTo>
                <a:lnTo>
                  <a:pt x="349" y="544"/>
                </a:lnTo>
                <a:lnTo>
                  <a:pt x="350" y="542"/>
                </a:lnTo>
                <a:lnTo>
                  <a:pt x="351" y="539"/>
                </a:lnTo>
                <a:lnTo>
                  <a:pt x="353" y="538"/>
                </a:lnTo>
                <a:lnTo>
                  <a:pt x="354" y="537"/>
                </a:lnTo>
                <a:lnTo>
                  <a:pt x="356" y="537"/>
                </a:lnTo>
                <a:lnTo>
                  <a:pt x="358" y="535"/>
                </a:lnTo>
                <a:lnTo>
                  <a:pt x="359" y="534"/>
                </a:lnTo>
                <a:lnTo>
                  <a:pt x="360" y="532"/>
                </a:lnTo>
                <a:lnTo>
                  <a:pt x="361" y="531"/>
                </a:lnTo>
                <a:lnTo>
                  <a:pt x="362" y="530"/>
                </a:lnTo>
                <a:lnTo>
                  <a:pt x="364" y="530"/>
                </a:lnTo>
                <a:lnTo>
                  <a:pt x="365" y="530"/>
                </a:lnTo>
                <a:lnTo>
                  <a:pt x="367" y="530"/>
                </a:lnTo>
                <a:lnTo>
                  <a:pt x="368" y="530"/>
                </a:lnTo>
                <a:lnTo>
                  <a:pt x="370" y="531"/>
                </a:lnTo>
                <a:lnTo>
                  <a:pt x="372" y="532"/>
                </a:lnTo>
                <a:lnTo>
                  <a:pt x="375" y="534"/>
                </a:lnTo>
                <a:lnTo>
                  <a:pt x="375" y="536"/>
                </a:lnTo>
                <a:lnTo>
                  <a:pt x="376" y="537"/>
                </a:lnTo>
                <a:lnTo>
                  <a:pt x="377" y="538"/>
                </a:lnTo>
                <a:lnTo>
                  <a:pt x="378" y="540"/>
                </a:lnTo>
                <a:lnTo>
                  <a:pt x="379" y="540"/>
                </a:lnTo>
                <a:lnTo>
                  <a:pt x="381" y="542"/>
                </a:lnTo>
                <a:lnTo>
                  <a:pt x="382" y="543"/>
                </a:lnTo>
                <a:lnTo>
                  <a:pt x="385" y="544"/>
                </a:lnTo>
                <a:lnTo>
                  <a:pt x="386" y="544"/>
                </a:lnTo>
                <a:lnTo>
                  <a:pt x="387" y="544"/>
                </a:lnTo>
                <a:lnTo>
                  <a:pt x="388" y="545"/>
                </a:lnTo>
                <a:lnTo>
                  <a:pt x="390" y="547"/>
                </a:lnTo>
                <a:lnTo>
                  <a:pt x="392" y="548"/>
                </a:lnTo>
                <a:lnTo>
                  <a:pt x="393" y="548"/>
                </a:lnTo>
                <a:lnTo>
                  <a:pt x="394" y="549"/>
                </a:lnTo>
                <a:lnTo>
                  <a:pt x="395" y="549"/>
                </a:lnTo>
                <a:lnTo>
                  <a:pt x="396" y="551"/>
                </a:lnTo>
                <a:lnTo>
                  <a:pt x="398" y="551"/>
                </a:lnTo>
                <a:lnTo>
                  <a:pt x="401" y="551"/>
                </a:lnTo>
                <a:lnTo>
                  <a:pt x="402" y="551"/>
                </a:lnTo>
                <a:lnTo>
                  <a:pt x="404" y="551"/>
                </a:lnTo>
                <a:lnTo>
                  <a:pt x="405" y="551"/>
                </a:lnTo>
                <a:lnTo>
                  <a:pt x="407" y="549"/>
                </a:lnTo>
                <a:lnTo>
                  <a:pt x="410" y="549"/>
                </a:lnTo>
                <a:lnTo>
                  <a:pt x="411" y="548"/>
                </a:lnTo>
                <a:lnTo>
                  <a:pt x="412" y="547"/>
                </a:lnTo>
                <a:lnTo>
                  <a:pt x="413" y="546"/>
                </a:lnTo>
                <a:lnTo>
                  <a:pt x="413" y="544"/>
                </a:lnTo>
                <a:lnTo>
                  <a:pt x="414" y="544"/>
                </a:lnTo>
                <a:lnTo>
                  <a:pt x="415" y="542"/>
                </a:lnTo>
                <a:lnTo>
                  <a:pt x="416" y="540"/>
                </a:lnTo>
                <a:lnTo>
                  <a:pt x="418" y="539"/>
                </a:lnTo>
                <a:lnTo>
                  <a:pt x="419" y="538"/>
                </a:lnTo>
                <a:lnTo>
                  <a:pt x="421" y="537"/>
                </a:lnTo>
                <a:lnTo>
                  <a:pt x="422" y="537"/>
                </a:lnTo>
                <a:lnTo>
                  <a:pt x="424" y="535"/>
                </a:lnTo>
                <a:lnTo>
                  <a:pt x="425" y="535"/>
                </a:lnTo>
                <a:lnTo>
                  <a:pt x="427" y="535"/>
                </a:lnTo>
                <a:lnTo>
                  <a:pt x="429" y="535"/>
                </a:lnTo>
                <a:lnTo>
                  <a:pt x="430" y="535"/>
                </a:lnTo>
                <a:lnTo>
                  <a:pt x="432" y="535"/>
                </a:lnTo>
                <a:lnTo>
                  <a:pt x="433" y="535"/>
                </a:lnTo>
                <a:lnTo>
                  <a:pt x="435" y="536"/>
                </a:lnTo>
                <a:lnTo>
                  <a:pt x="435" y="537"/>
                </a:lnTo>
                <a:lnTo>
                  <a:pt x="437" y="538"/>
                </a:lnTo>
                <a:lnTo>
                  <a:pt x="438" y="539"/>
                </a:lnTo>
                <a:lnTo>
                  <a:pt x="439" y="539"/>
                </a:lnTo>
                <a:lnTo>
                  <a:pt x="440" y="539"/>
                </a:lnTo>
                <a:lnTo>
                  <a:pt x="441" y="540"/>
                </a:lnTo>
                <a:lnTo>
                  <a:pt x="441" y="542"/>
                </a:lnTo>
                <a:lnTo>
                  <a:pt x="442" y="543"/>
                </a:lnTo>
                <a:lnTo>
                  <a:pt x="444" y="545"/>
                </a:lnTo>
                <a:lnTo>
                  <a:pt x="445" y="546"/>
                </a:lnTo>
                <a:lnTo>
                  <a:pt x="446" y="547"/>
                </a:lnTo>
                <a:lnTo>
                  <a:pt x="447" y="548"/>
                </a:lnTo>
                <a:lnTo>
                  <a:pt x="448" y="551"/>
                </a:lnTo>
                <a:lnTo>
                  <a:pt x="450" y="551"/>
                </a:lnTo>
                <a:lnTo>
                  <a:pt x="452" y="551"/>
                </a:lnTo>
                <a:lnTo>
                  <a:pt x="454" y="551"/>
                </a:lnTo>
                <a:lnTo>
                  <a:pt x="456" y="551"/>
                </a:lnTo>
                <a:lnTo>
                  <a:pt x="458" y="552"/>
                </a:lnTo>
                <a:lnTo>
                  <a:pt x="459" y="553"/>
                </a:lnTo>
                <a:lnTo>
                  <a:pt x="463" y="553"/>
                </a:lnTo>
                <a:lnTo>
                  <a:pt x="464" y="553"/>
                </a:lnTo>
                <a:lnTo>
                  <a:pt x="465" y="553"/>
                </a:lnTo>
                <a:lnTo>
                  <a:pt x="467" y="553"/>
                </a:lnTo>
                <a:lnTo>
                  <a:pt x="468" y="553"/>
                </a:lnTo>
                <a:lnTo>
                  <a:pt x="471" y="552"/>
                </a:lnTo>
                <a:lnTo>
                  <a:pt x="472" y="551"/>
                </a:lnTo>
                <a:lnTo>
                  <a:pt x="473" y="549"/>
                </a:lnTo>
                <a:lnTo>
                  <a:pt x="474" y="548"/>
                </a:lnTo>
                <a:lnTo>
                  <a:pt x="475" y="546"/>
                </a:lnTo>
                <a:lnTo>
                  <a:pt x="475" y="545"/>
                </a:lnTo>
                <a:lnTo>
                  <a:pt x="478" y="543"/>
                </a:lnTo>
                <a:lnTo>
                  <a:pt x="478" y="542"/>
                </a:lnTo>
                <a:lnTo>
                  <a:pt x="479" y="540"/>
                </a:lnTo>
                <a:lnTo>
                  <a:pt x="480" y="539"/>
                </a:lnTo>
                <a:lnTo>
                  <a:pt x="482" y="538"/>
                </a:lnTo>
                <a:lnTo>
                  <a:pt x="484" y="537"/>
                </a:lnTo>
                <a:lnTo>
                  <a:pt x="487" y="535"/>
                </a:lnTo>
                <a:lnTo>
                  <a:pt x="487" y="532"/>
                </a:lnTo>
                <a:lnTo>
                  <a:pt x="488" y="531"/>
                </a:lnTo>
                <a:lnTo>
                  <a:pt x="488" y="530"/>
                </a:lnTo>
                <a:lnTo>
                  <a:pt x="490" y="530"/>
                </a:lnTo>
                <a:lnTo>
                  <a:pt x="492" y="530"/>
                </a:lnTo>
                <a:lnTo>
                  <a:pt x="495" y="530"/>
                </a:lnTo>
                <a:lnTo>
                  <a:pt x="496" y="530"/>
                </a:lnTo>
                <a:lnTo>
                  <a:pt x="497" y="530"/>
                </a:lnTo>
                <a:lnTo>
                  <a:pt x="500" y="530"/>
                </a:lnTo>
                <a:lnTo>
                  <a:pt x="502" y="530"/>
                </a:lnTo>
                <a:lnTo>
                  <a:pt x="505" y="530"/>
                </a:lnTo>
                <a:lnTo>
                  <a:pt x="506" y="530"/>
                </a:lnTo>
                <a:lnTo>
                  <a:pt x="508" y="530"/>
                </a:lnTo>
                <a:lnTo>
                  <a:pt x="509" y="530"/>
                </a:lnTo>
                <a:lnTo>
                  <a:pt x="511" y="530"/>
                </a:lnTo>
                <a:lnTo>
                  <a:pt x="513" y="530"/>
                </a:lnTo>
                <a:lnTo>
                  <a:pt x="514" y="530"/>
                </a:lnTo>
                <a:lnTo>
                  <a:pt x="516" y="530"/>
                </a:lnTo>
                <a:lnTo>
                  <a:pt x="517" y="529"/>
                </a:lnTo>
                <a:lnTo>
                  <a:pt x="518" y="529"/>
                </a:lnTo>
                <a:lnTo>
                  <a:pt x="519" y="528"/>
                </a:lnTo>
                <a:lnTo>
                  <a:pt x="521" y="527"/>
                </a:lnTo>
                <a:lnTo>
                  <a:pt x="522" y="526"/>
                </a:lnTo>
                <a:lnTo>
                  <a:pt x="522" y="525"/>
                </a:lnTo>
                <a:lnTo>
                  <a:pt x="522" y="522"/>
                </a:lnTo>
                <a:lnTo>
                  <a:pt x="524" y="521"/>
                </a:lnTo>
                <a:lnTo>
                  <a:pt x="524" y="520"/>
                </a:lnTo>
                <a:lnTo>
                  <a:pt x="524" y="518"/>
                </a:lnTo>
                <a:lnTo>
                  <a:pt x="525" y="517"/>
                </a:lnTo>
                <a:lnTo>
                  <a:pt x="526" y="516"/>
                </a:lnTo>
                <a:lnTo>
                  <a:pt x="528" y="514"/>
                </a:lnTo>
                <a:lnTo>
                  <a:pt x="530" y="513"/>
                </a:lnTo>
                <a:lnTo>
                  <a:pt x="531" y="512"/>
                </a:lnTo>
                <a:lnTo>
                  <a:pt x="532" y="510"/>
                </a:lnTo>
                <a:lnTo>
                  <a:pt x="534" y="510"/>
                </a:lnTo>
                <a:lnTo>
                  <a:pt x="536" y="509"/>
                </a:lnTo>
                <a:lnTo>
                  <a:pt x="538" y="508"/>
                </a:lnTo>
                <a:lnTo>
                  <a:pt x="539" y="506"/>
                </a:lnTo>
                <a:lnTo>
                  <a:pt x="541" y="505"/>
                </a:lnTo>
                <a:lnTo>
                  <a:pt x="541" y="503"/>
                </a:lnTo>
                <a:lnTo>
                  <a:pt x="543" y="501"/>
                </a:lnTo>
                <a:lnTo>
                  <a:pt x="544" y="499"/>
                </a:lnTo>
                <a:lnTo>
                  <a:pt x="544" y="497"/>
                </a:lnTo>
                <a:lnTo>
                  <a:pt x="544" y="496"/>
                </a:lnTo>
                <a:lnTo>
                  <a:pt x="545" y="494"/>
                </a:lnTo>
                <a:lnTo>
                  <a:pt x="547" y="493"/>
                </a:lnTo>
                <a:lnTo>
                  <a:pt x="548" y="492"/>
                </a:lnTo>
                <a:lnTo>
                  <a:pt x="549" y="492"/>
                </a:lnTo>
                <a:lnTo>
                  <a:pt x="551" y="492"/>
                </a:lnTo>
                <a:lnTo>
                  <a:pt x="553" y="492"/>
                </a:lnTo>
                <a:lnTo>
                  <a:pt x="556" y="492"/>
                </a:lnTo>
                <a:lnTo>
                  <a:pt x="557" y="492"/>
                </a:lnTo>
                <a:lnTo>
                  <a:pt x="558" y="492"/>
                </a:lnTo>
                <a:lnTo>
                  <a:pt x="560" y="492"/>
                </a:lnTo>
                <a:lnTo>
                  <a:pt x="562" y="491"/>
                </a:lnTo>
                <a:lnTo>
                  <a:pt x="564" y="488"/>
                </a:lnTo>
                <a:lnTo>
                  <a:pt x="564" y="487"/>
                </a:lnTo>
                <a:lnTo>
                  <a:pt x="566" y="487"/>
                </a:lnTo>
                <a:lnTo>
                  <a:pt x="567" y="487"/>
                </a:lnTo>
                <a:lnTo>
                  <a:pt x="568" y="487"/>
                </a:lnTo>
                <a:lnTo>
                  <a:pt x="570" y="487"/>
                </a:lnTo>
                <a:lnTo>
                  <a:pt x="573" y="488"/>
                </a:lnTo>
                <a:lnTo>
                  <a:pt x="573" y="491"/>
                </a:lnTo>
                <a:lnTo>
                  <a:pt x="573" y="492"/>
                </a:lnTo>
                <a:lnTo>
                  <a:pt x="573" y="495"/>
                </a:lnTo>
                <a:lnTo>
                  <a:pt x="574" y="496"/>
                </a:lnTo>
                <a:lnTo>
                  <a:pt x="575" y="499"/>
                </a:lnTo>
                <a:lnTo>
                  <a:pt x="577" y="500"/>
                </a:lnTo>
                <a:lnTo>
                  <a:pt x="577" y="495"/>
                </a:lnTo>
                <a:lnTo>
                  <a:pt x="577" y="493"/>
                </a:lnTo>
                <a:lnTo>
                  <a:pt x="577" y="488"/>
                </a:lnTo>
                <a:lnTo>
                  <a:pt x="577" y="486"/>
                </a:lnTo>
                <a:lnTo>
                  <a:pt x="578" y="483"/>
                </a:lnTo>
                <a:lnTo>
                  <a:pt x="578" y="478"/>
                </a:lnTo>
                <a:lnTo>
                  <a:pt x="581" y="477"/>
                </a:lnTo>
                <a:lnTo>
                  <a:pt x="582" y="474"/>
                </a:lnTo>
                <a:lnTo>
                  <a:pt x="584" y="474"/>
                </a:lnTo>
                <a:lnTo>
                  <a:pt x="588" y="474"/>
                </a:lnTo>
                <a:lnTo>
                  <a:pt x="593" y="474"/>
                </a:lnTo>
                <a:lnTo>
                  <a:pt x="595" y="471"/>
                </a:lnTo>
                <a:lnTo>
                  <a:pt x="597" y="470"/>
                </a:lnTo>
                <a:lnTo>
                  <a:pt x="601" y="470"/>
                </a:lnTo>
                <a:lnTo>
                  <a:pt x="603" y="470"/>
                </a:lnTo>
                <a:lnTo>
                  <a:pt x="607" y="468"/>
                </a:lnTo>
                <a:lnTo>
                  <a:pt x="609" y="467"/>
                </a:lnTo>
                <a:lnTo>
                  <a:pt x="612" y="467"/>
                </a:lnTo>
                <a:lnTo>
                  <a:pt x="614" y="465"/>
                </a:lnTo>
                <a:lnTo>
                  <a:pt x="617" y="462"/>
                </a:lnTo>
                <a:lnTo>
                  <a:pt x="619" y="462"/>
                </a:lnTo>
                <a:lnTo>
                  <a:pt x="620" y="459"/>
                </a:lnTo>
                <a:lnTo>
                  <a:pt x="621" y="457"/>
                </a:lnTo>
                <a:lnTo>
                  <a:pt x="622" y="453"/>
                </a:lnTo>
                <a:lnTo>
                  <a:pt x="625" y="453"/>
                </a:lnTo>
                <a:lnTo>
                  <a:pt x="627" y="452"/>
                </a:lnTo>
                <a:lnTo>
                  <a:pt x="627" y="448"/>
                </a:lnTo>
                <a:lnTo>
                  <a:pt x="628" y="446"/>
                </a:lnTo>
                <a:lnTo>
                  <a:pt x="629" y="442"/>
                </a:lnTo>
                <a:lnTo>
                  <a:pt x="629" y="439"/>
                </a:lnTo>
                <a:lnTo>
                  <a:pt x="628" y="433"/>
                </a:lnTo>
                <a:close/>
              </a:path>
            </a:pathLst>
          </a:custGeom>
          <a:solidFill>
            <a:schemeClr val="accent3">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34" name="Freeform 33"/>
          <p:cNvSpPr>
            <a:spLocks/>
          </p:cNvSpPr>
          <p:nvPr/>
        </p:nvSpPr>
        <p:spPr bwMode="auto">
          <a:xfrm>
            <a:off x="4204535" y="4796649"/>
            <a:ext cx="737989" cy="632918"/>
          </a:xfrm>
          <a:custGeom>
            <a:avLst/>
            <a:gdLst>
              <a:gd name="T0" fmla="*/ 408 w 426"/>
              <a:gd name="T1" fmla="*/ 238 h 379"/>
              <a:gd name="T2" fmla="*/ 402 w 426"/>
              <a:gd name="T3" fmla="*/ 215 h 379"/>
              <a:gd name="T4" fmla="*/ 402 w 426"/>
              <a:gd name="T5" fmla="*/ 189 h 379"/>
              <a:gd name="T6" fmla="*/ 375 w 426"/>
              <a:gd name="T7" fmla="*/ 187 h 379"/>
              <a:gd name="T8" fmla="*/ 356 w 426"/>
              <a:gd name="T9" fmla="*/ 177 h 379"/>
              <a:gd name="T10" fmla="*/ 376 w 426"/>
              <a:gd name="T11" fmla="*/ 160 h 379"/>
              <a:gd name="T12" fmla="*/ 401 w 426"/>
              <a:gd name="T13" fmla="*/ 146 h 379"/>
              <a:gd name="T14" fmla="*/ 400 w 426"/>
              <a:gd name="T15" fmla="*/ 120 h 379"/>
              <a:gd name="T16" fmla="*/ 389 w 426"/>
              <a:gd name="T17" fmla="*/ 101 h 379"/>
              <a:gd name="T18" fmla="*/ 366 w 426"/>
              <a:gd name="T19" fmla="*/ 87 h 379"/>
              <a:gd name="T20" fmla="*/ 349 w 426"/>
              <a:gd name="T21" fmla="*/ 70 h 379"/>
              <a:gd name="T22" fmla="*/ 332 w 426"/>
              <a:gd name="T23" fmla="*/ 39 h 379"/>
              <a:gd name="T24" fmla="*/ 320 w 426"/>
              <a:gd name="T25" fmla="*/ 12 h 379"/>
              <a:gd name="T26" fmla="*/ 288 w 426"/>
              <a:gd name="T27" fmla="*/ 1 h 379"/>
              <a:gd name="T28" fmla="*/ 269 w 426"/>
              <a:gd name="T29" fmla="*/ 19 h 379"/>
              <a:gd name="T30" fmla="*/ 255 w 426"/>
              <a:gd name="T31" fmla="*/ 41 h 379"/>
              <a:gd name="T32" fmla="*/ 241 w 426"/>
              <a:gd name="T33" fmla="*/ 54 h 379"/>
              <a:gd name="T34" fmla="*/ 217 w 426"/>
              <a:gd name="T35" fmla="*/ 70 h 379"/>
              <a:gd name="T36" fmla="*/ 185 w 426"/>
              <a:gd name="T37" fmla="*/ 67 h 379"/>
              <a:gd name="T38" fmla="*/ 158 w 426"/>
              <a:gd name="T39" fmla="*/ 58 h 379"/>
              <a:gd name="T40" fmla="*/ 133 w 426"/>
              <a:gd name="T41" fmla="*/ 55 h 379"/>
              <a:gd name="T42" fmla="*/ 132 w 426"/>
              <a:gd name="T43" fmla="*/ 80 h 379"/>
              <a:gd name="T44" fmla="*/ 158 w 426"/>
              <a:gd name="T45" fmla="*/ 92 h 379"/>
              <a:gd name="T46" fmla="*/ 175 w 426"/>
              <a:gd name="T47" fmla="*/ 103 h 379"/>
              <a:gd name="T48" fmla="*/ 180 w 426"/>
              <a:gd name="T49" fmla="*/ 118 h 379"/>
              <a:gd name="T50" fmla="*/ 164 w 426"/>
              <a:gd name="T51" fmla="*/ 140 h 379"/>
              <a:gd name="T52" fmla="*/ 140 w 426"/>
              <a:gd name="T53" fmla="*/ 142 h 379"/>
              <a:gd name="T54" fmla="*/ 115 w 426"/>
              <a:gd name="T55" fmla="*/ 127 h 379"/>
              <a:gd name="T56" fmla="*/ 106 w 426"/>
              <a:gd name="T57" fmla="*/ 151 h 379"/>
              <a:gd name="T58" fmla="*/ 82 w 426"/>
              <a:gd name="T59" fmla="*/ 163 h 379"/>
              <a:gd name="T60" fmla="*/ 62 w 426"/>
              <a:gd name="T61" fmla="*/ 151 h 379"/>
              <a:gd name="T62" fmla="*/ 29 w 426"/>
              <a:gd name="T63" fmla="*/ 150 h 379"/>
              <a:gd name="T64" fmla="*/ 6 w 426"/>
              <a:gd name="T65" fmla="*/ 161 h 379"/>
              <a:gd name="T66" fmla="*/ 1 w 426"/>
              <a:gd name="T67" fmla="*/ 191 h 379"/>
              <a:gd name="T68" fmla="*/ 5 w 426"/>
              <a:gd name="T69" fmla="*/ 223 h 379"/>
              <a:gd name="T70" fmla="*/ 21 w 426"/>
              <a:gd name="T71" fmla="*/ 227 h 379"/>
              <a:gd name="T72" fmla="*/ 49 w 426"/>
              <a:gd name="T73" fmla="*/ 223 h 379"/>
              <a:gd name="T74" fmla="*/ 58 w 426"/>
              <a:gd name="T75" fmla="*/ 242 h 379"/>
              <a:gd name="T76" fmla="*/ 48 w 426"/>
              <a:gd name="T77" fmla="*/ 269 h 379"/>
              <a:gd name="T78" fmla="*/ 40 w 426"/>
              <a:gd name="T79" fmla="*/ 290 h 379"/>
              <a:gd name="T80" fmla="*/ 52 w 426"/>
              <a:gd name="T81" fmla="*/ 314 h 379"/>
              <a:gd name="T82" fmla="*/ 70 w 426"/>
              <a:gd name="T83" fmla="*/ 337 h 379"/>
              <a:gd name="T84" fmla="*/ 60 w 426"/>
              <a:gd name="T85" fmla="*/ 365 h 379"/>
              <a:gd name="T86" fmla="*/ 74 w 426"/>
              <a:gd name="T87" fmla="*/ 365 h 379"/>
              <a:gd name="T88" fmla="*/ 98 w 426"/>
              <a:gd name="T89" fmla="*/ 353 h 379"/>
              <a:gd name="T90" fmla="*/ 124 w 426"/>
              <a:gd name="T91" fmla="*/ 354 h 379"/>
              <a:gd name="T92" fmla="*/ 156 w 426"/>
              <a:gd name="T93" fmla="*/ 376 h 379"/>
              <a:gd name="T94" fmla="*/ 191 w 426"/>
              <a:gd name="T95" fmla="*/ 374 h 379"/>
              <a:gd name="T96" fmla="*/ 212 w 426"/>
              <a:gd name="T97" fmla="*/ 357 h 379"/>
              <a:gd name="T98" fmla="*/ 225 w 426"/>
              <a:gd name="T99" fmla="*/ 338 h 379"/>
              <a:gd name="T100" fmla="*/ 232 w 426"/>
              <a:gd name="T101" fmla="*/ 314 h 379"/>
              <a:gd name="T102" fmla="*/ 255 w 426"/>
              <a:gd name="T103" fmla="*/ 314 h 379"/>
              <a:gd name="T104" fmla="*/ 278 w 426"/>
              <a:gd name="T105" fmla="*/ 330 h 379"/>
              <a:gd name="T106" fmla="*/ 310 w 426"/>
              <a:gd name="T107" fmla="*/ 336 h 379"/>
              <a:gd name="T108" fmla="*/ 338 w 426"/>
              <a:gd name="T109" fmla="*/ 328 h 379"/>
              <a:gd name="T110" fmla="*/ 363 w 426"/>
              <a:gd name="T111" fmla="*/ 304 h 379"/>
              <a:gd name="T112" fmla="*/ 384 w 426"/>
              <a:gd name="T113" fmla="*/ 292 h 379"/>
              <a:gd name="T114" fmla="*/ 401 w 426"/>
              <a:gd name="T115" fmla="*/ 272 h 379"/>
              <a:gd name="T116" fmla="*/ 426 w 426"/>
              <a:gd name="T117" fmla="*/ 269 h 3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6"/>
              <a:gd name="T178" fmla="*/ 0 h 379"/>
              <a:gd name="T179" fmla="*/ 426 w 426"/>
              <a:gd name="T180" fmla="*/ 379 h 3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6" h="379">
                <a:moveTo>
                  <a:pt x="425" y="264"/>
                </a:moveTo>
                <a:lnTo>
                  <a:pt x="425" y="259"/>
                </a:lnTo>
                <a:lnTo>
                  <a:pt x="425" y="256"/>
                </a:lnTo>
                <a:lnTo>
                  <a:pt x="423" y="254"/>
                </a:lnTo>
                <a:lnTo>
                  <a:pt x="419" y="251"/>
                </a:lnTo>
                <a:lnTo>
                  <a:pt x="417" y="246"/>
                </a:lnTo>
                <a:lnTo>
                  <a:pt x="415" y="244"/>
                </a:lnTo>
                <a:lnTo>
                  <a:pt x="412" y="239"/>
                </a:lnTo>
                <a:lnTo>
                  <a:pt x="408" y="238"/>
                </a:lnTo>
                <a:lnTo>
                  <a:pt x="406" y="237"/>
                </a:lnTo>
                <a:lnTo>
                  <a:pt x="404" y="233"/>
                </a:lnTo>
                <a:lnTo>
                  <a:pt x="402" y="229"/>
                </a:lnTo>
                <a:lnTo>
                  <a:pt x="402" y="226"/>
                </a:lnTo>
                <a:lnTo>
                  <a:pt x="402" y="221"/>
                </a:lnTo>
                <a:lnTo>
                  <a:pt x="402" y="219"/>
                </a:lnTo>
                <a:lnTo>
                  <a:pt x="402" y="216"/>
                </a:lnTo>
                <a:lnTo>
                  <a:pt x="402" y="215"/>
                </a:lnTo>
                <a:lnTo>
                  <a:pt x="405" y="211"/>
                </a:lnTo>
                <a:lnTo>
                  <a:pt x="405" y="208"/>
                </a:lnTo>
                <a:lnTo>
                  <a:pt x="405" y="206"/>
                </a:lnTo>
                <a:lnTo>
                  <a:pt x="405" y="202"/>
                </a:lnTo>
                <a:lnTo>
                  <a:pt x="405" y="201"/>
                </a:lnTo>
                <a:lnTo>
                  <a:pt x="405" y="196"/>
                </a:lnTo>
                <a:lnTo>
                  <a:pt x="405" y="193"/>
                </a:lnTo>
                <a:lnTo>
                  <a:pt x="402" y="189"/>
                </a:lnTo>
                <a:lnTo>
                  <a:pt x="399" y="186"/>
                </a:lnTo>
                <a:lnTo>
                  <a:pt x="396" y="186"/>
                </a:lnTo>
                <a:lnTo>
                  <a:pt x="392" y="186"/>
                </a:lnTo>
                <a:lnTo>
                  <a:pt x="390" y="186"/>
                </a:lnTo>
                <a:lnTo>
                  <a:pt x="387" y="187"/>
                </a:lnTo>
                <a:lnTo>
                  <a:pt x="384" y="187"/>
                </a:lnTo>
                <a:lnTo>
                  <a:pt x="381" y="187"/>
                </a:lnTo>
                <a:lnTo>
                  <a:pt x="375" y="187"/>
                </a:lnTo>
                <a:lnTo>
                  <a:pt x="372" y="187"/>
                </a:lnTo>
                <a:lnTo>
                  <a:pt x="370" y="187"/>
                </a:lnTo>
                <a:lnTo>
                  <a:pt x="366" y="186"/>
                </a:lnTo>
                <a:lnTo>
                  <a:pt x="363" y="185"/>
                </a:lnTo>
                <a:lnTo>
                  <a:pt x="359" y="184"/>
                </a:lnTo>
                <a:lnTo>
                  <a:pt x="357" y="181"/>
                </a:lnTo>
                <a:lnTo>
                  <a:pt x="356" y="177"/>
                </a:lnTo>
                <a:lnTo>
                  <a:pt x="356" y="175"/>
                </a:lnTo>
                <a:lnTo>
                  <a:pt x="356" y="172"/>
                </a:lnTo>
                <a:lnTo>
                  <a:pt x="358" y="166"/>
                </a:lnTo>
                <a:lnTo>
                  <a:pt x="358" y="165"/>
                </a:lnTo>
                <a:lnTo>
                  <a:pt x="363" y="165"/>
                </a:lnTo>
                <a:lnTo>
                  <a:pt x="365" y="165"/>
                </a:lnTo>
                <a:lnTo>
                  <a:pt x="368" y="164"/>
                </a:lnTo>
                <a:lnTo>
                  <a:pt x="372" y="163"/>
                </a:lnTo>
                <a:lnTo>
                  <a:pt x="376" y="160"/>
                </a:lnTo>
                <a:lnTo>
                  <a:pt x="378" y="158"/>
                </a:lnTo>
                <a:lnTo>
                  <a:pt x="383" y="156"/>
                </a:lnTo>
                <a:lnTo>
                  <a:pt x="385" y="153"/>
                </a:lnTo>
                <a:lnTo>
                  <a:pt x="389" y="151"/>
                </a:lnTo>
                <a:lnTo>
                  <a:pt x="392" y="150"/>
                </a:lnTo>
                <a:lnTo>
                  <a:pt x="395" y="150"/>
                </a:lnTo>
                <a:lnTo>
                  <a:pt x="398" y="149"/>
                </a:lnTo>
                <a:lnTo>
                  <a:pt x="400" y="148"/>
                </a:lnTo>
                <a:lnTo>
                  <a:pt x="401" y="146"/>
                </a:lnTo>
                <a:lnTo>
                  <a:pt x="401" y="143"/>
                </a:lnTo>
                <a:lnTo>
                  <a:pt x="401" y="138"/>
                </a:lnTo>
                <a:lnTo>
                  <a:pt x="400" y="133"/>
                </a:lnTo>
                <a:lnTo>
                  <a:pt x="400" y="131"/>
                </a:lnTo>
                <a:lnTo>
                  <a:pt x="400" y="129"/>
                </a:lnTo>
                <a:lnTo>
                  <a:pt x="400" y="123"/>
                </a:lnTo>
                <a:lnTo>
                  <a:pt x="400" y="120"/>
                </a:lnTo>
                <a:lnTo>
                  <a:pt x="400" y="118"/>
                </a:lnTo>
                <a:lnTo>
                  <a:pt x="400" y="114"/>
                </a:lnTo>
                <a:lnTo>
                  <a:pt x="399" y="110"/>
                </a:lnTo>
                <a:lnTo>
                  <a:pt x="398" y="109"/>
                </a:lnTo>
                <a:lnTo>
                  <a:pt x="397" y="106"/>
                </a:lnTo>
                <a:lnTo>
                  <a:pt x="396" y="105"/>
                </a:lnTo>
                <a:lnTo>
                  <a:pt x="392" y="101"/>
                </a:lnTo>
                <a:lnTo>
                  <a:pt x="389" y="101"/>
                </a:lnTo>
                <a:lnTo>
                  <a:pt x="385" y="100"/>
                </a:lnTo>
                <a:lnTo>
                  <a:pt x="383" y="98"/>
                </a:lnTo>
                <a:lnTo>
                  <a:pt x="381" y="95"/>
                </a:lnTo>
                <a:lnTo>
                  <a:pt x="378" y="94"/>
                </a:lnTo>
                <a:lnTo>
                  <a:pt x="375" y="90"/>
                </a:lnTo>
                <a:lnTo>
                  <a:pt x="372" y="89"/>
                </a:lnTo>
                <a:lnTo>
                  <a:pt x="371" y="89"/>
                </a:lnTo>
                <a:lnTo>
                  <a:pt x="366" y="87"/>
                </a:lnTo>
                <a:lnTo>
                  <a:pt x="364" y="84"/>
                </a:lnTo>
                <a:lnTo>
                  <a:pt x="365" y="84"/>
                </a:lnTo>
                <a:lnTo>
                  <a:pt x="362" y="83"/>
                </a:lnTo>
                <a:lnTo>
                  <a:pt x="361" y="79"/>
                </a:lnTo>
                <a:lnTo>
                  <a:pt x="357" y="74"/>
                </a:lnTo>
                <a:lnTo>
                  <a:pt x="355" y="74"/>
                </a:lnTo>
                <a:lnTo>
                  <a:pt x="353" y="71"/>
                </a:lnTo>
                <a:lnTo>
                  <a:pt x="349" y="70"/>
                </a:lnTo>
                <a:lnTo>
                  <a:pt x="347" y="66"/>
                </a:lnTo>
                <a:lnTo>
                  <a:pt x="346" y="64"/>
                </a:lnTo>
                <a:lnTo>
                  <a:pt x="345" y="60"/>
                </a:lnTo>
                <a:lnTo>
                  <a:pt x="342" y="56"/>
                </a:lnTo>
                <a:lnTo>
                  <a:pt x="340" y="53"/>
                </a:lnTo>
                <a:lnTo>
                  <a:pt x="338" y="49"/>
                </a:lnTo>
                <a:lnTo>
                  <a:pt x="335" y="47"/>
                </a:lnTo>
                <a:lnTo>
                  <a:pt x="333" y="45"/>
                </a:lnTo>
                <a:lnTo>
                  <a:pt x="332" y="39"/>
                </a:lnTo>
                <a:lnTo>
                  <a:pt x="332" y="35"/>
                </a:lnTo>
                <a:lnTo>
                  <a:pt x="332" y="32"/>
                </a:lnTo>
                <a:lnTo>
                  <a:pt x="330" y="29"/>
                </a:lnTo>
                <a:lnTo>
                  <a:pt x="328" y="27"/>
                </a:lnTo>
                <a:lnTo>
                  <a:pt x="325" y="23"/>
                </a:lnTo>
                <a:lnTo>
                  <a:pt x="324" y="20"/>
                </a:lnTo>
                <a:lnTo>
                  <a:pt x="323" y="17"/>
                </a:lnTo>
                <a:lnTo>
                  <a:pt x="321" y="15"/>
                </a:lnTo>
                <a:lnTo>
                  <a:pt x="320" y="12"/>
                </a:lnTo>
                <a:lnTo>
                  <a:pt x="316" y="10"/>
                </a:lnTo>
                <a:lnTo>
                  <a:pt x="314" y="6"/>
                </a:lnTo>
                <a:lnTo>
                  <a:pt x="312" y="2"/>
                </a:lnTo>
                <a:lnTo>
                  <a:pt x="307" y="0"/>
                </a:lnTo>
                <a:lnTo>
                  <a:pt x="303" y="0"/>
                </a:lnTo>
                <a:lnTo>
                  <a:pt x="298" y="0"/>
                </a:lnTo>
                <a:lnTo>
                  <a:pt x="295" y="0"/>
                </a:lnTo>
                <a:lnTo>
                  <a:pt x="290" y="0"/>
                </a:lnTo>
                <a:lnTo>
                  <a:pt x="288" y="1"/>
                </a:lnTo>
                <a:lnTo>
                  <a:pt x="285" y="3"/>
                </a:lnTo>
                <a:lnTo>
                  <a:pt x="284" y="3"/>
                </a:lnTo>
                <a:lnTo>
                  <a:pt x="279" y="3"/>
                </a:lnTo>
                <a:lnTo>
                  <a:pt x="276" y="4"/>
                </a:lnTo>
                <a:lnTo>
                  <a:pt x="273" y="5"/>
                </a:lnTo>
                <a:lnTo>
                  <a:pt x="273" y="10"/>
                </a:lnTo>
                <a:lnTo>
                  <a:pt x="273" y="12"/>
                </a:lnTo>
                <a:lnTo>
                  <a:pt x="271" y="14"/>
                </a:lnTo>
                <a:lnTo>
                  <a:pt x="269" y="19"/>
                </a:lnTo>
                <a:lnTo>
                  <a:pt x="269" y="20"/>
                </a:lnTo>
                <a:lnTo>
                  <a:pt x="268" y="23"/>
                </a:lnTo>
                <a:lnTo>
                  <a:pt x="268" y="27"/>
                </a:lnTo>
                <a:lnTo>
                  <a:pt x="264" y="30"/>
                </a:lnTo>
                <a:lnTo>
                  <a:pt x="263" y="32"/>
                </a:lnTo>
                <a:lnTo>
                  <a:pt x="262" y="36"/>
                </a:lnTo>
                <a:lnTo>
                  <a:pt x="260" y="38"/>
                </a:lnTo>
                <a:lnTo>
                  <a:pt x="258" y="40"/>
                </a:lnTo>
                <a:lnTo>
                  <a:pt x="255" y="41"/>
                </a:lnTo>
                <a:lnTo>
                  <a:pt x="252" y="46"/>
                </a:lnTo>
                <a:lnTo>
                  <a:pt x="250" y="47"/>
                </a:lnTo>
                <a:lnTo>
                  <a:pt x="247" y="52"/>
                </a:lnTo>
                <a:lnTo>
                  <a:pt x="244" y="52"/>
                </a:lnTo>
                <a:lnTo>
                  <a:pt x="243" y="52"/>
                </a:lnTo>
                <a:lnTo>
                  <a:pt x="242" y="53"/>
                </a:lnTo>
                <a:lnTo>
                  <a:pt x="241" y="54"/>
                </a:lnTo>
                <a:lnTo>
                  <a:pt x="238" y="55"/>
                </a:lnTo>
                <a:lnTo>
                  <a:pt x="234" y="57"/>
                </a:lnTo>
                <a:lnTo>
                  <a:pt x="232" y="60"/>
                </a:lnTo>
                <a:lnTo>
                  <a:pt x="229" y="61"/>
                </a:lnTo>
                <a:lnTo>
                  <a:pt x="227" y="63"/>
                </a:lnTo>
                <a:lnTo>
                  <a:pt x="224" y="65"/>
                </a:lnTo>
                <a:lnTo>
                  <a:pt x="221" y="69"/>
                </a:lnTo>
                <a:lnTo>
                  <a:pt x="219" y="70"/>
                </a:lnTo>
                <a:lnTo>
                  <a:pt x="217" y="70"/>
                </a:lnTo>
                <a:lnTo>
                  <a:pt x="213" y="71"/>
                </a:lnTo>
                <a:lnTo>
                  <a:pt x="210" y="71"/>
                </a:lnTo>
                <a:lnTo>
                  <a:pt x="208" y="71"/>
                </a:lnTo>
                <a:lnTo>
                  <a:pt x="204" y="71"/>
                </a:lnTo>
                <a:lnTo>
                  <a:pt x="200" y="70"/>
                </a:lnTo>
                <a:lnTo>
                  <a:pt x="198" y="70"/>
                </a:lnTo>
                <a:lnTo>
                  <a:pt x="194" y="69"/>
                </a:lnTo>
                <a:lnTo>
                  <a:pt x="190" y="69"/>
                </a:lnTo>
                <a:lnTo>
                  <a:pt x="185" y="67"/>
                </a:lnTo>
                <a:lnTo>
                  <a:pt x="182" y="67"/>
                </a:lnTo>
                <a:lnTo>
                  <a:pt x="180" y="65"/>
                </a:lnTo>
                <a:lnTo>
                  <a:pt x="176" y="64"/>
                </a:lnTo>
                <a:lnTo>
                  <a:pt x="174" y="64"/>
                </a:lnTo>
                <a:lnTo>
                  <a:pt x="169" y="63"/>
                </a:lnTo>
                <a:lnTo>
                  <a:pt x="166" y="63"/>
                </a:lnTo>
                <a:lnTo>
                  <a:pt x="165" y="63"/>
                </a:lnTo>
                <a:lnTo>
                  <a:pt x="160" y="61"/>
                </a:lnTo>
                <a:lnTo>
                  <a:pt x="158" y="58"/>
                </a:lnTo>
                <a:lnTo>
                  <a:pt x="155" y="56"/>
                </a:lnTo>
                <a:lnTo>
                  <a:pt x="152" y="53"/>
                </a:lnTo>
                <a:lnTo>
                  <a:pt x="148" y="48"/>
                </a:lnTo>
                <a:lnTo>
                  <a:pt x="144" y="51"/>
                </a:lnTo>
                <a:lnTo>
                  <a:pt x="142" y="51"/>
                </a:lnTo>
                <a:lnTo>
                  <a:pt x="140" y="52"/>
                </a:lnTo>
                <a:lnTo>
                  <a:pt x="136" y="53"/>
                </a:lnTo>
                <a:lnTo>
                  <a:pt x="134" y="53"/>
                </a:lnTo>
                <a:lnTo>
                  <a:pt x="133" y="55"/>
                </a:lnTo>
                <a:lnTo>
                  <a:pt x="132" y="57"/>
                </a:lnTo>
                <a:lnTo>
                  <a:pt x="129" y="61"/>
                </a:lnTo>
                <a:lnTo>
                  <a:pt x="127" y="64"/>
                </a:lnTo>
                <a:lnTo>
                  <a:pt x="127" y="66"/>
                </a:lnTo>
                <a:lnTo>
                  <a:pt x="127" y="71"/>
                </a:lnTo>
                <a:lnTo>
                  <a:pt x="129" y="74"/>
                </a:lnTo>
                <a:lnTo>
                  <a:pt x="130" y="77"/>
                </a:lnTo>
                <a:lnTo>
                  <a:pt x="132" y="80"/>
                </a:lnTo>
                <a:lnTo>
                  <a:pt x="133" y="81"/>
                </a:lnTo>
                <a:lnTo>
                  <a:pt x="136" y="83"/>
                </a:lnTo>
                <a:lnTo>
                  <a:pt x="141" y="86"/>
                </a:lnTo>
                <a:lnTo>
                  <a:pt x="143" y="87"/>
                </a:lnTo>
                <a:lnTo>
                  <a:pt x="150" y="90"/>
                </a:lnTo>
                <a:lnTo>
                  <a:pt x="156" y="90"/>
                </a:lnTo>
                <a:lnTo>
                  <a:pt x="157" y="91"/>
                </a:lnTo>
                <a:lnTo>
                  <a:pt x="158" y="92"/>
                </a:lnTo>
                <a:lnTo>
                  <a:pt x="160" y="92"/>
                </a:lnTo>
                <a:lnTo>
                  <a:pt x="163" y="92"/>
                </a:lnTo>
                <a:lnTo>
                  <a:pt x="165" y="96"/>
                </a:lnTo>
                <a:lnTo>
                  <a:pt x="169" y="97"/>
                </a:lnTo>
                <a:lnTo>
                  <a:pt x="173" y="100"/>
                </a:lnTo>
                <a:lnTo>
                  <a:pt x="175" y="103"/>
                </a:lnTo>
                <a:lnTo>
                  <a:pt x="178" y="106"/>
                </a:lnTo>
                <a:lnTo>
                  <a:pt x="178" y="105"/>
                </a:lnTo>
                <a:lnTo>
                  <a:pt x="178" y="107"/>
                </a:lnTo>
                <a:lnTo>
                  <a:pt x="178" y="110"/>
                </a:lnTo>
                <a:lnTo>
                  <a:pt x="180" y="116"/>
                </a:lnTo>
                <a:lnTo>
                  <a:pt x="180" y="118"/>
                </a:lnTo>
                <a:lnTo>
                  <a:pt x="180" y="123"/>
                </a:lnTo>
                <a:lnTo>
                  <a:pt x="180" y="126"/>
                </a:lnTo>
                <a:lnTo>
                  <a:pt x="178" y="130"/>
                </a:lnTo>
                <a:lnTo>
                  <a:pt x="177" y="132"/>
                </a:lnTo>
                <a:lnTo>
                  <a:pt x="175" y="133"/>
                </a:lnTo>
                <a:lnTo>
                  <a:pt x="173" y="134"/>
                </a:lnTo>
                <a:lnTo>
                  <a:pt x="169" y="135"/>
                </a:lnTo>
                <a:lnTo>
                  <a:pt x="167" y="138"/>
                </a:lnTo>
                <a:lnTo>
                  <a:pt x="164" y="140"/>
                </a:lnTo>
                <a:lnTo>
                  <a:pt x="160" y="142"/>
                </a:lnTo>
                <a:lnTo>
                  <a:pt x="159" y="142"/>
                </a:lnTo>
                <a:lnTo>
                  <a:pt x="155" y="142"/>
                </a:lnTo>
                <a:lnTo>
                  <a:pt x="150" y="142"/>
                </a:lnTo>
                <a:lnTo>
                  <a:pt x="148" y="142"/>
                </a:lnTo>
                <a:lnTo>
                  <a:pt x="144" y="142"/>
                </a:lnTo>
                <a:lnTo>
                  <a:pt x="140" y="142"/>
                </a:lnTo>
                <a:lnTo>
                  <a:pt x="135" y="142"/>
                </a:lnTo>
                <a:lnTo>
                  <a:pt x="133" y="141"/>
                </a:lnTo>
                <a:lnTo>
                  <a:pt x="131" y="141"/>
                </a:lnTo>
                <a:lnTo>
                  <a:pt x="129" y="138"/>
                </a:lnTo>
                <a:lnTo>
                  <a:pt x="126" y="134"/>
                </a:lnTo>
                <a:lnTo>
                  <a:pt x="124" y="133"/>
                </a:lnTo>
                <a:lnTo>
                  <a:pt x="121" y="130"/>
                </a:lnTo>
                <a:lnTo>
                  <a:pt x="118" y="127"/>
                </a:lnTo>
                <a:lnTo>
                  <a:pt x="115" y="127"/>
                </a:lnTo>
                <a:lnTo>
                  <a:pt x="116" y="127"/>
                </a:lnTo>
                <a:lnTo>
                  <a:pt x="116" y="131"/>
                </a:lnTo>
                <a:lnTo>
                  <a:pt x="116" y="133"/>
                </a:lnTo>
                <a:lnTo>
                  <a:pt x="116" y="138"/>
                </a:lnTo>
                <a:lnTo>
                  <a:pt x="116" y="142"/>
                </a:lnTo>
                <a:lnTo>
                  <a:pt x="115" y="144"/>
                </a:lnTo>
                <a:lnTo>
                  <a:pt x="112" y="148"/>
                </a:lnTo>
                <a:lnTo>
                  <a:pt x="108" y="150"/>
                </a:lnTo>
                <a:lnTo>
                  <a:pt x="106" y="151"/>
                </a:lnTo>
                <a:lnTo>
                  <a:pt x="106" y="156"/>
                </a:lnTo>
                <a:lnTo>
                  <a:pt x="103" y="157"/>
                </a:lnTo>
                <a:lnTo>
                  <a:pt x="100" y="159"/>
                </a:lnTo>
                <a:lnTo>
                  <a:pt x="97" y="160"/>
                </a:lnTo>
                <a:lnTo>
                  <a:pt x="95" y="161"/>
                </a:lnTo>
                <a:lnTo>
                  <a:pt x="91" y="163"/>
                </a:lnTo>
                <a:lnTo>
                  <a:pt x="89" y="163"/>
                </a:lnTo>
                <a:lnTo>
                  <a:pt x="86" y="163"/>
                </a:lnTo>
                <a:lnTo>
                  <a:pt x="82" y="163"/>
                </a:lnTo>
                <a:lnTo>
                  <a:pt x="81" y="163"/>
                </a:lnTo>
                <a:lnTo>
                  <a:pt x="77" y="161"/>
                </a:lnTo>
                <a:lnTo>
                  <a:pt x="75" y="161"/>
                </a:lnTo>
                <a:lnTo>
                  <a:pt x="72" y="160"/>
                </a:lnTo>
                <a:lnTo>
                  <a:pt x="71" y="159"/>
                </a:lnTo>
                <a:lnTo>
                  <a:pt x="67" y="157"/>
                </a:lnTo>
                <a:lnTo>
                  <a:pt x="65" y="155"/>
                </a:lnTo>
                <a:lnTo>
                  <a:pt x="63" y="152"/>
                </a:lnTo>
                <a:lnTo>
                  <a:pt x="62" y="151"/>
                </a:lnTo>
                <a:lnTo>
                  <a:pt x="58" y="149"/>
                </a:lnTo>
                <a:lnTo>
                  <a:pt x="56" y="149"/>
                </a:lnTo>
                <a:lnTo>
                  <a:pt x="52" y="149"/>
                </a:lnTo>
                <a:lnTo>
                  <a:pt x="48" y="149"/>
                </a:lnTo>
                <a:lnTo>
                  <a:pt x="45" y="149"/>
                </a:lnTo>
                <a:lnTo>
                  <a:pt x="43" y="149"/>
                </a:lnTo>
                <a:lnTo>
                  <a:pt x="39" y="149"/>
                </a:lnTo>
                <a:lnTo>
                  <a:pt x="34" y="149"/>
                </a:lnTo>
                <a:lnTo>
                  <a:pt x="29" y="150"/>
                </a:lnTo>
                <a:lnTo>
                  <a:pt x="26" y="150"/>
                </a:lnTo>
                <a:lnTo>
                  <a:pt x="23" y="151"/>
                </a:lnTo>
                <a:lnTo>
                  <a:pt x="20" y="152"/>
                </a:lnTo>
                <a:lnTo>
                  <a:pt x="18" y="153"/>
                </a:lnTo>
                <a:lnTo>
                  <a:pt x="14" y="156"/>
                </a:lnTo>
                <a:lnTo>
                  <a:pt x="14" y="157"/>
                </a:lnTo>
                <a:lnTo>
                  <a:pt x="12" y="158"/>
                </a:lnTo>
                <a:lnTo>
                  <a:pt x="10" y="160"/>
                </a:lnTo>
                <a:lnTo>
                  <a:pt x="6" y="161"/>
                </a:lnTo>
                <a:lnTo>
                  <a:pt x="4" y="166"/>
                </a:lnTo>
                <a:lnTo>
                  <a:pt x="4" y="168"/>
                </a:lnTo>
                <a:lnTo>
                  <a:pt x="2" y="172"/>
                </a:lnTo>
                <a:lnTo>
                  <a:pt x="0" y="176"/>
                </a:lnTo>
                <a:lnTo>
                  <a:pt x="0" y="180"/>
                </a:lnTo>
                <a:lnTo>
                  <a:pt x="0" y="183"/>
                </a:lnTo>
                <a:lnTo>
                  <a:pt x="0" y="185"/>
                </a:lnTo>
                <a:lnTo>
                  <a:pt x="0" y="187"/>
                </a:lnTo>
                <a:lnTo>
                  <a:pt x="1" y="191"/>
                </a:lnTo>
                <a:lnTo>
                  <a:pt x="1" y="193"/>
                </a:lnTo>
                <a:lnTo>
                  <a:pt x="0" y="196"/>
                </a:lnTo>
                <a:lnTo>
                  <a:pt x="0" y="201"/>
                </a:lnTo>
                <a:lnTo>
                  <a:pt x="1" y="204"/>
                </a:lnTo>
                <a:lnTo>
                  <a:pt x="1" y="208"/>
                </a:lnTo>
                <a:lnTo>
                  <a:pt x="1" y="212"/>
                </a:lnTo>
                <a:lnTo>
                  <a:pt x="1" y="216"/>
                </a:lnTo>
                <a:lnTo>
                  <a:pt x="3" y="219"/>
                </a:lnTo>
                <a:lnTo>
                  <a:pt x="5" y="223"/>
                </a:lnTo>
                <a:lnTo>
                  <a:pt x="6" y="225"/>
                </a:lnTo>
                <a:lnTo>
                  <a:pt x="11" y="227"/>
                </a:lnTo>
                <a:lnTo>
                  <a:pt x="14" y="227"/>
                </a:lnTo>
                <a:lnTo>
                  <a:pt x="17" y="227"/>
                </a:lnTo>
                <a:lnTo>
                  <a:pt x="21" y="227"/>
                </a:lnTo>
                <a:lnTo>
                  <a:pt x="26" y="227"/>
                </a:lnTo>
                <a:lnTo>
                  <a:pt x="27" y="226"/>
                </a:lnTo>
                <a:lnTo>
                  <a:pt x="30" y="224"/>
                </a:lnTo>
                <a:lnTo>
                  <a:pt x="32" y="223"/>
                </a:lnTo>
                <a:lnTo>
                  <a:pt x="36" y="223"/>
                </a:lnTo>
                <a:lnTo>
                  <a:pt x="39" y="223"/>
                </a:lnTo>
                <a:lnTo>
                  <a:pt x="43" y="223"/>
                </a:lnTo>
                <a:lnTo>
                  <a:pt x="46" y="223"/>
                </a:lnTo>
                <a:lnTo>
                  <a:pt x="49" y="223"/>
                </a:lnTo>
                <a:lnTo>
                  <a:pt x="53" y="226"/>
                </a:lnTo>
                <a:lnTo>
                  <a:pt x="56" y="228"/>
                </a:lnTo>
                <a:lnTo>
                  <a:pt x="57" y="228"/>
                </a:lnTo>
                <a:lnTo>
                  <a:pt x="58" y="229"/>
                </a:lnTo>
                <a:lnTo>
                  <a:pt x="58" y="232"/>
                </a:lnTo>
                <a:lnTo>
                  <a:pt x="58" y="237"/>
                </a:lnTo>
                <a:lnTo>
                  <a:pt x="58" y="242"/>
                </a:lnTo>
                <a:lnTo>
                  <a:pt x="58" y="244"/>
                </a:lnTo>
                <a:lnTo>
                  <a:pt x="58" y="246"/>
                </a:lnTo>
                <a:lnTo>
                  <a:pt x="55" y="250"/>
                </a:lnTo>
                <a:lnTo>
                  <a:pt x="54" y="252"/>
                </a:lnTo>
                <a:lnTo>
                  <a:pt x="53" y="258"/>
                </a:lnTo>
                <a:lnTo>
                  <a:pt x="52" y="261"/>
                </a:lnTo>
                <a:lnTo>
                  <a:pt x="50" y="264"/>
                </a:lnTo>
                <a:lnTo>
                  <a:pt x="49" y="266"/>
                </a:lnTo>
                <a:lnTo>
                  <a:pt x="48" y="269"/>
                </a:lnTo>
                <a:lnTo>
                  <a:pt x="48" y="272"/>
                </a:lnTo>
                <a:lnTo>
                  <a:pt x="48" y="273"/>
                </a:lnTo>
                <a:lnTo>
                  <a:pt x="48" y="277"/>
                </a:lnTo>
                <a:lnTo>
                  <a:pt x="48" y="280"/>
                </a:lnTo>
                <a:lnTo>
                  <a:pt x="47" y="282"/>
                </a:lnTo>
                <a:lnTo>
                  <a:pt x="44" y="284"/>
                </a:lnTo>
                <a:lnTo>
                  <a:pt x="43" y="287"/>
                </a:lnTo>
                <a:lnTo>
                  <a:pt x="43" y="289"/>
                </a:lnTo>
                <a:lnTo>
                  <a:pt x="40" y="290"/>
                </a:lnTo>
                <a:lnTo>
                  <a:pt x="40" y="294"/>
                </a:lnTo>
                <a:lnTo>
                  <a:pt x="39" y="297"/>
                </a:lnTo>
                <a:lnTo>
                  <a:pt x="39" y="299"/>
                </a:lnTo>
                <a:lnTo>
                  <a:pt x="39" y="303"/>
                </a:lnTo>
                <a:lnTo>
                  <a:pt x="40" y="306"/>
                </a:lnTo>
                <a:lnTo>
                  <a:pt x="44" y="309"/>
                </a:lnTo>
                <a:lnTo>
                  <a:pt x="46" y="312"/>
                </a:lnTo>
                <a:lnTo>
                  <a:pt x="49" y="313"/>
                </a:lnTo>
                <a:lnTo>
                  <a:pt x="52" y="314"/>
                </a:lnTo>
                <a:lnTo>
                  <a:pt x="56" y="315"/>
                </a:lnTo>
                <a:lnTo>
                  <a:pt x="61" y="316"/>
                </a:lnTo>
                <a:lnTo>
                  <a:pt x="66" y="318"/>
                </a:lnTo>
                <a:lnTo>
                  <a:pt x="67" y="321"/>
                </a:lnTo>
                <a:lnTo>
                  <a:pt x="69" y="324"/>
                </a:lnTo>
                <a:lnTo>
                  <a:pt x="69" y="327"/>
                </a:lnTo>
                <a:lnTo>
                  <a:pt x="70" y="331"/>
                </a:lnTo>
                <a:lnTo>
                  <a:pt x="70" y="333"/>
                </a:lnTo>
                <a:lnTo>
                  <a:pt x="70" y="337"/>
                </a:lnTo>
                <a:lnTo>
                  <a:pt x="70" y="341"/>
                </a:lnTo>
                <a:lnTo>
                  <a:pt x="70" y="342"/>
                </a:lnTo>
                <a:lnTo>
                  <a:pt x="70" y="347"/>
                </a:lnTo>
                <a:lnTo>
                  <a:pt x="67" y="350"/>
                </a:lnTo>
                <a:lnTo>
                  <a:pt x="66" y="353"/>
                </a:lnTo>
                <a:lnTo>
                  <a:pt x="64" y="356"/>
                </a:lnTo>
                <a:lnTo>
                  <a:pt x="64" y="359"/>
                </a:lnTo>
                <a:lnTo>
                  <a:pt x="62" y="363"/>
                </a:lnTo>
                <a:lnTo>
                  <a:pt x="60" y="365"/>
                </a:lnTo>
                <a:lnTo>
                  <a:pt x="60" y="367"/>
                </a:lnTo>
                <a:lnTo>
                  <a:pt x="62" y="371"/>
                </a:lnTo>
                <a:lnTo>
                  <a:pt x="62" y="374"/>
                </a:lnTo>
                <a:lnTo>
                  <a:pt x="64" y="378"/>
                </a:lnTo>
                <a:lnTo>
                  <a:pt x="65" y="374"/>
                </a:lnTo>
                <a:lnTo>
                  <a:pt x="70" y="374"/>
                </a:lnTo>
                <a:lnTo>
                  <a:pt x="71" y="371"/>
                </a:lnTo>
                <a:lnTo>
                  <a:pt x="74" y="368"/>
                </a:lnTo>
                <a:lnTo>
                  <a:pt x="74" y="365"/>
                </a:lnTo>
                <a:lnTo>
                  <a:pt x="74" y="362"/>
                </a:lnTo>
                <a:lnTo>
                  <a:pt x="77" y="358"/>
                </a:lnTo>
                <a:lnTo>
                  <a:pt x="81" y="356"/>
                </a:lnTo>
                <a:lnTo>
                  <a:pt x="83" y="355"/>
                </a:lnTo>
                <a:lnTo>
                  <a:pt x="86" y="353"/>
                </a:lnTo>
                <a:lnTo>
                  <a:pt x="89" y="353"/>
                </a:lnTo>
                <a:lnTo>
                  <a:pt x="92" y="353"/>
                </a:lnTo>
                <a:lnTo>
                  <a:pt x="95" y="353"/>
                </a:lnTo>
                <a:lnTo>
                  <a:pt x="98" y="353"/>
                </a:lnTo>
                <a:lnTo>
                  <a:pt x="100" y="353"/>
                </a:lnTo>
                <a:lnTo>
                  <a:pt x="104" y="353"/>
                </a:lnTo>
                <a:lnTo>
                  <a:pt x="107" y="353"/>
                </a:lnTo>
                <a:lnTo>
                  <a:pt x="113" y="353"/>
                </a:lnTo>
                <a:lnTo>
                  <a:pt x="115" y="354"/>
                </a:lnTo>
                <a:lnTo>
                  <a:pt x="122" y="354"/>
                </a:lnTo>
                <a:lnTo>
                  <a:pt x="124" y="354"/>
                </a:lnTo>
                <a:lnTo>
                  <a:pt x="129" y="354"/>
                </a:lnTo>
                <a:lnTo>
                  <a:pt x="133" y="355"/>
                </a:lnTo>
                <a:lnTo>
                  <a:pt x="138" y="358"/>
                </a:lnTo>
                <a:lnTo>
                  <a:pt x="141" y="361"/>
                </a:lnTo>
                <a:lnTo>
                  <a:pt x="143" y="363"/>
                </a:lnTo>
                <a:lnTo>
                  <a:pt x="146" y="366"/>
                </a:lnTo>
                <a:lnTo>
                  <a:pt x="150" y="370"/>
                </a:lnTo>
                <a:lnTo>
                  <a:pt x="155" y="374"/>
                </a:lnTo>
                <a:lnTo>
                  <a:pt x="156" y="376"/>
                </a:lnTo>
                <a:lnTo>
                  <a:pt x="159" y="378"/>
                </a:lnTo>
                <a:lnTo>
                  <a:pt x="161" y="379"/>
                </a:lnTo>
                <a:lnTo>
                  <a:pt x="164" y="379"/>
                </a:lnTo>
                <a:lnTo>
                  <a:pt x="169" y="379"/>
                </a:lnTo>
                <a:lnTo>
                  <a:pt x="174" y="379"/>
                </a:lnTo>
                <a:lnTo>
                  <a:pt x="177" y="379"/>
                </a:lnTo>
                <a:lnTo>
                  <a:pt x="180" y="379"/>
                </a:lnTo>
                <a:lnTo>
                  <a:pt x="185" y="376"/>
                </a:lnTo>
                <a:lnTo>
                  <a:pt x="191" y="374"/>
                </a:lnTo>
                <a:lnTo>
                  <a:pt x="193" y="371"/>
                </a:lnTo>
                <a:lnTo>
                  <a:pt x="193" y="368"/>
                </a:lnTo>
                <a:lnTo>
                  <a:pt x="194" y="366"/>
                </a:lnTo>
                <a:lnTo>
                  <a:pt x="198" y="365"/>
                </a:lnTo>
                <a:lnTo>
                  <a:pt x="200" y="365"/>
                </a:lnTo>
                <a:lnTo>
                  <a:pt x="203" y="363"/>
                </a:lnTo>
                <a:lnTo>
                  <a:pt x="207" y="361"/>
                </a:lnTo>
                <a:lnTo>
                  <a:pt x="208" y="361"/>
                </a:lnTo>
                <a:lnTo>
                  <a:pt x="212" y="357"/>
                </a:lnTo>
                <a:lnTo>
                  <a:pt x="212" y="355"/>
                </a:lnTo>
                <a:lnTo>
                  <a:pt x="213" y="352"/>
                </a:lnTo>
                <a:lnTo>
                  <a:pt x="213" y="350"/>
                </a:lnTo>
                <a:lnTo>
                  <a:pt x="217" y="346"/>
                </a:lnTo>
                <a:lnTo>
                  <a:pt x="220" y="342"/>
                </a:lnTo>
                <a:lnTo>
                  <a:pt x="223" y="340"/>
                </a:lnTo>
                <a:lnTo>
                  <a:pt x="225" y="338"/>
                </a:lnTo>
                <a:lnTo>
                  <a:pt x="227" y="335"/>
                </a:lnTo>
                <a:lnTo>
                  <a:pt x="229" y="335"/>
                </a:lnTo>
                <a:lnTo>
                  <a:pt x="234" y="333"/>
                </a:lnTo>
                <a:lnTo>
                  <a:pt x="234" y="330"/>
                </a:lnTo>
                <a:lnTo>
                  <a:pt x="234" y="327"/>
                </a:lnTo>
                <a:lnTo>
                  <a:pt x="232" y="323"/>
                </a:lnTo>
                <a:lnTo>
                  <a:pt x="230" y="319"/>
                </a:lnTo>
                <a:lnTo>
                  <a:pt x="229" y="318"/>
                </a:lnTo>
                <a:lnTo>
                  <a:pt x="232" y="314"/>
                </a:lnTo>
                <a:lnTo>
                  <a:pt x="234" y="313"/>
                </a:lnTo>
                <a:lnTo>
                  <a:pt x="237" y="312"/>
                </a:lnTo>
                <a:lnTo>
                  <a:pt x="241" y="312"/>
                </a:lnTo>
                <a:lnTo>
                  <a:pt x="245" y="312"/>
                </a:lnTo>
                <a:lnTo>
                  <a:pt x="249" y="313"/>
                </a:lnTo>
                <a:lnTo>
                  <a:pt x="253" y="314"/>
                </a:lnTo>
                <a:lnTo>
                  <a:pt x="255" y="314"/>
                </a:lnTo>
                <a:lnTo>
                  <a:pt x="259" y="315"/>
                </a:lnTo>
                <a:lnTo>
                  <a:pt x="262" y="315"/>
                </a:lnTo>
                <a:lnTo>
                  <a:pt x="264" y="315"/>
                </a:lnTo>
                <a:lnTo>
                  <a:pt x="267" y="318"/>
                </a:lnTo>
                <a:lnTo>
                  <a:pt x="268" y="320"/>
                </a:lnTo>
                <a:lnTo>
                  <a:pt x="270" y="322"/>
                </a:lnTo>
                <a:lnTo>
                  <a:pt x="271" y="323"/>
                </a:lnTo>
                <a:lnTo>
                  <a:pt x="276" y="327"/>
                </a:lnTo>
                <a:lnTo>
                  <a:pt x="278" y="330"/>
                </a:lnTo>
                <a:lnTo>
                  <a:pt x="280" y="333"/>
                </a:lnTo>
                <a:lnTo>
                  <a:pt x="282" y="335"/>
                </a:lnTo>
                <a:lnTo>
                  <a:pt x="286" y="336"/>
                </a:lnTo>
                <a:lnTo>
                  <a:pt x="289" y="336"/>
                </a:lnTo>
                <a:lnTo>
                  <a:pt x="292" y="336"/>
                </a:lnTo>
                <a:lnTo>
                  <a:pt x="295" y="336"/>
                </a:lnTo>
                <a:lnTo>
                  <a:pt x="298" y="336"/>
                </a:lnTo>
                <a:lnTo>
                  <a:pt x="304" y="336"/>
                </a:lnTo>
                <a:lnTo>
                  <a:pt x="310" y="336"/>
                </a:lnTo>
                <a:lnTo>
                  <a:pt x="314" y="336"/>
                </a:lnTo>
                <a:lnTo>
                  <a:pt x="315" y="336"/>
                </a:lnTo>
                <a:lnTo>
                  <a:pt x="319" y="336"/>
                </a:lnTo>
                <a:lnTo>
                  <a:pt x="322" y="337"/>
                </a:lnTo>
                <a:lnTo>
                  <a:pt x="324" y="337"/>
                </a:lnTo>
                <a:lnTo>
                  <a:pt x="329" y="333"/>
                </a:lnTo>
                <a:lnTo>
                  <a:pt x="333" y="332"/>
                </a:lnTo>
                <a:lnTo>
                  <a:pt x="336" y="330"/>
                </a:lnTo>
                <a:lnTo>
                  <a:pt x="338" y="328"/>
                </a:lnTo>
                <a:lnTo>
                  <a:pt x="341" y="325"/>
                </a:lnTo>
                <a:lnTo>
                  <a:pt x="344" y="324"/>
                </a:lnTo>
                <a:lnTo>
                  <a:pt x="344" y="322"/>
                </a:lnTo>
                <a:lnTo>
                  <a:pt x="346" y="321"/>
                </a:lnTo>
                <a:lnTo>
                  <a:pt x="350" y="318"/>
                </a:lnTo>
                <a:lnTo>
                  <a:pt x="355" y="312"/>
                </a:lnTo>
                <a:lnTo>
                  <a:pt x="358" y="309"/>
                </a:lnTo>
                <a:lnTo>
                  <a:pt x="359" y="307"/>
                </a:lnTo>
                <a:lnTo>
                  <a:pt x="363" y="304"/>
                </a:lnTo>
                <a:lnTo>
                  <a:pt x="367" y="302"/>
                </a:lnTo>
                <a:lnTo>
                  <a:pt x="372" y="299"/>
                </a:lnTo>
                <a:lnTo>
                  <a:pt x="374" y="299"/>
                </a:lnTo>
                <a:lnTo>
                  <a:pt x="378" y="296"/>
                </a:lnTo>
                <a:lnTo>
                  <a:pt x="381" y="294"/>
                </a:lnTo>
                <a:lnTo>
                  <a:pt x="382" y="294"/>
                </a:lnTo>
                <a:lnTo>
                  <a:pt x="384" y="292"/>
                </a:lnTo>
                <a:lnTo>
                  <a:pt x="388" y="289"/>
                </a:lnTo>
                <a:lnTo>
                  <a:pt x="391" y="287"/>
                </a:lnTo>
                <a:lnTo>
                  <a:pt x="392" y="286"/>
                </a:lnTo>
                <a:lnTo>
                  <a:pt x="395" y="281"/>
                </a:lnTo>
                <a:lnTo>
                  <a:pt x="395" y="279"/>
                </a:lnTo>
                <a:lnTo>
                  <a:pt x="396" y="277"/>
                </a:lnTo>
                <a:lnTo>
                  <a:pt x="397" y="272"/>
                </a:lnTo>
                <a:lnTo>
                  <a:pt x="399" y="272"/>
                </a:lnTo>
                <a:lnTo>
                  <a:pt x="401" y="272"/>
                </a:lnTo>
                <a:lnTo>
                  <a:pt x="405" y="272"/>
                </a:lnTo>
                <a:lnTo>
                  <a:pt x="407" y="272"/>
                </a:lnTo>
                <a:lnTo>
                  <a:pt x="413" y="272"/>
                </a:lnTo>
                <a:lnTo>
                  <a:pt x="416" y="272"/>
                </a:lnTo>
                <a:lnTo>
                  <a:pt x="418" y="272"/>
                </a:lnTo>
                <a:lnTo>
                  <a:pt x="422" y="272"/>
                </a:lnTo>
                <a:lnTo>
                  <a:pt x="425" y="272"/>
                </a:lnTo>
                <a:lnTo>
                  <a:pt x="426" y="269"/>
                </a:lnTo>
                <a:lnTo>
                  <a:pt x="425" y="264"/>
                </a:lnTo>
                <a:close/>
              </a:path>
            </a:pathLst>
          </a:custGeom>
          <a:solidFill>
            <a:schemeClr val="accent2">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35" name="Freeform 34"/>
          <p:cNvSpPr>
            <a:spLocks/>
          </p:cNvSpPr>
          <p:nvPr/>
        </p:nvSpPr>
        <p:spPr bwMode="auto">
          <a:xfrm>
            <a:off x="4820848" y="4671134"/>
            <a:ext cx="663928" cy="779795"/>
          </a:xfrm>
          <a:custGeom>
            <a:avLst/>
            <a:gdLst>
              <a:gd name="T0" fmla="*/ 380 w 383"/>
              <a:gd name="T1" fmla="*/ 369 h 466"/>
              <a:gd name="T2" fmla="*/ 379 w 383"/>
              <a:gd name="T3" fmla="*/ 353 h 466"/>
              <a:gd name="T4" fmla="*/ 377 w 383"/>
              <a:gd name="T5" fmla="*/ 337 h 466"/>
              <a:gd name="T6" fmla="*/ 377 w 383"/>
              <a:gd name="T7" fmla="*/ 316 h 466"/>
              <a:gd name="T8" fmla="*/ 376 w 383"/>
              <a:gd name="T9" fmla="*/ 298 h 466"/>
              <a:gd name="T10" fmla="*/ 372 w 383"/>
              <a:gd name="T11" fmla="*/ 278 h 466"/>
              <a:gd name="T12" fmla="*/ 367 w 383"/>
              <a:gd name="T13" fmla="*/ 260 h 466"/>
              <a:gd name="T14" fmla="*/ 359 w 383"/>
              <a:gd name="T15" fmla="*/ 243 h 466"/>
              <a:gd name="T16" fmla="*/ 354 w 383"/>
              <a:gd name="T17" fmla="*/ 227 h 466"/>
              <a:gd name="T18" fmla="*/ 347 w 383"/>
              <a:gd name="T19" fmla="*/ 210 h 466"/>
              <a:gd name="T20" fmla="*/ 344 w 383"/>
              <a:gd name="T21" fmla="*/ 196 h 466"/>
              <a:gd name="T22" fmla="*/ 351 w 383"/>
              <a:gd name="T23" fmla="*/ 176 h 466"/>
              <a:gd name="T24" fmla="*/ 363 w 383"/>
              <a:gd name="T25" fmla="*/ 164 h 466"/>
              <a:gd name="T26" fmla="*/ 377 w 383"/>
              <a:gd name="T27" fmla="*/ 155 h 466"/>
              <a:gd name="T28" fmla="*/ 376 w 383"/>
              <a:gd name="T29" fmla="*/ 139 h 466"/>
              <a:gd name="T30" fmla="*/ 377 w 383"/>
              <a:gd name="T31" fmla="*/ 123 h 466"/>
              <a:gd name="T32" fmla="*/ 375 w 383"/>
              <a:gd name="T33" fmla="*/ 105 h 466"/>
              <a:gd name="T34" fmla="*/ 366 w 383"/>
              <a:gd name="T35" fmla="*/ 88 h 466"/>
              <a:gd name="T36" fmla="*/ 353 w 383"/>
              <a:gd name="T37" fmla="*/ 81 h 466"/>
              <a:gd name="T38" fmla="*/ 344 w 383"/>
              <a:gd name="T39" fmla="*/ 75 h 466"/>
              <a:gd name="T40" fmla="*/ 329 w 383"/>
              <a:gd name="T41" fmla="*/ 61 h 466"/>
              <a:gd name="T42" fmla="*/ 314 w 383"/>
              <a:gd name="T43" fmla="*/ 55 h 466"/>
              <a:gd name="T44" fmla="*/ 298 w 383"/>
              <a:gd name="T45" fmla="*/ 43 h 466"/>
              <a:gd name="T46" fmla="*/ 281 w 383"/>
              <a:gd name="T47" fmla="*/ 35 h 466"/>
              <a:gd name="T48" fmla="*/ 268 w 383"/>
              <a:gd name="T49" fmla="*/ 47 h 466"/>
              <a:gd name="T50" fmla="*/ 246 w 383"/>
              <a:gd name="T51" fmla="*/ 49 h 466"/>
              <a:gd name="T52" fmla="*/ 225 w 383"/>
              <a:gd name="T53" fmla="*/ 38 h 466"/>
              <a:gd name="T54" fmla="*/ 195 w 383"/>
              <a:gd name="T55" fmla="*/ 23 h 466"/>
              <a:gd name="T56" fmla="*/ 177 w 383"/>
              <a:gd name="T57" fmla="*/ 10 h 466"/>
              <a:gd name="T58" fmla="*/ 151 w 383"/>
              <a:gd name="T59" fmla="*/ 9 h 466"/>
              <a:gd name="T60" fmla="*/ 129 w 383"/>
              <a:gd name="T61" fmla="*/ 1 h 466"/>
              <a:gd name="T62" fmla="*/ 106 w 383"/>
              <a:gd name="T63" fmla="*/ 6 h 466"/>
              <a:gd name="T64" fmla="*/ 120 w 383"/>
              <a:gd name="T65" fmla="*/ 28 h 466"/>
              <a:gd name="T66" fmla="*/ 103 w 383"/>
              <a:gd name="T67" fmla="*/ 40 h 466"/>
              <a:gd name="T68" fmla="*/ 86 w 383"/>
              <a:gd name="T69" fmla="*/ 38 h 466"/>
              <a:gd name="T70" fmla="*/ 66 w 383"/>
              <a:gd name="T71" fmla="*/ 52 h 466"/>
              <a:gd name="T72" fmla="*/ 51 w 383"/>
              <a:gd name="T73" fmla="*/ 76 h 466"/>
              <a:gd name="T74" fmla="*/ 35 w 383"/>
              <a:gd name="T75" fmla="*/ 89 h 466"/>
              <a:gd name="T76" fmla="*/ 33 w 383"/>
              <a:gd name="T77" fmla="*/ 113 h 466"/>
              <a:gd name="T78" fmla="*/ 34 w 383"/>
              <a:gd name="T79" fmla="*/ 135 h 466"/>
              <a:gd name="T80" fmla="*/ 34 w 383"/>
              <a:gd name="T81" fmla="*/ 158 h 466"/>
              <a:gd name="T82" fmla="*/ 41 w 383"/>
              <a:gd name="T83" fmla="*/ 181 h 466"/>
              <a:gd name="T84" fmla="*/ 45 w 383"/>
              <a:gd name="T85" fmla="*/ 221 h 466"/>
              <a:gd name="T86" fmla="*/ 2 w 383"/>
              <a:gd name="T87" fmla="*/ 240 h 466"/>
              <a:gd name="T88" fmla="*/ 19 w 383"/>
              <a:gd name="T89" fmla="*/ 262 h 466"/>
              <a:gd name="T90" fmla="*/ 49 w 383"/>
              <a:gd name="T91" fmla="*/ 281 h 466"/>
              <a:gd name="T92" fmla="*/ 59 w 383"/>
              <a:gd name="T93" fmla="*/ 319 h 466"/>
              <a:gd name="T94" fmla="*/ 85 w 383"/>
              <a:gd name="T95" fmla="*/ 347 h 466"/>
              <a:gd name="T96" fmla="*/ 114 w 383"/>
              <a:gd name="T97" fmla="*/ 336 h 466"/>
              <a:gd name="T98" fmla="*/ 156 w 383"/>
              <a:gd name="T99" fmla="*/ 320 h 466"/>
              <a:gd name="T100" fmla="*/ 180 w 383"/>
              <a:gd name="T101" fmla="*/ 352 h 466"/>
              <a:gd name="T102" fmla="*/ 175 w 383"/>
              <a:gd name="T103" fmla="*/ 384 h 466"/>
              <a:gd name="T104" fmla="*/ 162 w 383"/>
              <a:gd name="T105" fmla="*/ 419 h 466"/>
              <a:gd name="T106" fmla="*/ 191 w 383"/>
              <a:gd name="T107" fmla="*/ 439 h 466"/>
              <a:gd name="T108" fmla="*/ 223 w 383"/>
              <a:gd name="T109" fmla="*/ 448 h 466"/>
              <a:gd name="T110" fmla="*/ 247 w 383"/>
              <a:gd name="T111" fmla="*/ 440 h 466"/>
              <a:gd name="T112" fmla="*/ 265 w 383"/>
              <a:gd name="T113" fmla="*/ 406 h 466"/>
              <a:gd name="T114" fmla="*/ 295 w 383"/>
              <a:gd name="T115" fmla="*/ 424 h 466"/>
              <a:gd name="T116" fmla="*/ 314 w 383"/>
              <a:gd name="T117" fmla="*/ 424 h 466"/>
              <a:gd name="T118" fmla="*/ 309 w 383"/>
              <a:gd name="T119" fmla="*/ 395 h 466"/>
              <a:gd name="T120" fmla="*/ 343 w 383"/>
              <a:gd name="T121" fmla="*/ 384 h 466"/>
              <a:gd name="T122" fmla="*/ 381 w 383"/>
              <a:gd name="T123" fmla="*/ 382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3"/>
              <a:gd name="T187" fmla="*/ 0 h 466"/>
              <a:gd name="T188" fmla="*/ 383 w 383"/>
              <a:gd name="T189" fmla="*/ 466 h 4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3" h="466">
                <a:moveTo>
                  <a:pt x="381" y="382"/>
                </a:moveTo>
                <a:lnTo>
                  <a:pt x="381" y="381"/>
                </a:lnTo>
                <a:lnTo>
                  <a:pt x="381" y="380"/>
                </a:lnTo>
                <a:lnTo>
                  <a:pt x="381" y="379"/>
                </a:lnTo>
                <a:lnTo>
                  <a:pt x="381" y="378"/>
                </a:lnTo>
                <a:lnTo>
                  <a:pt x="381" y="376"/>
                </a:lnTo>
                <a:lnTo>
                  <a:pt x="381" y="373"/>
                </a:lnTo>
                <a:lnTo>
                  <a:pt x="381" y="372"/>
                </a:lnTo>
                <a:lnTo>
                  <a:pt x="381" y="371"/>
                </a:lnTo>
                <a:lnTo>
                  <a:pt x="380" y="369"/>
                </a:lnTo>
                <a:lnTo>
                  <a:pt x="379" y="368"/>
                </a:lnTo>
                <a:lnTo>
                  <a:pt x="378" y="367"/>
                </a:lnTo>
                <a:lnTo>
                  <a:pt x="378" y="365"/>
                </a:lnTo>
                <a:lnTo>
                  <a:pt x="378" y="364"/>
                </a:lnTo>
                <a:lnTo>
                  <a:pt x="378" y="363"/>
                </a:lnTo>
                <a:lnTo>
                  <a:pt x="378" y="362"/>
                </a:lnTo>
                <a:lnTo>
                  <a:pt x="378" y="360"/>
                </a:lnTo>
                <a:lnTo>
                  <a:pt x="378" y="359"/>
                </a:lnTo>
                <a:lnTo>
                  <a:pt x="379" y="357"/>
                </a:lnTo>
                <a:lnTo>
                  <a:pt x="379" y="356"/>
                </a:lnTo>
                <a:lnTo>
                  <a:pt x="379" y="355"/>
                </a:lnTo>
                <a:lnTo>
                  <a:pt x="379" y="353"/>
                </a:lnTo>
                <a:lnTo>
                  <a:pt x="379" y="352"/>
                </a:lnTo>
                <a:lnTo>
                  <a:pt x="379" y="351"/>
                </a:lnTo>
                <a:lnTo>
                  <a:pt x="379" y="350"/>
                </a:lnTo>
                <a:lnTo>
                  <a:pt x="378" y="346"/>
                </a:lnTo>
                <a:lnTo>
                  <a:pt x="377" y="344"/>
                </a:lnTo>
                <a:lnTo>
                  <a:pt x="377" y="343"/>
                </a:lnTo>
                <a:lnTo>
                  <a:pt x="377" y="342"/>
                </a:lnTo>
                <a:lnTo>
                  <a:pt x="377" y="341"/>
                </a:lnTo>
                <a:lnTo>
                  <a:pt x="377" y="338"/>
                </a:lnTo>
                <a:lnTo>
                  <a:pt x="377" y="337"/>
                </a:lnTo>
                <a:lnTo>
                  <a:pt x="377" y="335"/>
                </a:lnTo>
                <a:lnTo>
                  <a:pt x="377" y="334"/>
                </a:lnTo>
                <a:lnTo>
                  <a:pt x="376" y="331"/>
                </a:lnTo>
                <a:lnTo>
                  <a:pt x="376" y="330"/>
                </a:lnTo>
                <a:lnTo>
                  <a:pt x="376" y="329"/>
                </a:lnTo>
                <a:lnTo>
                  <a:pt x="376" y="327"/>
                </a:lnTo>
                <a:lnTo>
                  <a:pt x="376" y="324"/>
                </a:lnTo>
                <a:lnTo>
                  <a:pt x="376" y="322"/>
                </a:lnTo>
                <a:lnTo>
                  <a:pt x="376" y="321"/>
                </a:lnTo>
                <a:lnTo>
                  <a:pt x="376" y="320"/>
                </a:lnTo>
                <a:lnTo>
                  <a:pt x="376" y="319"/>
                </a:lnTo>
                <a:lnTo>
                  <a:pt x="376" y="318"/>
                </a:lnTo>
                <a:lnTo>
                  <a:pt x="377" y="316"/>
                </a:lnTo>
                <a:lnTo>
                  <a:pt x="377" y="314"/>
                </a:lnTo>
                <a:lnTo>
                  <a:pt x="377" y="313"/>
                </a:lnTo>
                <a:lnTo>
                  <a:pt x="377" y="311"/>
                </a:lnTo>
                <a:lnTo>
                  <a:pt x="377" y="310"/>
                </a:lnTo>
                <a:lnTo>
                  <a:pt x="377" y="309"/>
                </a:lnTo>
                <a:lnTo>
                  <a:pt x="377" y="308"/>
                </a:lnTo>
                <a:lnTo>
                  <a:pt x="377" y="307"/>
                </a:lnTo>
                <a:lnTo>
                  <a:pt x="377" y="305"/>
                </a:lnTo>
                <a:lnTo>
                  <a:pt x="377" y="304"/>
                </a:lnTo>
                <a:lnTo>
                  <a:pt x="378" y="303"/>
                </a:lnTo>
                <a:lnTo>
                  <a:pt x="378" y="301"/>
                </a:lnTo>
                <a:lnTo>
                  <a:pt x="377" y="300"/>
                </a:lnTo>
                <a:lnTo>
                  <a:pt x="376" y="298"/>
                </a:lnTo>
                <a:lnTo>
                  <a:pt x="374" y="295"/>
                </a:lnTo>
                <a:lnTo>
                  <a:pt x="372" y="294"/>
                </a:lnTo>
                <a:lnTo>
                  <a:pt x="372" y="292"/>
                </a:lnTo>
                <a:lnTo>
                  <a:pt x="372" y="291"/>
                </a:lnTo>
                <a:lnTo>
                  <a:pt x="372" y="290"/>
                </a:lnTo>
                <a:lnTo>
                  <a:pt x="372" y="288"/>
                </a:lnTo>
                <a:lnTo>
                  <a:pt x="372" y="287"/>
                </a:lnTo>
                <a:lnTo>
                  <a:pt x="372" y="286"/>
                </a:lnTo>
                <a:lnTo>
                  <a:pt x="372" y="285"/>
                </a:lnTo>
                <a:lnTo>
                  <a:pt x="372" y="283"/>
                </a:lnTo>
                <a:lnTo>
                  <a:pt x="372" y="282"/>
                </a:lnTo>
                <a:lnTo>
                  <a:pt x="372" y="281"/>
                </a:lnTo>
                <a:lnTo>
                  <a:pt x="372" y="278"/>
                </a:lnTo>
                <a:lnTo>
                  <a:pt x="371" y="276"/>
                </a:lnTo>
                <a:lnTo>
                  <a:pt x="371" y="274"/>
                </a:lnTo>
                <a:lnTo>
                  <a:pt x="370" y="274"/>
                </a:lnTo>
                <a:lnTo>
                  <a:pt x="370" y="273"/>
                </a:lnTo>
                <a:lnTo>
                  <a:pt x="369" y="271"/>
                </a:lnTo>
                <a:lnTo>
                  <a:pt x="369" y="269"/>
                </a:lnTo>
                <a:lnTo>
                  <a:pt x="368" y="268"/>
                </a:lnTo>
                <a:lnTo>
                  <a:pt x="368" y="266"/>
                </a:lnTo>
                <a:lnTo>
                  <a:pt x="368" y="265"/>
                </a:lnTo>
                <a:lnTo>
                  <a:pt x="368" y="264"/>
                </a:lnTo>
                <a:lnTo>
                  <a:pt x="367" y="262"/>
                </a:lnTo>
                <a:lnTo>
                  <a:pt x="368" y="261"/>
                </a:lnTo>
                <a:lnTo>
                  <a:pt x="367" y="260"/>
                </a:lnTo>
                <a:lnTo>
                  <a:pt x="366" y="259"/>
                </a:lnTo>
                <a:lnTo>
                  <a:pt x="366" y="258"/>
                </a:lnTo>
                <a:lnTo>
                  <a:pt x="364" y="257"/>
                </a:lnTo>
                <a:lnTo>
                  <a:pt x="364" y="256"/>
                </a:lnTo>
                <a:lnTo>
                  <a:pt x="363" y="255"/>
                </a:lnTo>
                <a:lnTo>
                  <a:pt x="363" y="252"/>
                </a:lnTo>
                <a:lnTo>
                  <a:pt x="363" y="251"/>
                </a:lnTo>
                <a:lnTo>
                  <a:pt x="362" y="250"/>
                </a:lnTo>
                <a:lnTo>
                  <a:pt x="361" y="249"/>
                </a:lnTo>
                <a:lnTo>
                  <a:pt x="361" y="247"/>
                </a:lnTo>
                <a:lnTo>
                  <a:pt x="360" y="245"/>
                </a:lnTo>
                <a:lnTo>
                  <a:pt x="359" y="243"/>
                </a:lnTo>
                <a:lnTo>
                  <a:pt x="359" y="242"/>
                </a:lnTo>
                <a:lnTo>
                  <a:pt x="359" y="241"/>
                </a:lnTo>
                <a:lnTo>
                  <a:pt x="358" y="239"/>
                </a:lnTo>
                <a:lnTo>
                  <a:pt x="358" y="238"/>
                </a:lnTo>
                <a:lnTo>
                  <a:pt x="358" y="236"/>
                </a:lnTo>
                <a:lnTo>
                  <a:pt x="357" y="235"/>
                </a:lnTo>
                <a:lnTo>
                  <a:pt x="357" y="234"/>
                </a:lnTo>
                <a:lnTo>
                  <a:pt x="357" y="233"/>
                </a:lnTo>
                <a:lnTo>
                  <a:pt x="355" y="231"/>
                </a:lnTo>
                <a:lnTo>
                  <a:pt x="355" y="230"/>
                </a:lnTo>
                <a:lnTo>
                  <a:pt x="355" y="228"/>
                </a:lnTo>
                <a:lnTo>
                  <a:pt x="354" y="227"/>
                </a:lnTo>
                <a:lnTo>
                  <a:pt x="353" y="226"/>
                </a:lnTo>
                <a:lnTo>
                  <a:pt x="353" y="225"/>
                </a:lnTo>
                <a:lnTo>
                  <a:pt x="352" y="224"/>
                </a:lnTo>
                <a:lnTo>
                  <a:pt x="351" y="223"/>
                </a:lnTo>
                <a:lnTo>
                  <a:pt x="351" y="222"/>
                </a:lnTo>
                <a:lnTo>
                  <a:pt x="351" y="221"/>
                </a:lnTo>
                <a:lnTo>
                  <a:pt x="350" y="218"/>
                </a:lnTo>
                <a:lnTo>
                  <a:pt x="349" y="217"/>
                </a:lnTo>
                <a:lnTo>
                  <a:pt x="349" y="216"/>
                </a:lnTo>
                <a:lnTo>
                  <a:pt x="349" y="214"/>
                </a:lnTo>
                <a:lnTo>
                  <a:pt x="347" y="213"/>
                </a:lnTo>
                <a:lnTo>
                  <a:pt x="347" y="212"/>
                </a:lnTo>
                <a:lnTo>
                  <a:pt x="347" y="210"/>
                </a:lnTo>
                <a:lnTo>
                  <a:pt x="346" y="209"/>
                </a:lnTo>
                <a:lnTo>
                  <a:pt x="346" y="207"/>
                </a:lnTo>
                <a:lnTo>
                  <a:pt x="345" y="206"/>
                </a:lnTo>
                <a:lnTo>
                  <a:pt x="345" y="204"/>
                </a:lnTo>
                <a:lnTo>
                  <a:pt x="345" y="202"/>
                </a:lnTo>
                <a:lnTo>
                  <a:pt x="345" y="201"/>
                </a:lnTo>
                <a:lnTo>
                  <a:pt x="345" y="200"/>
                </a:lnTo>
                <a:lnTo>
                  <a:pt x="344" y="199"/>
                </a:lnTo>
                <a:lnTo>
                  <a:pt x="345" y="198"/>
                </a:lnTo>
                <a:lnTo>
                  <a:pt x="345" y="197"/>
                </a:lnTo>
                <a:lnTo>
                  <a:pt x="344" y="196"/>
                </a:lnTo>
                <a:lnTo>
                  <a:pt x="344" y="193"/>
                </a:lnTo>
                <a:lnTo>
                  <a:pt x="344" y="192"/>
                </a:lnTo>
                <a:lnTo>
                  <a:pt x="345" y="191"/>
                </a:lnTo>
                <a:lnTo>
                  <a:pt x="345" y="189"/>
                </a:lnTo>
                <a:lnTo>
                  <a:pt x="346" y="188"/>
                </a:lnTo>
                <a:lnTo>
                  <a:pt x="346" y="187"/>
                </a:lnTo>
                <a:lnTo>
                  <a:pt x="346" y="185"/>
                </a:lnTo>
                <a:lnTo>
                  <a:pt x="346" y="183"/>
                </a:lnTo>
                <a:lnTo>
                  <a:pt x="347" y="182"/>
                </a:lnTo>
                <a:lnTo>
                  <a:pt x="349" y="181"/>
                </a:lnTo>
                <a:lnTo>
                  <a:pt x="349" y="180"/>
                </a:lnTo>
                <a:lnTo>
                  <a:pt x="350" y="179"/>
                </a:lnTo>
                <a:lnTo>
                  <a:pt x="350" y="178"/>
                </a:lnTo>
                <a:lnTo>
                  <a:pt x="351" y="176"/>
                </a:lnTo>
                <a:lnTo>
                  <a:pt x="352" y="175"/>
                </a:lnTo>
                <a:lnTo>
                  <a:pt x="353" y="175"/>
                </a:lnTo>
                <a:lnTo>
                  <a:pt x="354" y="175"/>
                </a:lnTo>
                <a:lnTo>
                  <a:pt x="355" y="173"/>
                </a:lnTo>
                <a:lnTo>
                  <a:pt x="355" y="172"/>
                </a:lnTo>
                <a:lnTo>
                  <a:pt x="357" y="171"/>
                </a:lnTo>
                <a:lnTo>
                  <a:pt x="358" y="170"/>
                </a:lnTo>
                <a:lnTo>
                  <a:pt x="359" y="169"/>
                </a:lnTo>
                <a:lnTo>
                  <a:pt x="360" y="166"/>
                </a:lnTo>
                <a:lnTo>
                  <a:pt x="361" y="165"/>
                </a:lnTo>
                <a:lnTo>
                  <a:pt x="362" y="164"/>
                </a:lnTo>
                <a:lnTo>
                  <a:pt x="363" y="164"/>
                </a:lnTo>
                <a:lnTo>
                  <a:pt x="364" y="164"/>
                </a:lnTo>
                <a:lnTo>
                  <a:pt x="366" y="163"/>
                </a:lnTo>
                <a:lnTo>
                  <a:pt x="368" y="162"/>
                </a:lnTo>
                <a:lnTo>
                  <a:pt x="369" y="161"/>
                </a:lnTo>
                <a:lnTo>
                  <a:pt x="370" y="159"/>
                </a:lnTo>
                <a:lnTo>
                  <a:pt x="371" y="159"/>
                </a:lnTo>
                <a:lnTo>
                  <a:pt x="372" y="158"/>
                </a:lnTo>
                <a:lnTo>
                  <a:pt x="374" y="158"/>
                </a:lnTo>
                <a:lnTo>
                  <a:pt x="375" y="157"/>
                </a:lnTo>
                <a:lnTo>
                  <a:pt x="376" y="156"/>
                </a:lnTo>
                <a:lnTo>
                  <a:pt x="376" y="155"/>
                </a:lnTo>
                <a:lnTo>
                  <a:pt x="377" y="155"/>
                </a:lnTo>
                <a:lnTo>
                  <a:pt x="377" y="154"/>
                </a:lnTo>
                <a:lnTo>
                  <a:pt x="377" y="152"/>
                </a:lnTo>
                <a:lnTo>
                  <a:pt x="377" y="149"/>
                </a:lnTo>
                <a:lnTo>
                  <a:pt x="377" y="148"/>
                </a:lnTo>
                <a:lnTo>
                  <a:pt x="377" y="146"/>
                </a:lnTo>
                <a:lnTo>
                  <a:pt x="377" y="145"/>
                </a:lnTo>
                <a:lnTo>
                  <a:pt x="377" y="144"/>
                </a:lnTo>
                <a:lnTo>
                  <a:pt x="376" y="141"/>
                </a:lnTo>
                <a:lnTo>
                  <a:pt x="376" y="140"/>
                </a:lnTo>
                <a:lnTo>
                  <a:pt x="376" y="139"/>
                </a:lnTo>
                <a:lnTo>
                  <a:pt x="376" y="138"/>
                </a:lnTo>
                <a:lnTo>
                  <a:pt x="377" y="137"/>
                </a:lnTo>
                <a:lnTo>
                  <a:pt x="378" y="136"/>
                </a:lnTo>
                <a:lnTo>
                  <a:pt x="378" y="135"/>
                </a:lnTo>
                <a:lnTo>
                  <a:pt x="378" y="133"/>
                </a:lnTo>
                <a:lnTo>
                  <a:pt x="378" y="132"/>
                </a:lnTo>
                <a:lnTo>
                  <a:pt x="378" y="130"/>
                </a:lnTo>
                <a:lnTo>
                  <a:pt x="378" y="129"/>
                </a:lnTo>
                <a:lnTo>
                  <a:pt x="378" y="128"/>
                </a:lnTo>
                <a:lnTo>
                  <a:pt x="378" y="127"/>
                </a:lnTo>
                <a:lnTo>
                  <a:pt x="377" y="126"/>
                </a:lnTo>
                <a:lnTo>
                  <a:pt x="377" y="123"/>
                </a:lnTo>
                <a:lnTo>
                  <a:pt x="377" y="122"/>
                </a:lnTo>
                <a:lnTo>
                  <a:pt x="377" y="121"/>
                </a:lnTo>
                <a:lnTo>
                  <a:pt x="377" y="119"/>
                </a:lnTo>
                <a:lnTo>
                  <a:pt x="377" y="118"/>
                </a:lnTo>
                <a:lnTo>
                  <a:pt x="377" y="115"/>
                </a:lnTo>
                <a:lnTo>
                  <a:pt x="377" y="114"/>
                </a:lnTo>
                <a:lnTo>
                  <a:pt x="376" y="114"/>
                </a:lnTo>
                <a:lnTo>
                  <a:pt x="376" y="112"/>
                </a:lnTo>
                <a:lnTo>
                  <a:pt x="376" y="111"/>
                </a:lnTo>
                <a:lnTo>
                  <a:pt x="375" y="110"/>
                </a:lnTo>
                <a:lnTo>
                  <a:pt x="375" y="109"/>
                </a:lnTo>
                <a:lnTo>
                  <a:pt x="374" y="107"/>
                </a:lnTo>
                <a:lnTo>
                  <a:pt x="374" y="106"/>
                </a:lnTo>
                <a:lnTo>
                  <a:pt x="375" y="105"/>
                </a:lnTo>
                <a:lnTo>
                  <a:pt x="375" y="104"/>
                </a:lnTo>
                <a:lnTo>
                  <a:pt x="375" y="103"/>
                </a:lnTo>
                <a:lnTo>
                  <a:pt x="374" y="101"/>
                </a:lnTo>
                <a:lnTo>
                  <a:pt x="374" y="99"/>
                </a:lnTo>
                <a:lnTo>
                  <a:pt x="372" y="98"/>
                </a:lnTo>
                <a:lnTo>
                  <a:pt x="371" y="98"/>
                </a:lnTo>
                <a:lnTo>
                  <a:pt x="370" y="97"/>
                </a:lnTo>
                <a:lnTo>
                  <a:pt x="369" y="96"/>
                </a:lnTo>
                <a:lnTo>
                  <a:pt x="368" y="95"/>
                </a:lnTo>
                <a:lnTo>
                  <a:pt x="367" y="94"/>
                </a:lnTo>
                <a:lnTo>
                  <a:pt x="367" y="92"/>
                </a:lnTo>
                <a:lnTo>
                  <a:pt x="367" y="90"/>
                </a:lnTo>
                <a:lnTo>
                  <a:pt x="367" y="89"/>
                </a:lnTo>
                <a:lnTo>
                  <a:pt x="366" y="88"/>
                </a:lnTo>
                <a:lnTo>
                  <a:pt x="364" y="87"/>
                </a:lnTo>
                <a:lnTo>
                  <a:pt x="363" y="86"/>
                </a:lnTo>
                <a:lnTo>
                  <a:pt x="362" y="85"/>
                </a:lnTo>
                <a:lnTo>
                  <a:pt x="361" y="84"/>
                </a:lnTo>
                <a:lnTo>
                  <a:pt x="360" y="83"/>
                </a:lnTo>
                <a:lnTo>
                  <a:pt x="359" y="83"/>
                </a:lnTo>
                <a:lnTo>
                  <a:pt x="358" y="83"/>
                </a:lnTo>
                <a:lnTo>
                  <a:pt x="357" y="81"/>
                </a:lnTo>
                <a:lnTo>
                  <a:pt x="355" y="81"/>
                </a:lnTo>
                <a:lnTo>
                  <a:pt x="353" y="81"/>
                </a:lnTo>
                <a:lnTo>
                  <a:pt x="351" y="80"/>
                </a:lnTo>
                <a:lnTo>
                  <a:pt x="350" y="80"/>
                </a:lnTo>
                <a:lnTo>
                  <a:pt x="347" y="78"/>
                </a:lnTo>
                <a:lnTo>
                  <a:pt x="346" y="77"/>
                </a:lnTo>
                <a:lnTo>
                  <a:pt x="345" y="77"/>
                </a:lnTo>
                <a:lnTo>
                  <a:pt x="344" y="76"/>
                </a:lnTo>
                <a:lnTo>
                  <a:pt x="344" y="75"/>
                </a:lnTo>
                <a:lnTo>
                  <a:pt x="343" y="73"/>
                </a:lnTo>
                <a:lnTo>
                  <a:pt x="343" y="72"/>
                </a:lnTo>
                <a:lnTo>
                  <a:pt x="342" y="71"/>
                </a:lnTo>
                <a:lnTo>
                  <a:pt x="341" y="70"/>
                </a:lnTo>
                <a:lnTo>
                  <a:pt x="338" y="69"/>
                </a:lnTo>
                <a:lnTo>
                  <a:pt x="337" y="68"/>
                </a:lnTo>
                <a:lnTo>
                  <a:pt x="336" y="68"/>
                </a:lnTo>
                <a:lnTo>
                  <a:pt x="335" y="66"/>
                </a:lnTo>
                <a:lnTo>
                  <a:pt x="334" y="64"/>
                </a:lnTo>
                <a:lnTo>
                  <a:pt x="333" y="63"/>
                </a:lnTo>
                <a:lnTo>
                  <a:pt x="332" y="62"/>
                </a:lnTo>
                <a:lnTo>
                  <a:pt x="331" y="61"/>
                </a:lnTo>
                <a:lnTo>
                  <a:pt x="329" y="61"/>
                </a:lnTo>
                <a:lnTo>
                  <a:pt x="328" y="61"/>
                </a:lnTo>
                <a:lnTo>
                  <a:pt x="326" y="60"/>
                </a:lnTo>
                <a:lnTo>
                  <a:pt x="325" y="60"/>
                </a:lnTo>
                <a:lnTo>
                  <a:pt x="323" y="60"/>
                </a:lnTo>
                <a:lnTo>
                  <a:pt x="320" y="60"/>
                </a:lnTo>
                <a:lnTo>
                  <a:pt x="319" y="59"/>
                </a:lnTo>
                <a:lnTo>
                  <a:pt x="318" y="59"/>
                </a:lnTo>
                <a:lnTo>
                  <a:pt x="317" y="58"/>
                </a:lnTo>
                <a:lnTo>
                  <a:pt x="316" y="58"/>
                </a:lnTo>
                <a:lnTo>
                  <a:pt x="315" y="58"/>
                </a:lnTo>
                <a:lnTo>
                  <a:pt x="315" y="56"/>
                </a:lnTo>
                <a:lnTo>
                  <a:pt x="314" y="55"/>
                </a:lnTo>
                <a:lnTo>
                  <a:pt x="312" y="54"/>
                </a:lnTo>
                <a:lnTo>
                  <a:pt x="311" y="53"/>
                </a:lnTo>
                <a:lnTo>
                  <a:pt x="310" y="53"/>
                </a:lnTo>
                <a:lnTo>
                  <a:pt x="309" y="52"/>
                </a:lnTo>
                <a:lnTo>
                  <a:pt x="308" y="51"/>
                </a:lnTo>
                <a:lnTo>
                  <a:pt x="306" y="51"/>
                </a:lnTo>
                <a:lnTo>
                  <a:pt x="306" y="50"/>
                </a:lnTo>
                <a:lnTo>
                  <a:pt x="304" y="49"/>
                </a:lnTo>
                <a:lnTo>
                  <a:pt x="303" y="47"/>
                </a:lnTo>
                <a:lnTo>
                  <a:pt x="302" y="46"/>
                </a:lnTo>
                <a:lnTo>
                  <a:pt x="301" y="45"/>
                </a:lnTo>
                <a:lnTo>
                  <a:pt x="300" y="44"/>
                </a:lnTo>
                <a:lnTo>
                  <a:pt x="299" y="43"/>
                </a:lnTo>
                <a:lnTo>
                  <a:pt x="298" y="43"/>
                </a:lnTo>
                <a:lnTo>
                  <a:pt x="298" y="42"/>
                </a:lnTo>
                <a:lnTo>
                  <a:pt x="297" y="41"/>
                </a:lnTo>
                <a:lnTo>
                  <a:pt x="295" y="40"/>
                </a:lnTo>
                <a:lnTo>
                  <a:pt x="293" y="38"/>
                </a:lnTo>
                <a:lnTo>
                  <a:pt x="292" y="37"/>
                </a:lnTo>
                <a:lnTo>
                  <a:pt x="291" y="36"/>
                </a:lnTo>
                <a:lnTo>
                  <a:pt x="290" y="35"/>
                </a:lnTo>
                <a:lnTo>
                  <a:pt x="289" y="35"/>
                </a:lnTo>
                <a:lnTo>
                  <a:pt x="287" y="35"/>
                </a:lnTo>
                <a:lnTo>
                  <a:pt x="286" y="35"/>
                </a:lnTo>
                <a:lnTo>
                  <a:pt x="285" y="35"/>
                </a:lnTo>
                <a:lnTo>
                  <a:pt x="283" y="35"/>
                </a:lnTo>
                <a:lnTo>
                  <a:pt x="282" y="35"/>
                </a:lnTo>
                <a:lnTo>
                  <a:pt x="281" y="35"/>
                </a:lnTo>
                <a:lnTo>
                  <a:pt x="280" y="35"/>
                </a:lnTo>
                <a:lnTo>
                  <a:pt x="278" y="35"/>
                </a:lnTo>
                <a:lnTo>
                  <a:pt x="277" y="35"/>
                </a:lnTo>
                <a:lnTo>
                  <a:pt x="276" y="35"/>
                </a:lnTo>
                <a:lnTo>
                  <a:pt x="275" y="35"/>
                </a:lnTo>
                <a:lnTo>
                  <a:pt x="274" y="36"/>
                </a:lnTo>
                <a:lnTo>
                  <a:pt x="273" y="36"/>
                </a:lnTo>
                <a:lnTo>
                  <a:pt x="272" y="37"/>
                </a:lnTo>
                <a:lnTo>
                  <a:pt x="271" y="40"/>
                </a:lnTo>
                <a:lnTo>
                  <a:pt x="271" y="41"/>
                </a:lnTo>
                <a:lnTo>
                  <a:pt x="269" y="43"/>
                </a:lnTo>
                <a:lnTo>
                  <a:pt x="268" y="44"/>
                </a:lnTo>
                <a:lnTo>
                  <a:pt x="268" y="45"/>
                </a:lnTo>
                <a:lnTo>
                  <a:pt x="268" y="47"/>
                </a:lnTo>
                <a:lnTo>
                  <a:pt x="268" y="49"/>
                </a:lnTo>
                <a:lnTo>
                  <a:pt x="266" y="50"/>
                </a:lnTo>
                <a:lnTo>
                  <a:pt x="265" y="50"/>
                </a:lnTo>
                <a:lnTo>
                  <a:pt x="264" y="50"/>
                </a:lnTo>
                <a:lnTo>
                  <a:pt x="261" y="50"/>
                </a:lnTo>
                <a:lnTo>
                  <a:pt x="260" y="50"/>
                </a:lnTo>
                <a:lnTo>
                  <a:pt x="258" y="50"/>
                </a:lnTo>
                <a:lnTo>
                  <a:pt x="257" y="50"/>
                </a:lnTo>
                <a:lnTo>
                  <a:pt x="255" y="50"/>
                </a:lnTo>
                <a:lnTo>
                  <a:pt x="254" y="49"/>
                </a:lnTo>
                <a:lnTo>
                  <a:pt x="251" y="49"/>
                </a:lnTo>
                <a:lnTo>
                  <a:pt x="249" y="49"/>
                </a:lnTo>
                <a:lnTo>
                  <a:pt x="247" y="49"/>
                </a:lnTo>
                <a:lnTo>
                  <a:pt x="246" y="49"/>
                </a:lnTo>
                <a:lnTo>
                  <a:pt x="244" y="49"/>
                </a:lnTo>
                <a:lnTo>
                  <a:pt x="242" y="49"/>
                </a:lnTo>
                <a:lnTo>
                  <a:pt x="240" y="49"/>
                </a:lnTo>
                <a:lnTo>
                  <a:pt x="239" y="49"/>
                </a:lnTo>
                <a:lnTo>
                  <a:pt x="237" y="47"/>
                </a:lnTo>
                <a:lnTo>
                  <a:pt x="235" y="46"/>
                </a:lnTo>
                <a:lnTo>
                  <a:pt x="233" y="45"/>
                </a:lnTo>
                <a:lnTo>
                  <a:pt x="232" y="45"/>
                </a:lnTo>
                <a:lnTo>
                  <a:pt x="231" y="44"/>
                </a:lnTo>
                <a:lnTo>
                  <a:pt x="229" y="43"/>
                </a:lnTo>
                <a:lnTo>
                  <a:pt x="226" y="41"/>
                </a:lnTo>
                <a:lnTo>
                  <a:pt x="225" y="38"/>
                </a:lnTo>
                <a:lnTo>
                  <a:pt x="222" y="36"/>
                </a:lnTo>
                <a:lnTo>
                  <a:pt x="221" y="36"/>
                </a:lnTo>
                <a:lnTo>
                  <a:pt x="218" y="35"/>
                </a:lnTo>
                <a:lnTo>
                  <a:pt x="216" y="34"/>
                </a:lnTo>
                <a:lnTo>
                  <a:pt x="215" y="33"/>
                </a:lnTo>
                <a:lnTo>
                  <a:pt x="214" y="32"/>
                </a:lnTo>
                <a:lnTo>
                  <a:pt x="212" y="30"/>
                </a:lnTo>
                <a:lnTo>
                  <a:pt x="209" y="29"/>
                </a:lnTo>
                <a:lnTo>
                  <a:pt x="207" y="28"/>
                </a:lnTo>
                <a:lnTo>
                  <a:pt x="206" y="28"/>
                </a:lnTo>
                <a:lnTo>
                  <a:pt x="204" y="28"/>
                </a:lnTo>
                <a:lnTo>
                  <a:pt x="199" y="26"/>
                </a:lnTo>
                <a:lnTo>
                  <a:pt x="197" y="25"/>
                </a:lnTo>
                <a:lnTo>
                  <a:pt x="195" y="23"/>
                </a:lnTo>
                <a:lnTo>
                  <a:pt x="192" y="20"/>
                </a:lnTo>
                <a:lnTo>
                  <a:pt x="191" y="20"/>
                </a:lnTo>
                <a:lnTo>
                  <a:pt x="188" y="18"/>
                </a:lnTo>
                <a:lnTo>
                  <a:pt x="187" y="18"/>
                </a:lnTo>
                <a:lnTo>
                  <a:pt x="186" y="17"/>
                </a:lnTo>
                <a:lnTo>
                  <a:pt x="183" y="15"/>
                </a:lnTo>
                <a:lnTo>
                  <a:pt x="182" y="12"/>
                </a:lnTo>
                <a:lnTo>
                  <a:pt x="179" y="12"/>
                </a:lnTo>
                <a:lnTo>
                  <a:pt x="177" y="10"/>
                </a:lnTo>
                <a:lnTo>
                  <a:pt x="174" y="9"/>
                </a:lnTo>
                <a:lnTo>
                  <a:pt x="172" y="8"/>
                </a:lnTo>
                <a:lnTo>
                  <a:pt x="171" y="8"/>
                </a:lnTo>
                <a:lnTo>
                  <a:pt x="169" y="8"/>
                </a:lnTo>
                <a:lnTo>
                  <a:pt x="166" y="8"/>
                </a:lnTo>
                <a:lnTo>
                  <a:pt x="165" y="7"/>
                </a:lnTo>
                <a:lnTo>
                  <a:pt x="163" y="7"/>
                </a:lnTo>
                <a:lnTo>
                  <a:pt x="162" y="7"/>
                </a:lnTo>
                <a:lnTo>
                  <a:pt x="161" y="7"/>
                </a:lnTo>
                <a:lnTo>
                  <a:pt x="160" y="7"/>
                </a:lnTo>
                <a:lnTo>
                  <a:pt x="157" y="7"/>
                </a:lnTo>
                <a:lnTo>
                  <a:pt x="155" y="8"/>
                </a:lnTo>
                <a:lnTo>
                  <a:pt x="153" y="8"/>
                </a:lnTo>
                <a:lnTo>
                  <a:pt x="151" y="9"/>
                </a:lnTo>
                <a:lnTo>
                  <a:pt x="149" y="9"/>
                </a:lnTo>
                <a:lnTo>
                  <a:pt x="148" y="9"/>
                </a:lnTo>
                <a:lnTo>
                  <a:pt x="147" y="9"/>
                </a:lnTo>
                <a:lnTo>
                  <a:pt x="145" y="9"/>
                </a:lnTo>
                <a:lnTo>
                  <a:pt x="143" y="9"/>
                </a:lnTo>
                <a:lnTo>
                  <a:pt x="143" y="7"/>
                </a:lnTo>
                <a:lnTo>
                  <a:pt x="142" y="6"/>
                </a:lnTo>
                <a:lnTo>
                  <a:pt x="139" y="4"/>
                </a:lnTo>
                <a:lnTo>
                  <a:pt x="138" y="2"/>
                </a:lnTo>
                <a:lnTo>
                  <a:pt x="137" y="1"/>
                </a:lnTo>
                <a:lnTo>
                  <a:pt x="136" y="1"/>
                </a:lnTo>
                <a:lnTo>
                  <a:pt x="134" y="1"/>
                </a:lnTo>
                <a:lnTo>
                  <a:pt x="131" y="1"/>
                </a:lnTo>
                <a:lnTo>
                  <a:pt x="129" y="1"/>
                </a:lnTo>
                <a:lnTo>
                  <a:pt x="128" y="1"/>
                </a:lnTo>
                <a:lnTo>
                  <a:pt x="127" y="0"/>
                </a:lnTo>
                <a:lnTo>
                  <a:pt x="125" y="1"/>
                </a:lnTo>
                <a:lnTo>
                  <a:pt x="123" y="1"/>
                </a:lnTo>
                <a:lnTo>
                  <a:pt x="121" y="1"/>
                </a:lnTo>
                <a:lnTo>
                  <a:pt x="119" y="1"/>
                </a:lnTo>
                <a:lnTo>
                  <a:pt x="118" y="1"/>
                </a:lnTo>
                <a:lnTo>
                  <a:pt x="115" y="1"/>
                </a:lnTo>
                <a:lnTo>
                  <a:pt x="113" y="1"/>
                </a:lnTo>
                <a:lnTo>
                  <a:pt x="112" y="1"/>
                </a:lnTo>
                <a:lnTo>
                  <a:pt x="110" y="2"/>
                </a:lnTo>
                <a:lnTo>
                  <a:pt x="110" y="3"/>
                </a:lnTo>
                <a:lnTo>
                  <a:pt x="108" y="4"/>
                </a:lnTo>
                <a:lnTo>
                  <a:pt x="106" y="6"/>
                </a:lnTo>
                <a:lnTo>
                  <a:pt x="105" y="7"/>
                </a:lnTo>
                <a:lnTo>
                  <a:pt x="105" y="9"/>
                </a:lnTo>
                <a:lnTo>
                  <a:pt x="105" y="10"/>
                </a:lnTo>
                <a:lnTo>
                  <a:pt x="105" y="11"/>
                </a:lnTo>
                <a:lnTo>
                  <a:pt x="106" y="13"/>
                </a:lnTo>
                <a:lnTo>
                  <a:pt x="106" y="15"/>
                </a:lnTo>
                <a:lnTo>
                  <a:pt x="109" y="17"/>
                </a:lnTo>
                <a:lnTo>
                  <a:pt x="111" y="18"/>
                </a:lnTo>
                <a:lnTo>
                  <a:pt x="113" y="20"/>
                </a:lnTo>
                <a:lnTo>
                  <a:pt x="115" y="23"/>
                </a:lnTo>
                <a:lnTo>
                  <a:pt x="118" y="23"/>
                </a:lnTo>
                <a:lnTo>
                  <a:pt x="119" y="25"/>
                </a:lnTo>
                <a:lnTo>
                  <a:pt x="119" y="26"/>
                </a:lnTo>
                <a:lnTo>
                  <a:pt x="120" y="28"/>
                </a:lnTo>
                <a:lnTo>
                  <a:pt x="120" y="29"/>
                </a:lnTo>
                <a:lnTo>
                  <a:pt x="120" y="30"/>
                </a:lnTo>
                <a:lnTo>
                  <a:pt x="119" y="33"/>
                </a:lnTo>
                <a:lnTo>
                  <a:pt x="118" y="35"/>
                </a:lnTo>
                <a:lnTo>
                  <a:pt x="117" y="36"/>
                </a:lnTo>
                <a:lnTo>
                  <a:pt x="114" y="36"/>
                </a:lnTo>
                <a:lnTo>
                  <a:pt x="113" y="36"/>
                </a:lnTo>
                <a:lnTo>
                  <a:pt x="111" y="36"/>
                </a:lnTo>
                <a:lnTo>
                  <a:pt x="110" y="36"/>
                </a:lnTo>
                <a:lnTo>
                  <a:pt x="109" y="38"/>
                </a:lnTo>
                <a:lnTo>
                  <a:pt x="106" y="40"/>
                </a:lnTo>
                <a:lnTo>
                  <a:pt x="104" y="40"/>
                </a:lnTo>
                <a:lnTo>
                  <a:pt x="103" y="40"/>
                </a:lnTo>
                <a:lnTo>
                  <a:pt x="101" y="40"/>
                </a:lnTo>
                <a:lnTo>
                  <a:pt x="100" y="41"/>
                </a:lnTo>
                <a:lnTo>
                  <a:pt x="95" y="40"/>
                </a:lnTo>
                <a:lnTo>
                  <a:pt x="93" y="40"/>
                </a:lnTo>
                <a:lnTo>
                  <a:pt x="94" y="40"/>
                </a:lnTo>
                <a:lnTo>
                  <a:pt x="93" y="40"/>
                </a:lnTo>
                <a:lnTo>
                  <a:pt x="92" y="40"/>
                </a:lnTo>
                <a:lnTo>
                  <a:pt x="91" y="40"/>
                </a:lnTo>
                <a:lnTo>
                  <a:pt x="87" y="38"/>
                </a:lnTo>
                <a:lnTo>
                  <a:pt x="86" y="38"/>
                </a:lnTo>
                <a:lnTo>
                  <a:pt x="84" y="37"/>
                </a:lnTo>
                <a:lnTo>
                  <a:pt x="82" y="37"/>
                </a:lnTo>
                <a:lnTo>
                  <a:pt x="79" y="38"/>
                </a:lnTo>
                <a:lnTo>
                  <a:pt x="78" y="38"/>
                </a:lnTo>
                <a:lnTo>
                  <a:pt x="77" y="40"/>
                </a:lnTo>
                <a:lnTo>
                  <a:pt x="76" y="41"/>
                </a:lnTo>
                <a:lnTo>
                  <a:pt x="75" y="42"/>
                </a:lnTo>
                <a:lnTo>
                  <a:pt x="72" y="44"/>
                </a:lnTo>
                <a:lnTo>
                  <a:pt x="70" y="44"/>
                </a:lnTo>
                <a:lnTo>
                  <a:pt x="70" y="46"/>
                </a:lnTo>
                <a:lnTo>
                  <a:pt x="69" y="47"/>
                </a:lnTo>
                <a:lnTo>
                  <a:pt x="68" y="49"/>
                </a:lnTo>
                <a:lnTo>
                  <a:pt x="67" y="51"/>
                </a:lnTo>
                <a:lnTo>
                  <a:pt x="66" y="52"/>
                </a:lnTo>
                <a:lnTo>
                  <a:pt x="65" y="54"/>
                </a:lnTo>
                <a:lnTo>
                  <a:pt x="63" y="56"/>
                </a:lnTo>
                <a:lnTo>
                  <a:pt x="62" y="58"/>
                </a:lnTo>
                <a:lnTo>
                  <a:pt x="60" y="60"/>
                </a:lnTo>
                <a:lnTo>
                  <a:pt x="58" y="61"/>
                </a:lnTo>
                <a:lnTo>
                  <a:pt x="57" y="62"/>
                </a:lnTo>
                <a:lnTo>
                  <a:pt x="54" y="64"/>
                </a:lnTo>
                <a:lnTo>
                  <a:pt x="53" y="66"/>
                </a:lnTo>
                <a:lnTo>
                  <a:pt x="52" y="68"/>
                </a:lnTo>
                <a:lnTo>
                  <a:pt x="52" y="69"/>
                </a:lnTo>
                <a:lnTo>
                  <a:pt x="52" y="71"/>
                </a:lnTo>
                <a:lnTo>
                  <a:pt x="52" y="72"/>
                </a:lnTo>
                <a:lnTo>
                  <a:pt x="52" y="73"/>
                </a:lnTo>
                <a:lnTo>
                  <a:pt x="51" y="76"/>
                </a:lnTo>
                <a:lnTo>
                  <a:pt x="50" y="77"/>
                </a:lnTo>
                <a:lnTo>
                  <a:pt x="50" y="78"/>
                </a:lnTo>
                <a:lnTo>
                  <a:pt x="49" y="79"/>
                </a:lnTo>
                <a:lnTo>
                  <a:pt x="48" y="80"/>
                </a:lnTo>
                <a:lnTo>
                  <a:pt x="46" y="81"/>
                </a:lnTo>
                <a:lnTo>
                  <a:pt x="44" y="81"/>
                </a:lnTo>
                <a:lnTo>
                  <a:pt x="42" y="81"/>
                </a:lnTo>
                <a:lnTo>
                  <a:pt x="40" y="81"/>
                </a:lnTo>
                <a:lnTo>
                  <a:pt x="39" y="83"/>
                </a:lnTo>
                <a:lnTo>
                  <a:pt x="37" y="84"/>
                </a:lnTo>
                <a:lnTo>
                  <a:pt x="35" y="86"/>
                </a:lnTo>
                <a:lnTo>
                  <a:pt x="35" y="87"/>
                </a:lnTo>
                <a:lnTo>
                  <a:pt x="35" y="89"/>
                </a:lnTo>
                <a:lnTo>
                  <a:pt x="34" y="90"/>
                </a:lnTo>
                <a:lnTo>
                  <a:pt x="34" y="93"/>
                </a:lnTo>
                <a:lnTo>
                  <a:pt x="34" y="96"/>
                </a:lnTo>
                <a:lnTo>
                  <a:pt x="34" y="98"/>
                </a:lnTo>
                <a:lnTo>
                  <a:pt x="34" y="101"/>
                </a:lnTo>
                <a:lnTo>
                  <a:pt x="34" y="102"/>
                </a:lnTo>
                <a:lnTo>
                  <a:pt x="33" y="104"/>
                </a:lnTo>
                <a:lnTo>
                  <a:pt x="33" y="107"/>
                </a:lnTo>
                <a:lnTo>
                  <a:pt x="33" y="109"/>
                </a:lnTo>
                <a:lnTo>
                  <a:pt x="33" y="111"/>
                </a:lnTo>
                <a:lnTo>
                  <a:pt x="33" y="113"/>
                </a:lnTo>
                <a:lnTo>
                  <a:pt x="33" y="114"/>
                </a:lnTo>
                <a:lnTo>
                  <a:pt x="33" y="115"/>
                </a:lnTo>
                <a:lnTo>
                  <a:pt x="33" y="118"/>
                </a:lnTo>
                <a:lnTo>
                  <a:pt x="33" y="120"/>
                </a:lnTo>
                <a:lnTo>
                  <a:pt x="33" y="121"/>
                </a:lnTo>
                <a:lnTo>
                  <a:pt x="33" y="122"/>
                </a:lnTo>
                <a:lnTo>
                  <a:pt x="33" y="124"/>
                </a:lnTo>
                <a:lnTo>
                  <a:pt x="33" y="126"/>
                </a:lnTo>
                <a:lnTo>
                  <a:pt x="33" y="127"/>
                </a:lnTo>
                <a:lnTo>
                  <a:pt x="33" y="129"/>
                </a:lnTo>
                <a:lnTo>
                  <a:pt x="33" y="130"/>
                </a:lnTo>
                <a:lnTo>
                  <a:pt x="34" y="131"/>
                </a:lnTo>
                <a:lnTo>
                  <a:pt x="34" y="133"/>
                </a:lnTo>
                <a:lnTo>
                  <a:pt x="34" y="135"/>
                </a:lnTo>
                <a:lnTo>
                  <a:pt x="34" y="136"/>
                </a:lnTo>
                <a:lnTo>
                  <a:pt x="34" y="137"/>
                </a:lnTo>
                <a:lnTo>
                  <a:pt x="34" y="139"/>
                </a:lnTo>
                <a:lnTo>
                  <a:pt x="34" y="141"/>
                </a:lnTo>
                <a:lnTo>
                  <a:pt x="34" y="142"/>
                </a:lnTo>
                <a:lnTo>
                  <a:pt x="34" y="144"/>
                </a:lnTo>
                <a:lnTo>
                  <a:pt x="34" y="146"/>
                </a:lnTo>
                <a:lnTo>
                  <a:pt x="34" y="147"/>
                </a:lnTo>
                <a:lnTo>
                  <a:pt x="34" y="149"/>
                </a:lnTo>
                <a:lnTo>
                  <a:pt x="34" y="150"/>
                </a:lnTo>
                <a:lnTo>
                  <a:pt x="34" y="153"/>
                </a:lnTo>
                <a:lnTo>
                  <a:pt x="34" y="155"/>
                </a:lnTo>
                <a:lnTo>
                  <a:pt x="34" y="156"/>
                </a:lnTo>
                <a:lnTo>
                  <a:pt x="34" y="158"/>
                </a:lnTo>
                <a:lnTo>
                  <a:pt x="34" y="161"/>
                </a:lnTo>
                <a:lnTo>
                  <a:pt x="34" y="163"/>
                </a:lnTo>
                <a:lnTo>
                  <a:pt x="35" y="164"/>
                </a:lnTo>
                <a:lnTo>
                  <a:pt x="35" y="165"/>
                </a:lnTo>
                <a:lnTo>
                  <a:pt x="36" y="167"/>
                </a:lnTo>
                <a:lnTo>
                  <a:pt x="37" y="169"/>
                </a:lnTo>
                <a:lnTo>
                  <a:pt x="37" y="171"/>
                </a:lnTo>
                <a:lnTo>
                  <a:pt x="37" y="172"/>
                </a:lnTo>
                <a:lnTo>
                  <a:pt x="37" y="174"/>
                </a:lnTo>
                <a:lnTo>
                  <a:pt x="37" y="175"/>
                </a:lnTo>
                <a:lnTo>
                  <a:pt x="36" y="176"/>
                </a:lnTo>
                <a:lnTo>
                  <a:pt x="40" y="180"/>
                </a:lnTo>
                <a:lnTo>
                  <a:pt x="41" y="181"/>
                </a:lnTo>
                <a:lnTo>
                  <a:pt x="42" y="184"/>
                </a:lnTo>
                <a:lnTo>
                  <a:pt x="43" y="185"/>
                </a:lnTo>
                <a:lnTo>
                  <a:pt x="44" y="189"/>
                </a:lnTo>
                <a:lnTo>
                  <a:pt x="44" y="193"/>
                </a:lnTo>
                <a:lnTo>
                  <a:pt x="44" y="195"/>
                </a:lnTo>
                <a:lnTo>
                  <a:pt x="44" y="198"/>
                </a:lnTo>
                <a:lnTo>
                  <a:pt x="44" y="204"/>
                </a:lnTo>
                <a:lnTo>
                  <a:pt x="44" y="206"/>
                </a:lnTo>
                <a:lnTo>
                  <a:pt x="44" y="208"/>
                </a:lnTo>
                <a:lnTo>
                  <a:pt x="45" y="213"/>
                </a:lnTo>
                <a:lnTo>
                  <a:pt x="45" y="218"/>
                </a:lnTo>
                <a:lnTo>
                  <a:pt x="45" y="221"/>
                </a:lnTo>
                <a:lnTo>
                  <a:pt x="44" y="223"/>
                </a:lnTo>
                <a:lnTo>
                  <a:pt x="42" y="224"/>
                </a:lnTo>
                <a:lnTo>
                  <a:pt x="39" y="225"/>
                </a:lnTo>
                <a:lnTo>
                  <a:pt x="36" y="225"/>
                </a:lnTo>
                <a:lnTo>
                  <a:pt x="33" y="226"/>
                </a:lnTo>
                <a:lnTo>
                  <a:pt x="29" y="228"/>
                </a:lnTo>
                <a:lnTo>
                  <a:pt x="27" y="231"/>
                </a:lnTo>
                <a:lnTo>
                  <a:pt x="22" y="233"/>
                </a:lnTo>
                <a:lnTo>
                  <a:pt x="20" y="235"/>
                </a:lnTo>
                <a:lnTo>
                  <a:pt x="16" y="238"/>
                </a:lnTo>
                <a:lnTo>
                  <a:pt x="12" y="239"/>
                </a:lnTo>
                <a:lnTo>
                  <a:pt x="9" y="240"/>
                </a:lnTo>
                <a:lnTo>
                  <a:pt x="7" y="240"/>
                </a:lnTo>
                <a:lnTo>
                  <a:pt x="2" y="240"/>
                </a:lnTo>
                <a:lnTo>
                  <a:pt x="2" y="241"/>
                </a:lnTo>
                <a:lnTo>
                  <a:pt x="0" y="247"/>
                </a:lnTo>
                <a:lnTo>
                  <a:pt x="0" y="250"/>
                </a:lnTo>
                <a:lnTo>
                  <a:pt x="0" y="252"/>
                </a:lnTo>
                <a:lnTo>
                  <a:pt x="1" y="256"/>
                </a:lnTo>
                <a:lnTo>
                  <a:pt x="3" y="259"/>
                </a:lnTo>
                <a:lnTo>
                  <a:pt x="7" y="260"/>
                </a:lnTo>
                <a:lnTo>
                  <a:pt x="10" y="261"/>
                </a:lnTo>
                <a:lnTo>
                  <a:pt x="14" y="262"/>
                </a:lnTo>
                <a:lnTo>
                  <a:pt x="16" y="262"/>
                </a:lnTo>
                <a:lnTo>
                  <a:pt x="19" y="262"/>
                </a:lnTo>
                <a:lnTo>
                  <a:pt x="25" y="262"/>
                </a:lnTo>
                <a:lnTo>
                  <a:pt x="28" y="262"/>
                </a:lnTo>
                <a:lnTo>
                  <a:pt x="31" y="262"/>
                </a:lnTo>
                <a:lnTo>
                  <a:pt x="34" y="261"/>
                </a:lnTo>
                <a:lnTo>
                  <a:pt x="36" y="261"/>
                </a:lnTo>
                <a:lnTo>
                  <a:pt x="40" y="261"/>
                </a:lnTo>
                <a:lnTo>
                  <a:pt x="43" y="261"/>
                </a:lnTo>
                <a:lnTo>
                  <a:pt x="46" y="264"/>
                </a:lnTo>
                <a:lnTo>
                  <a:pt x="49" y="268"/>
                </a:lnTo>
                <a:lnTo>
                  <a:pt x="49" y="271"/>
                </a:lnTo>
                <a:lnTo>
                  <a:pt x="49" y="276"/>
                </a:lnTo>
                <a:lnTo>
                  <a:pt x="49" y="277"/>
                </a:lnTo>
                <a:lnTo>
                  <a:pt x="49" y="281"/>
                </a:lnTo>
                <a:lnTo>
                  <a:pt x="49" y="283"/>
                </a:lnTo>
                <a:lnTo>
                  <a:pt x="49" y="286"/>
                </a:lnTo>
                <a:lnTo>
                  <a:pt x="46" y="290"/>
                </a:lnTo>
                <a:lnTo>
                  <a:pt x="46" y="291"/>
                </a:lnTo>
                <a:lnTo>
                  <a:pt x="46" y="294"/>
                </a:lnTo>
                <a:lnTo>
                  <a:pt x="46" y="296"/>
                </a:lnTo>
                <a:lnTo>
                  <a:pt x="46" y="301"/>
                </a:lnTo>
                <a:lnTo>
                  <a:pt x="46" y="304"/>
                </a:lnTo>
                <a:lnTo>
                  <a:pt x="48" y="308"/>
                </a:lnTo>
                <a:lnTo>
                  <a:pt x="50" y="312"/>
                </a:lnTo>
                <a:lnTo>
                  <a:pt x="52" y="313"/>
                </a:lnTo>
                <a:lnTo>
                  <a:pt x="56" y="314"/>
                </a:lnTo>
                <a:lnTo>
                  <a:pt x="59" y="319"/>
                </a:lnTo>
                <a:lnTo>
                  <a:pt x="61" y="321"/>
                </a:lnTo>
                <a:lnTo>
                  <a:pt x="63" y="326"/>
                </a:lnTo>
                <a:lnTo>
                  <a:pt x="67" y="329"/>
                </a:lnTo>
                <a:lnTo>
                  <a:pt x="69" y="331"/>
                </a:lnTo>
                <a:lnTo>
                  <a:pt x="69" y="334"/>
                </a:lnTo>
                <a:lnTo>
                  <a:pt x="69" y="339"/>
                </a:lnTo>
                <a:lnTo>
                  <a:pt x="70" y="344"/>
                </a:lnTo>
                <a:lnTo>
                  <a:pt x="69" y="347"/>
                </a:lnTo>
                <a:lnTo>
                  <a:pt x="71" y="347"/>
                </a:lnTo>
                <a:lnTo>
                  <a:pt x="75" y="347"/>
                </a:lnTo>
                <a:lnTo>
                  <a:pt x="77" y="347"/>
                </a:lnTo>
                <a:lnTo>
                  <a:pt x="80" y="347"/>
                </a:lnTo>
                <a:lnTo>
                  <a:pt x="85" y="347"/>
                </a:lnTo>
                <a:lnTo>
                  <a:pt x="86" y="347"/>
                </a:lnTo>
                <a:lnTo>
                  <a:pt x="89" y="347"/>
                </a:lnTo>
                <a:lnTo>
                  <a:pt x="92" y="347"/>
                </a:lnTo>
                <a:lnTo>
                  <a:pt x="99" y="346"/>
                </a:lnTo>
                <a:lnTo>
                  <a:pt x="101" y="346"/>
                </a:lnTo>
                <a:lnTo>
                  <a:pt x="100" y="346"/>
                </a:lnTo>
                <a:lnTo>
                  <a:pt x="103" y="346"/>
                </a:lnTo>
                <a:lnTo>
                  <a:pt x="106" y="345"/>
                </a:lnTo>
                <a:lnTo>
                  <a:pt x="109" y="343"/>
                </a:lnTo>
                <a:lnTo>
                  <a:pt x="111" y="342"/>
                </a:lnTo>
                <a:lnTo>
                  <a:pt x="113" y="339"/>
                </a:lnTo>
                <a:lnTo>
                  <a:pt x="114" y="336"/>
                </a:lnTo>
                <a:lnTo>
                  <a:pt x="117" y="334"/>
                </a:lnTo>
                <a:lnTo>
                  <a:pt x="118" y="330"/>
                </a:lnTo>
                <a:lnTo>
                  <a:pt x="119" y="328"/>
                </a:lnTo>
                <a:lnTo>
                  <a:pt x="122" y="326"/>
                </a:lnTo>
                <a:lnTo>
                  <a:pt x="126" y="325"/>
                </a:lnTo>
                <a:lnTo>
                  <a:pt x="129" y="322"/>
                </a:lnTo>
                <a:lnTo>
                  <a:pt x="131" y="320"/>
                </a:lnTo>
                <a:lnTo>
                  <a:pt x="137" y="320"/>
                </a:lnTo>
                <a:lnTo>
                  <a:pt x="139" y="320"/>
                </a:lnTo>
                <a:lnTo>
                  <a:pt x="142" y="320"/>
                </a:lnTo>
                <a:lnTo>
                  <a:pt x="146" y="320"/>
                </a:lnTo>
                <a:lnTo>
                  <a:pt x="151" y="320"/>
                </a:lnTo>
                <a:lnTo>
                  <a:pt x="153" y="320"/>
                </a:lnTo>
                <a:lnTo>
                  <a:pt x="156" y="320"/>
                </a:lnTo>
                <a:lnTo>
                  <a:pt x="157" y="320"/>
                </a:lnTo>
                <a:lnTo>
                  <a:pt x="163" y="320"/>
                </a:lnTo>
                <a:lnTo>
                  <a:pt x="166" y="320"/>
                </a:lnTo>
                <a:lnTo>
                  <a:pt x="169" y="322"/>
                </a:lnTo>
                <a:lnTo>
                  <a:pt x="171" y="325"/>
                </a:lnTo>
                <a:lnTo>
                  <a:pt x="173" y="328"/>
                </a:lnTo>
                <a:lnTo>
                  <a:pt x="174" y="330"/>
                </a:lnTo>
                <a:lnTo>
                  <a:pt x="174" y="333"/>
                </a:lnTo>
                <a:lnTo>
                  <a:pt x="174" y="336"/>
                </a:lnTo>
                <a:lnTo>
                  <a:pt x="174" y="338"/>
                </a:lnTo>
                <a:lnTo>
                  <a:pt x="174" y="341"/>
                </a:lnTo>
                <a:lnTo>
                  <a:pt x="174" y="344"/>
                </a:lnTo>
                <a:lnTo>
                  <a:pt x="175" y="347"/>
                </a:lnTo>
                <a:lnTo>
                  <a:pt x="180" y="352"/>
                </a:lnTo>
                <a:lnTo>
                  <a:pt x="182" y="353"/>
                </a:lnTo>
                <a:lnTo>
                  <a:pt x="185" y="356"/>
                </a:lnTo>
                <a:lnTo>
                  <a:pt x="187" y="359"/>
                </a:lnTo>
                <a:lnTo>
                  <a:pt x="189" y="362"/>
                </a:lnTo>
                <a:lnTo>
                  <a:pt x="189" y="364"/>
                </a:lnTo>
                <a:lnTo>
                  <a:pt x="188" y="367"/>
                </a:lnTo>
                <a:lnTo>
                  <a:pt x="188" y="370"/>
                </a:lnTo>
                <a:lnTo>
                  <a:pt x="187" y="372"/>
                </a:lnTo>
                <a:lnTo>
                  <a:pt x="185" y="376"/>
                </a:lnTo>
                <a:lnTo>
                  <a:pt x="185" y="378"/>
                </a:lnTo>
                <a:lnTo>
                  <a:pt x="183" y="380"/>
                </a:lnTo>
                <a:lnTo>
                  <a:pt x="181" y="381"/>
                </a:lnTo>
                <a:lnTo>
                  <a:pt x="179" y="384"/>
                </a:lnTo>
                <a:lnTo>
                  <a:pt x="175" y="384"/>
                </a:lnTo>
                <a:lnTo>
                  <a:pt x="174" y="386"/>
                </a:lnTo>
                <a:lnTo>
                  <a:pt x="172" y="386"/>
                </a:lnTo>
                <a:lnTo>
                  <a:pt x="170" y="386"/>
                </a:lnTo>
                <a:lnTo>
                  <a:pt x="169" y="388"/>
                </a:lnTo>
                <a:lnTo>
                  <a:pt x="169" y="390"/>
                </a:lnTo>
                <a:lnTo>
                  <a:pt x="166" y="394"/>
                </a:lnTo>
                <a:lnTo>
                  <a:pt x="165" y="397"/>
                </a:lnTo>
                <a:lnTo>
                  <a:pt x="163" y="399"/>
                </a:lnTo>
                <a:lnTo>
                  <a:pt x="163" y="403"/>
                </a:lnTo>
                <a:lnTo>
                  <a:pt x="163" y="406"/>
                </a:lnTo>
                <a:lnTo>
                  <a:pt x="163" y="410"/>
                </a:lnTo>
                <a:lnTo>
                  <a:pt x="162" y="413"/>
                </a:lnTo>
                <a:lnTo>
                  <a:pt x="162" y="415"/>
                </a:lnTo>
                <a:lnTo>
                  <a:pt x="162" y="419"/>
                </a:lnTo>
                <a:lnTo>
                  <a:pt x="162" y="421"/>
                </a:lnTo>
                <a:lnTo>
                  <a:pt x="163" y="422"/>
                </a:lnTo>
                <a:lnTo>
                  <a:pt x="164" y="423"/>
                </a:lnTo>
                <a:lnTo>
                  <a:pt x="168" y="423"/>
                </a:lnTo>
                <a:lnTo>
                  <a:pt x="172" y="423"/>
                </a:lnTo>
                <a:lnTo>
                  <a:pt x="177" y="424"/>
                </a:lnTo>
                <a:lnTo>
                  <a:pt x="179" y="424"/>
                </a:lnTo>
                <a:lnTo>
                  <a:pt x="182" y="424"/>
                </a:lnTo>
                <a:lnTo>
                  <a:pt x="187" y="424"/>
                </a:lnTo>
                <a:lnTo>
                  <a:pt x="187" y="427"/>
                </a:lnTo>
                <a:lnTo>
                  <a:pt x="189" y="429"/>
                </a:lnTo>
                <a:lnTo>
                  <a:pt x="191" y="431"/>
                </a:lnTo>
                <a:lnTo>
                  <a:pt x="191" y="436"/>
                </a:lnTo>
                <a:lnTo>
                  <a:pt x="191" y="439"/>
                </a:lnTo>
                <a:lnTo>
                  <a:pt x="191" y="440"/>
                </a:lnTo>
                <a:lnTo>
                  <a:pt x="191" y="443"/>
                </a:lnTo>
                <a:lnTo>
                  <a:pt x="194" y="447"/>
                </a:lnTo>
                <a:lnTo>
                  <a:pt x="195" y="450"/>
                </a:lnTo>
                <a:lnTo>
                  <a:pt x="196" y="453"/>
                </a:lnTo>
                <a:lnTo>
                  <a:pt x="200" y="454"/>
                </a:lnTo>
                <a:lnTo>
                  <a:pt x="205" y="454"/>
                </a:lnTo>
                <a:lnTo>
                  <a:pt x="208" y="453"/>
                </a:lnTo>
                <a:lnTo>
                  <a:pt x="211" y="449"/>
                </a:lnTo>
                <a:lnTo>
                  <a:pt x="215" y="448"/>
                </a:lnTo>
                <a:lnTo>
                  <a:pt x="217" y="448"/>
                </a:lnTo>
                <a:lnTo>
                  <a:pt x="220" y="448"/>
                </a:lnTo>
                <a:lnTo>
                  <a:pt x="223" y="448"/>
                </a:lnTo>
                <a:lnTo>
                  <a:pt x="225" y="449"/>
                </a:lnTo>
                <a:lnTo>
                  <a:pt x="228" y="453"/>
                </a:lnTo>
                <a:lnTo>
                  <a:pt x="229" y="455"/>
                </a:lnTo>
                <a:lnTo>
                  <a:pt x="233" y="455"/>
                </a:lnTo>
                <a:lnTo>
                  <a:pt x="234" y="457"/>
                </a:lnTo>
                <a:lnTo>
                  <a:pt x="239" y="466"/>
                </a:lnTo>
                <a:lnTo>
                  <a:pt x="239" y="464"/>
                </a:lnTo>
                <a:lnTo>
                  <a:pt x="239" y="459"/>
                </a:lnTo>
                <a:lnTo>
                  <a:pt x="242" y="456"/>
                </a:lnTo>
                <a:lnTo>
                  <a:pt x="242" y="453"/>
                </a:lnTo>
                <a:lnTo>
                  <a:pt x="243" y="450"/>
                </a:lnTo>
                <a:lnTo>
                  <a:pt x="243" y="446"/>
                </a:lnTo>
                <a:lnTo>
                  <a:pt x="243" y="441"/>
                </a:lnTo>
                <a:lnTo>
                  <a:pt x="247" y="440"/>
                </a:lnTo>
                <a:lnTo>
                  <a:pt x="248" y="438"/>
                </a:lnTo>
                <a:lnTo>
                  <a:pt x="249" y="436"/>
                </a:lnTo>
                <a:lnTo>
                  <a:pt x="249" y="431"/>
                </a:lnTo>
                <a:lnTo>
                  <a:pt x="249" y="429"/>
                </a:lnTo>
                <a:lnTo>
                  <a:pt x="249" y="427"/>
                </a:lnTo>
                <a:lnTo>
                  <a:pt x="249" y="424"/>
                </a:lnTo>
                <a:lnTo>
                  <a:pt x="252" y="421"/>
                </a:lnTo>
                <a:lnTo>
                  <a:pt x="255" y="417"/>
                </a:lnTo>
                <a:lnTo>
                  <a:pt x="255" y="414"/>
                </a:lnTo>
                <a:lnTo>
                  <a:pt x="255" y="412"/>
                </a:lnTo>
                <a:lnTo>
                  <a:pt x="259" y="411"/>
                </a:lnTo>
                <a:lnTo>
                  <a:pt x="261" y="410"/>
                </a:lnTo>
                <a:lnTo>
                  <a:pt x="265" y="408"/>
                </a:lnTo>
                <a:lnTo>
                  <a:pt x="265" y="406"/>
                </a:lnTo>
                <a:lnTo>
                  <a:pt x="268" y="406"/>
                </a:lnTo>
                <a:lnTo>
                  <a:pt x="271" y="405"/>
                </a:lnTo>
                <a:lnTo>
                  <a:pt x="274" y="404"/>
                </a:lnTo>
                <a:lnTo>
                  <a:pt x="278" y="405"/>
                </a:lnTo>
                <a:lnTo>
                  <a:pt x="282" y="405"/>
                </a:lnTo>
                <a:lnTo>
                  <a:pt x="284" y="405"/>
                </a:lnTo>
                <a:lnTo>
                  <a:pt x="285" y="407"/>
                </a:lnTo>
                <a:lnTo>
                  <a:pt x="289" y="408"/>
                </a:lnTo>
                <a:lnTo>
                  <a:pt x="290" y="412"/>
                </a:lnTo>
                <a:lnTo>
                  <a:pt x="292" y="413"/>
                </a:lnTo>
                <a:lnTo>
                  <a:pt x="292" y="416"/>
                </a:lnTo>
                <a:lnTo>
                  <a:pt x="293" y="419"/>
                </a:lnTo>
                <a:lnTo>
                  <a:pt x="293" y="421"/>
                </a:lnTo>
                <a:lnTo>
                  <a:pt x="295" y="424"/>
                </a:lnTo>
                <a:lnTo>
                  <a:pt x="298" y="428"/>
                </a:lnTo>
                <a:lnTo>
                  <a:pt x="302" y="430"/>
                </a:lnTo>
                <a:lnTo>
                  <a:pt x="309" y="430"/>
                </a:lnTo>
                <a:lnTo>
                  <a:pt x="312" y="430"/>
                </a:lnTo>
                <a:lnTo>
                  <a:pt x="311" y="430"/>
                </a:lnTo>
                <a:lnTo>
                  <a:pt x="312" y="429"/>
                </a:lnTo>
                <a:lnTo>
                  <a:pt x="314" y="428"/>
                </a:lnTo>
                <a:lnTo>
                  <a:pt x="314" y="427"/>
                </a:lnTo>
                <a:lnTo>
                  <a:pt x="312" y="425"/>
                </a:lnTo>
                <a:lnTo>
                  <a:pt x="314" y="424"/>
                </a:lnTo>
                <a:lnTo>
                  <a:pt x="315" y="423"/>
                </a:lnTo>
                <a:lnTo>
                  <a:pt x="317" y="422"/>
                </a:lnTo>
                <a:lnTo>
                  <a:pt x="317" y="420"/>
                </a:lnTo>
                <a:lnTo>
                  <a:pt x="320" y="415"/>
                </a:lnTo>
                <a:lnTo>
                  <a:pt x="320" y="412"/>
                </a:lnTo>
                <a:lnTo>
                  <a:pt x="319" y="408"/>
                </a:lnTo>
                <a:lnTo>
                  <a:pt x="318" y="407"/>
                </a:lnTo>
                <a:lnTo>
                  <a:pt x="317" y="404"/>
                </a:lnTo>
                <a:lnTo>
                  <a:pt x="312" y="400"/>
                </a:lnTo>
                <a:lnTo>
                  <a:pt x="309" y="396"/>
                </a:lnTo>
                <a:lnTo>
                  <a:pt x="309" y="395"/>
                </a:lnTo>
                <a:lnTo>
                  <a:pt x="308" y="390"/>
                </a:lnTo>
                <a:lnTo>
                  <a:pt x="304" y="387"/>
                </a:lnTo>
                <a:lnTo>
                  <a:pt x="306" y="385"/>
                </a:lnTo>
                <a:lnTo>
                  <a:pt x="310" y="384"/>
                </a:lnTo>
                <a:lnTo>
                  <a:pt x="315" y="384"/>
                </a:lnTo>
                <a:lnTo>
                  <a:pt x="318" y="384"/>
                </a:lnTo>
                <a:lnTo>
                  <a:pt x="321" y="384"/>
                </a:lnTo>
                <a:lnTo>
                  <a:pt x="326" y="384"/>
                </a:lnTo>
                <a:lnTo>
                  <a:pt x="329" y="384"/>
                </a:lnTo>
                <a:lnTo>
                  <a:pt x="333" y="384"/>
                </a:lnTo>
                <a:lnTo>
                  <a:pt x="336" y="384"/>
                </a:lnTo>
                <a:lnTo>
                  <a:pt x="340" y="384"/>
                </a:lnTo>
                <a:lnTo>
                  <a:pt x="343" y="384"/>
                </a:lnTo>
                <a:lnTo>
                  <a:pt x="346" y="384"/>
                </a:lnTo>
                <a:lnTo>
                  <a:pt x="354" y="385"/>
                </a:lnTo>
                <a:lnTo>
                  <a:pt x="359" y="385"/>
                </a:lnTo>
                <a:lnTo>
                  <a:pt x="362" y="385"/>
                </a:lnTo>
                <a:lnTo>
                  <a:pt x="368" y="387"/>
                </a:lnTo>
                <a:lnTo>
                  <a:pt x="372" y="387"/>
                </a:lnTo>
                <a:lnTo>
                  <a:pt x="376" y="388"/>
                </a:lnTo>
                <a:lnTo>
                  <a:pt x="380" y="388"/>
                </a:lnTo>
                <a:lnTo>
                  <a:pt x="381" y="388"/>
                </a:lnTo>
                <a:lnTo>
                  <a:pt x="381" y="387"/>
                </a:lnTo>
                <a:lnTo>
                  <a:pt x="383" y="386"/>
                </a:lnTo>
                <a:lnTo>
                  <a:pt x="383" y="385"/>
                </a:lnTo>
                <a:lnTo>
                  <a:pt x="381" y="382"/>
                </a:lnTo>
                <a:close/>
              </a:path>
            </a:pathLst>
          </a:custGeom>
          <a:solidFill>
            <a:schemeClr val="accent2">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36" name="Freeform 35"/>
          <p:cNvSpPr>
            <a:spLocks/>
          </p:cNvSpPr>
          <p:nvPr/>
        </p:nvSpPr>
        <p:spPr bwMode="auto">
          <a:xfrm>
            <a:off x="5783673" y="1447800"/>
            <a:ext cx="1370175" cy="1185717"/>
          </a:xfrm>
          <a:custGeom>
            <a:avLst/>
            <a:gdLst>
              <a:gd name="T0" fmla="*/ 709 w 790"/>
              <a:gd name="T1" fmla="*/ 683 h 711"/>
              <a:gd name="T2" fmla="*/ 702 w 790"/>
              <a:gd name="T3" fmla="*/ 659 h 711"/>
              <a:gd name="T4" fmla="*/ 691 w 790"/>
              <a:gd name="T5" fmla="*/ 630 h 711"/>
              <a:gd name="T6" fmla="*/ 683 w 790"/>
              <a:gd name="T7" fmla="*/ 607 h 711"/>
              <a:gd name="T8" fmla="*/ 674 w 790"/>
              <a:gd name="T9" fmla="*/ 593 h 711"/>
              <a:gd name="T10" fmla="*/ 665 w 790"/>
              <a:gd name="T11" fmla="*/ 579 h 711"/>
              <a:gd name="T12" fmla="*/ 676 w 790"/>
              <a:gd name="T13" fmla="*/ 568 h 711"/>
              <a:gd name="T14" fmla="*/ 690 w 790"/>
              <a:gd name="T15" fmla="*/ 558 h 711"/>
              <a:gd name="T16" fmla="*/ 701 w 790"/>
              <a:gd name="T17" fmla="*/ 547 h 711"/>
              <a:gd name="T18" fmla="*/ 717 w 790"/>
              <a:gd name="T19" fmla="*/ 548 h 711"/>
              <a:gd name="T20" fmla="*/ 731 w 790"/>
              <a:gd name="T21" fmla="*/ 553 h 711"/>
              <a:gd name="T22" fmla="*/ 744 w 790"/>
              <a:gd name="T23" fmla="*/ 553 h 711"/>
              <a:gd name="T24" fmla="*/ 758 w 790"/>
              <a:gd name="T25" fmla="*/ 544 h 711"/>
              <a:gd name="T26" fmla="*/ 770 w 790"/>
              <a:gd name="T27" fmla="*/ 533 h 711"/>
              <a:gd name="T28" fmla="*/ 768 w 790"/>
              <a:gd name="T29" fmla="*/ 516 h 711"/>
              <a:gd name="T30" fmla="*/ 773 w 790"/>
              <a:gd name="T31" fmla="*/ 498 h 711"/>
              <a:gd name="T32" fmla="*/ 776 w 790"/>
              <a:gd name="T33" fmla="*/ 482 h 711"/>
              <a:gd name="T34" fmla="*/ 778 w 790"/>
              <a:gd name="T35" fmla="*/ 467 h 711"/>
              <a:gd name="T36" fmla="*/ 780 w 790"/>
              <a:gd name="T37" fmla="*/ 451 h 711"/>
              <a:gd name="T38" fmla="*/ 778 w 790"/>
              <a:gd name="T39" fmla="*/ 437 h 711"/>
              <a:gd name="T40" fmla="*/ 780 w 790"/>
              <a:gd name="T41" fmla="*/ 422 h 711"/>
              <a:gd name="T42" fmla="*/ 777 w 790"/>
              <a:gd name="T43" fmla="*/ 406 h 711"/>
              <a:gd name="T44" fmla="*/ 780 w 790"/>
              <a:gd name="T45" fmla="*/ 387 h 711"/>
              <a:gd name="T46" fmla="*/ 787 w 790"/>
              <a:gd name="T47" fmla="*/ 369 h 711"/>
              <a:gd name="T48" fmla="*/ 790 w 790"/>
              <a:gd name="T49" fmla="*/ 355 h 711"/>
              <a:gd name="T50" fmla="*/ 790 w 790"/>
              <a:gd name="T51" fmla="*/ 343 h 711"/>
              <a:gd name="T52" fmla="*/ 790 w 790"/>
              <a:gd name="T53" fmla="*/ 329 h 711"/>
              <a:gd name="T54" fmla="*/ 786 w 790"/>
              <a:gd name="T55" fmla="*/ 320 h 711"/>
              <a:gd name="T56" fmla="*/ 771 w 790"/>
              <a:gd name="T57" fmla="*/ 306 h 711"/>
              <a:gd name="T58" fmla="*/ 768 w 790"/>
              <a:gd name="T59" fmla="*/ 289 h 711"/>
              <a:gd name="T60" fmla="*/ 770 w 790"/>
              <a:gd name="T61" fmla="*/ 270 h 711"/>
              <a:gd name="T62" fmla="*/ 774 w 790"/>
              <a:gd name="T63" fmla="*/ 261 h 711"/>
              <a:gd name="T64" fmla="*/ 773 w 790"/>
              <a:gd name="T65" fmla="*/ 252 h 711"/>
              <a:gd name="T66" fmla="*/ 760 w 790"/>
              <a:gd name="T67" fmla="*/ 241 h 711"/>
              <a:gd name="T68" fmla="*/ 673 w 790"/>
              <a:gd name="T69" fmla="*/ 303 h 711"/>
              <a:gd name="T70" fmla="*/ 556 w 790"/>
              <a:gd name="T71" fmla="*/ 344 h 711"/>
              <a:gd name="T72" fmla="*/ 464 w 790"/>
              <a:gd name="T73" fmla="*/ 253 h 711"/>
              <a:gd name="T74" fmla="*/ 376 w 790"/>
              <a:gd name="T75" fmla="*/ 250 h 711"/>
              <a:gd name="T76" fmla="*/ 327 w 790"/>
              <a:gd name="T77" fmla="*/ 180 h 711"/>
              <a:gd name="T78" fmla="*/ 262 w 790"/>
              <a:gd name="T79" fmla="*/ 91 h 711"/>
              <a:gd name="T80" fmla="*/ 208 w 790"/>
              <a:gd name="T81" fmla="*/ 22 h 711"/>
              <a:gd name="T82" fmla="*/ 125 w 790"/>
              <a:gd name="T83" fmla="*/ 9 h 711"/>
              <a:gd name="T84" fmla="*/ 43 w 790"/>
              <a:gd name="T85" fmla="*/ 16 h 711"/>
              <a:gd name="T86" fmla="*/ 15 w 790"/>
              <a:gd name="T87" fmla="*/ 60 h 711"/>
              <a:gd name="T88" fmla="*/ 44 w 790"/>
              <a:gd name="T89" fmla="*/ 100 h 711"/>
              <a:gd name="T90" fmla="*/ 97 w 790"/>
              <a:gd name="T91" fmla="*/ 164 h 711"/>
              <a:gd name="T92" fmla="*/ 182 w 790"/>
              <a:gd name="T93" fmla="*/ 142 h 711"/>
              <a:gd name="T94" fmla="*/ 247 w 790"/>
              <a:gd name="T95" fmla="*/ 175 h 711"/>
              <a:gd name="T96" fmla="*/ 234 w 790"/>
              <a:gd name="T97" fmla="*/ 269 h 711"/>
              <a:gd name="T98" fmla="*/ 247 w 790"/>
              <a:gd name="T99" fmla="*/ 408 h 711"/>
              <a:gd name="T100" fmla="*/ 182 w 790"/>
              <a:gd name="T101" fmla="*/ 430 h 711"/>
              <a:gd name="T102" fmla="*/ 163 w 790"/>
              <a:gd name="T103" fmla="*/ 510 h 711"/>
              <a:gd name="T104" fmla="*/ 201 w 790"/>
              <a:gd name="T105" fmla="*/ 542 h 711"/>
              <a:gd name="T106" fmla="*/ 235 w 790"/>
              <a:gd name="T107" fmla="*/ 584 h 711"/>
              <a:gd name="T108" fmla="*/ 307 w 790"/>
              <a:gd name="T109" fmla="*/ 621 h 711"/>
              <a:gd name="T110" fmla="*/ 367 w 790"/>
              <a:gd name="T111" fmla="*/ 592 h 711"/>
              <a:gd name="T112" fmla="*/ 410 w 790"/>
              <a:gd name="T113" fmla="*/ 622 h 711"/>
              <a:gd name="T114" fmla="*/ 468 w 790"/>
              <a:gd name="T115" fmla="*/ 675 h 711"/>
              <a:gd name="T116" fmla="*/ 526 w 790"/>
              <a:gd name="T117" fmla="*/ 670 h 711"/>
              <a:gd name="T118" fmla="*/ 588 w 790"/>
              <a:gd name="T119" fmla="*/ 705 h 711"/>
              <a:gd name="T120" fmla="*/ 633 w 790"/>
              <a:gd name="T121" fmla="*/ 667 h 711"/>
              <a:gd name="T122" fmla="*/ 696 w 790"/>
              <a:gd name="T123" fmla="*/ 703 h 7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0"/>
              <a:gd name="T187" fmla="*/ 0 h 711"/>
              <a:gd name="T188" fmla="*/ 790 w 790"/>
              <a:gd name="T189" fmla="*/ 711 h 7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0" h="711">
                <a:moveTo>
                  <a:pt x="714" y="700"/>
                </a:moveTo>
                <a:lnTo>
                  <a:pt x="714" y="700"/>
                </a:lnTo>
                <a:lnTo>
                  <a:pt x="714" y="699"/>
                </a:lnTo>
                <a:lnTo>
                  <a:pt x="713" y="697"/>
                </a:lnTo>
                <a:lnTo>
                  <a:pt x="711" y="697"/>
                </a:lnTo>
                <a:lnTo>
                  <a:pt x="711" y="696"/>
                </a:lnTo>
                <a:lnTo>
                  <a:pt x="710" y="695"/>
                </a:lnTo>
                <a:lnTo>
                  <a:pt x="710" y="694"/>
                </a:lnTo>
                <a:lnTo>
                  <a:pt x="710" y="693"/>
                </a:lnTo>
                <a:lnTo>
                  <a:pt x="710" y="692"/>
                </a:lnTo>
                <a:lnTo>
                  <a:pt x="710" y="691"/>
                </a:lnTo>
                <a:lnTo>
                  <a:pt x="710" y="690"/>
                </a:lnTo>
                <a:lnTo>
                  <a:pt x="709" y="688"/>
                </a:lnTo>
                <a:lnTo>
                  <a:pt x="709" y="686"/>
                </a:lnTo>
                <a:lnTo>
                  <a:pt x="709" y="685"/>
                </a:lnTo>
                <a:lnTo>
                  <a:pt x="709" y="684"/>
                </a:lnTo>
                <a:lnTo>
                  <a:pt x="709" y="683"/>
                </a:lnTo>
                <a:lnTo>
                  <a:pt x="709" y="682"/>
                </a:lnTo>
                <a:lnTo>
                  <a:pt x="709" y="680"/>
                </a:lnTo>
                <a:lnTo>
                  <a:pt x="709" y="678"/>
                </a:lnTo>
                <a:lnTo>
                  <a:pt x="708" y="676"/>
                </a:lnTo>
                <a:lnTo>
                  <a:pt x="707" y="673"/>
                </a:lnTo>
                <a:lnTo>
                  <a:pt x="707" y="671"/>
                </a:lnTo>
                <a:lnTo>
                  <a:pt x="706" y="670"/>
                </a:lnTo>
                <a:lnTo>
                  <a:pt x="706" y="668"/>
                </a:lnTo>
                <a:lnTo>
                  <a:pt x="705" y="667"/>
                </a:lnTo>
                <a:lnTo>
                  <a:pt x="705" y="665"/>
                </a:lnTo>
                <a:lnTo>
                  <a:pt x="703" y="662"/>
                </a:lnTo>
                <a:lnTo>
                  <a:pt x="702" y="661"/>
                </a:lnTo>
                <a:lnTo>
                  <a:pt x="702" y="659"/>
                </a:lnTo>
                <a:lnTo>
                  <a:pt x="701" y="657"/>
                </a:lnTo>
                <a:lnTo>
                  <a:pt x="700" y="653"/>
                </a:lnTo>
                <a:lnTo>
                  <a:pt x="700" y="652"/>
                </a:lnTo>
                <a:lnTo>
                  <a:pt x="698" y="649"/>
                </a:lnTo>
                <a:lnTo>
                  <a:pt x="697" y="648"/>
                </a:lnTo>
                <a:lnTo>
                  <a:pt x="697" y="645"/>
                </a:lnTo>
                <a:lnTo>
                  <a:pt x="696" y="643"/>
                </a:lnTo>
                <a:lnTo>
                  <a:pt x="696" y="641"/>
                </a:lnTo>
                <a:lnTo>
                  <a:pt x="693" y="639"/>
                </a:lnTo>
                <a:lnTo>
                  <a:pt x="693" y="637"/>
                </a:lnTo>
                <a:lnTo>
                  <a:pt x="693" y="636"/>
                </a:lnTo>
                <a:lnTo>
                  <a:pt x="692" y="634"/>
                </a:lnTo>
                <a:lnTo>
                  <a:pt x="692" y="633"/>
                </a:lnTo>
                <a:lnTo>
                  <a:pt x="692" y="632"/>
                </a:lnTo>
                <a:lnTo>
                  <a:pt x="691" y="631"/>
                </a:lnTo>
                <a:lnTo>
                  <a:pt x="691" y="630"/>
                </a:lnTo>
                <a:lnTo>
                  <a:pt x="689" y="627"/>
                </a:lnTo>
                <a:lnTo>
                  <a:pt x="688" y="625"/>
                </a:lnTo>
                <a:lnTo>
                  <a:pt x="688" y="623"/>
                </a:lnTo>
                <a:lnTo>
                  <a:pt x="688" y="622"/>
                </a:lnTo>
                <a:lnTo>
                  <a:pt x="687" y="619"/>
                </a:lnTo>
                <a:lnTo>
                  <a:pt x="687" y="618"/>
                </a:lnTo>
                <a:lnTo>
                  <a:pt x="687" y="617"/>
                </a:lnTo>
                <a:lnTo>
                  <a:pt x="687" y="616"/>
                </a:lnTo>
                <a:lnTo>
                  <a:pt x="685" y="614"/>
                </a:lnTo>
                <a:lnTo>
                  <a:pt x="684" y="613"/>
                </a:lnTo>
                <a:lnTo>
                  <a:pt x="683" y="611"/>
                </a:lnTo>
                <a:lnTo>
                  <a:pt x="683" y="610"/>
                </a:lnTo>
                <a:lnTo>
                  <a:pt x="683" y="609"/>
                </a:lnTo>
                <a:lnTo>
                  <a:pt x="683" y="607"/>
                </a:lnTo>
                <a:lnTo>
                  <a:pt x="682" y="607"/>
                </a:lnTo>
                <a:lnTo>
                  <a:pt x="682" y="606"/>
                </a:lnTo>
                <a:lnTo>
                  <a:pt x="682" y="605"/>
                </a:lnTo>
                <a:lnTo>
                  <a:pt x="682" y="604"/>
                </a:lnTo>
                <a:lnTo>
                  <a:pt x="681" y="604"/>
                </a:lnTo>
                <a:lnTo>
                  <a:pt x="681" y="602"/>
                </a:lnTo>
                <a:lnTo>
                  <a:pt x="680" y="601"/>
                </a:lnTo>
                <a:lnTo>
                  <a:pt x="679" y="601"/>
                </a:lnTo>
                <a:lnTo>
                  <a:pt x="679" y="600"/>
                </a:lnTo>
                <a:lnTo>
                  <a:pt x="677" y="600"/>
                </a:lnTo>
                <a:lnTo>
                  <a:pt x="677" y="599"/>
                </a:lnTo>
                <a:lnTo>
                  <a:pt x="676" y="598"/>
                </a:lnTo>
                <a:lnTo>
                  <a:pt x="675" y="597"/>
                </a:lnTo>
                <a:lnTo>
                  <a:pt x="674" y="596"/>
                </a:lnTo>
                <a:lnTo>
                  <a:pt x="674" y="594"/>
                </a:lnTo>
                <a:lnTo>
                  <a:pt x="673" y="593"/>
                </a:lnTo>
                <a:lnTo>
                  <a:pt x="674" y="593"/>
                </a:lnTo>
                <a:lnTo>
                  <a:pt x="673" y="593"/>
                </a:lnTo>
                <a:lnTo>
                  <a:pt x="673" y="592"/>
                </a:lnTo>
                <a:lnTo>
                  <a:pt x="673" y="590"/>
                </a:lnTo>
                <a:lnTo>
                  <a:pt x="673" y="589"/>
                </a:lnTo>
                <a:lnTo>
                  <a:pt x="672" y="588"/>
                </a:lnTo>
                <a:lnTo>
                  <a:pt x="671" y="588"/>
                </a:lnTo>
                <a:lnTo>
                  <a:pt x="671" y="587"/>
                </a:lnTo>
                <a:lnTo>
                  <a:pt x="670" y="587"/>
                </a:lnTo>
                <a:lnTo>
                  <a:pt x="670" y="585"/>
                </a:lnTo>
                <a:lnTo>
                  <a:pt x="668" y="585"/>
                </a:lnTo>
                <a:lnTo>
                  <a:pt x="668" y="584"/>
                </a:lnTo>
                <a:lnTo>
                  <a:pt x="667" y="584"/>
                </a:lnTo>
                <a:lnTo>
                  <a:pt x="666" y="583"/>
                </a:lnTo>
                <a:lnTo>
                  <a:pt x="666" y="582"/>
                </a:lnTo>
                <a:lnTo>
                  <a:pt x="666" y="581"/>
                </a:lnTo>
                <a:lnTo>
                  <a:pt x="665" y="580"/>
                </a:lnTo>
                <a:lnTo>
                  <a:pt x="665" y="579"/>
                </a:lnTo>
                <a:lnTo>
                  <a:pt x="665" y="578"/>
                </a:lnTo>
                <a:lnTo>
                  <a:pt x="665" y="576"/>
                </a:lnTo>
                <a:lnTo>
                  <a:pt x="665" y="575"/>
                </a:lnTo>
                <a:lnTo>
                  <a:pt x="665" y="574"/>
                </a:lnTo>
                <a:lnTo>
                  <a:pt x="666" y="573"/>
                </a:lnTo>
                <a:lnTo>
                  <a:pt x="667" y="572"/>
                </a:lnTo>
                <a:lnTo>
                  <a:pt x="668" y="571"/>
                </a:lnTo>
                <a:lnTo>
                  <a:pt x="670" y="571"/>
                </a:lnTo>
                <a:lnTo>
                  <a:pt x="671" y="571"/>
                </a:lnTo>
                <a:lnTo>
                  <a:pt x="672" y="571"/>
                </a:lnTo>
                <a:lnTo>
                  <a:pt x="673" y="571"/>
                </a:lnTo>
                <a:lnTo>
                  <a:pt x="674" y="571"/>
                </a:lnTo>
                <a:lnTo>
                  <a:pt x="674" y="570"/>
                </a:lnTo>
                <a:lnTo>
                  <a:pt x="675" y="570"/>
                </a:lnTo>
                <a:lnTo>
                  <a:pt x="675" y="568"/>
                </a:lnTo>
                <a:lnTo>
                  <a:pt x="676" y="568"/>
                </a:lnTo>
                <a:lnTo>
                  <a:pt x="676" y="567"/>
                </a:lnTo>
                <a:lnTo>
                  <a:pt x="677" y="567"/>
                </a:lnTo>
                <a:lnTo>
                  <a:pt x="677" y="566"/>
                </a:lnTo>
                <a:lnTo>
                  <a:pt x="679" y="566"/>
                </a:lnTo>
                <a:lnTo>
                  <a:pt x="680" y="566"/>
                </a:lnTo>
                <a:lnTo>
                  <a:pt x="681" y="566"/>
                </a:lnTo>
                <a:lnTo>
                  <a:pt x="682" y="566"/>
                </a:lnTo>
                <a:lnTo>
                  <a:pt x="683" y="565"/>
                </a:lnTo>
                <a:lnTo>
                  <a:pt x="684" y="564"/>
                </a:lnTo>
                <a:lnTo>
                  <a:pt x="684" y="563"/>
                </a:lnTo>
                <a:lnTo>
                  <a:pt x="685" y="563"/>
                </a:lnTo>
                <a:lnTo>
                  <a:pt x="685" y="562"/>
                </a:lnTo>
                <a:lnTo>
                  <a:pt x="687" y="561"/>
                </a:lnTo>
                <a:lnTo>
                  <a:pt x="689" y="559"/>
                </a:lnTo>
                <a:lnTo>
                  <a:pt x="690" y="559"/>
                </a:lnTo>
                <a:lnTo>
                  <a:pt x="690" y="558"/>
                </a:lnTo>
                <a:lnTo>
                  <a:pt x="690" y="557"/>
                </a:lnTo>
                <a:lnTo>
                  <a:pt x="691" y="557"/>
                </a:lnTo>
                <a:lnTo>
                  <a:pt x="691" y="556"/>
                </a:lnTo>
                <a:lnTo>
                  <a:pt x="692" y="555"/>
                </a:lnTo>
                <a:lnTo>
                  <a:pt x="693" y="555"/>
                </a:lnTo>
                <a:lnTo>
                  <a:pt x="694" y="554"/>
                </a:lnTo>
                <a:lnTo>
                  <a:pt x="694" y="553"/>
                </a:lnTo>
                <a:lnTo>
                  <a:pt x="694" y="551"/>
                </a:lnTo>
                <a:lnTo>
                  <a:pt x="696" y="550"/>
                </a:lnTo>
                <a:lnTo>
                  <a:pt x="697" y="550"/>
                </a:lnTo>
                <a:lnTo>
                  <a:pt x="698" y="549"/>
                </a:lnTo>
                <a:lnTo>
                  <a:pt x="699" y="549"/>
                </a:lnTo>
                <a:lnTo>
                  <a:pt x="700" y="549"/>
                </a:lnTo>
                <a:lnTo>
                  <a:pt x="700" y="548"/>
                </a:lnTo>
                <a:lnTo>
                  <a:pt x="701" y="547"/>
                </a:lnTo>
                <a:lnTo>
                  <a:pt x="701" y="546"/>
                </a:lnTo>
                <a:lnTo>
                  <a:pt x="702" y="546"/>
                </a:lnTo>
                <a:lnTo>
                  <a:pt x="703" y="545"/>
                </a:lnTo>
                <a:lnTo>
                  <a:pt x="705" y="545"/>
                </a:lnTo>
                <a:lnTo>
                  <a:pt x="706" y="545"/>
                </a:lnTo>
                <a:lnTo>
                  <a:pt x="707" y="545"/>
                </a:lnTo>
                <a:lnTo>
                  <a:pt x="708" y="545"/>
                </a:lnTo>
                <a:lnTo>
                  <a:pt x="709" y="545"/>
                </a:lnTo>
                <a:lnTo>
                  <a:pt x="710" y="545"/>
                </a:lnTo>
                <a:lnTo>
                  <a:pt x="711" y="545"/>
                </a:lnTo>
                <a:lnTo>
                  <a:pt x="713" y="546"/>
                </a:lnTo>
                <a:lnTo>
                  <a:pt x="714" y="547"/>
                </a:lnTo>
                <a:lnTo>
                  <a:pt x="714" y="548"/>
                </a:lnTo>
                <a:lnTo>
                  <a:pt x="715" y="548"/>
                </a:lnTo>
                <a:lnTo>
                  <a:pt x="716" y="548"/>
                </a:lnTo>
                <a:lnTo>
                  <a:pt x="717" y="548"/>
                </a:lnTo>
                <a:lnTo>
                  <a:pt x="718" y="549"/>
                </a:lnTo>
                <a:lnTo>
                  <a:pt x="719" y="549"/>
                </a:lnTo>
                <a:lnTo>
                  <a:pt x="720" y="549"/>
                </a:lnTo>
                <a:lnTo>
                  <a:pt x="722" y="549"/>
                </a:lnTo>
                <a:lnTo>
                  <a:pt x="723" y="549"/>
                </a:lnTo>
                <a:lnTo>
                  <a:pt x="725" y="550"/>
                </a:lnTo>
                <a:lnTo>
                  <a:pt x="726" y="550"/>
                </a:lnTo>
                <a:lnTo>
                  <a:pt x="728" y="550"/>
                </a:lnTo>
                <a:lnTo>
                  <a:pt x="728" y="551"/>
                </a:lnTo>
                <a:lnTo>
                  <a:pt x="730" y="553"/>
                </a:lnTo>
                <a:lnTo>
                  <a:pt x="731" y="553"/>
                </a:lnTo>
                <a:lnTo>
                  <a:pt x="732" y="554"/>
                </a:lnTo>
                <a:lnTo>
                  <a:pt x="733" y="554"/>
                </a:lnTo>
                <a:lnTo>
                  <a:pt x="734" y="555"/>
                </a:lnTo>
                <a:lnTo>
                  <a:pt x="735" y="555"/>
                </a:lnTo>
                <a:lnTo>
                  <a:pt x="736" y="555"/>
                </a:lnTo>
                <a:lnTo>
                  <a:pt x="739" y="555"/>
                </a:lnTo>
                <a:lnTo>
                  <a:pt x="740" y="555"/>
                </a:lnTo>
                <a:lnTo>
                  <a:pt x="741" y="555"/>
                </a:lnTo>
                <a:lnTo>
                  <a:pt x="742" y="555"/>
                </a:lnTo>
                <a:lnTo>
                  <a:pt x="743" y="555"/>
                </a:lnTo>
                <a:lnTo>
                  <a:pt x="743" y="554"/>
                </a:lnTo>
                <a:lnTo>
                  <a:pt x="744" y="553"/>
                </a:lnTo>
                <a:lnTo>
                  <a:pt x="744" y="551"/>
                </a:lnTo>
                <a:lnTo>
                  <a:pt x="745" y="551"/>
                </a:lnTo>
                <a:lnTo>
                  <a:pt x="747" y="551"/>
                </a:lnTo>
                <a:lnTo>
                  <a:pt x="748" y="551"/>
                </a:lnTo>
                <a:lnTo>
                  <a:pt x="748" y="550"/>
                </a:lnTo>
                <a:lnTo>
                  <a:pt x="749" y="550"/>
                </a:lnTo>
                <a:lnTo>
                  <a:pt x="750" y="549"/>
                </a:lnTo>
                <a:lnTo>
                  <a:pt x="751" y="549"/>
                </a:lnTo>
                <a:lnTo>
                  <a:pt x="751" y="548"/>
                </a:lnTo>
                <a:lnTo>
                  <a:pt x="752" y="548"/>
                </a:lnTo>
                <a:lnTo>
                  <a:pt x="753" y="547"/>
                </a:lnTo>
                <a:lnTo>
                  <a:pt x="753" y="546"/>
                </a:lnTo>
                <a:lnTo>
                  <a:pt x="754" y="546"/>
                </a:lnTo>
                <a:lnTo>
                  <a:pt x="754" y="545"/>
                </a:lnTo>
                <a:lnTo>
                  <a:pt x="756" y="545"/>
                </a:lnTo>
                <a:lnTo>
                  <a:pt x="757" y="545"/>
                </a:lnTo>
                <a:lnTo>
                  <a:pt x="758" y="544"/>
                </a:lnTo>
                <a:lnTo>
                  <a:pt x="759" y="544"/>
                </a:lnTo>
                <a:lnTo>
                  <a:pt x="760" y="544"/>
                </a:lnTo>
                <a:lnTo>
                  <a:pt x="760" y="542"/>
                </a:lnTo>
                <a:lnTo>
                  <a:pt x="760" y="541"/>
                </a:lnTo>
                <a:lnTo>
                  <a:pt x="761" y="540"/>
                </a:lnTo>
                <a:lnTo>
                  <a:pt x="762" y="539"/>
                </a:lnTo>
                <a:lnTo>
                  <a:pt x="763" y="539"/>
                </a:lnTo>
                <a:lnTo>
                  <a:pt x="765" y="539"/>
                </a:lnTo>
                <a:lnTo>
                  <a:pt x="766" y="538"/>
                </a:lnTo>
                <a:lnTo>
                  <a:pt x="767" y="538"/>
                </a:lnTo>
                <a:lnTo>
                  <a:pt x="768" y="537"/>
                </a:lnTo>
                <a:lnTo>
                  <a:pt x="769" y="536"/>
                </a:lnTo>
                <a:lnTo>
                  <a:pt x="769" y="535"/>
                </a:lnTo>
                <a:lnTo>
                  <a:pt x="770" y="533"/>
                </a:lnTo>
                <a:lnTo>
                  <a:pt x="770" y="532"/>
                </a:lnTo>
                <a:lnTo>
                  <a:pt x="770" y="531"/>
                </a:lnTo>
                <a:lnTo>
                  <a:pt x="770" y="530"/>
                </a:lnTo>
                <a:lnTo>
                  <a:pt x="770" y="529"/>
                </a:lnTo>
                <a:lnTo>
                  <a:pt x="770" y="528"/>
                </a:lnTo>
                <a:lnTo>
                  <a:pt x="770" y="527"/>
                </a:lnTo>
                <a:lnTo>
                  <a:pt x="770" y="525"/>
                </a:lnTo>
                <a:lnTo>
                  <a:pt x="770" y="524"/>
                </a:lnTo>
                <a:lnTo>
                  <a:pt x="769" y="524"/>
                </a:lnTo>
                <a:lnTo>
                  <a:pt x="769" y="523"/>
                </a:lnTo>
                <a:lnTo>
                  <a:pt x="769" y="522"/>
                </a:lnTo>
                <a:lnTo>
                  <a:pt x="769" y="521"/>
                </a:lnTo>
                <a:lnTo>
                  <a:pt x="768" y="520"/>
                </a:lnTo>
                <a:lnTo>
                  <a:pt x="768" y="519"/>
                </a:lnTo>
                <a:lnTo>
                  <a:pt x="768" y="518"/>
                </a:lnTo>
                <a:lnTo>
                  <a:pt x="768" y="516"/>
                </a:lnTo>
                <a:lnTo>
                  <a:pt x="768" y="515"/>
                </a:lnTo>
                <a:lnTo>
                  <a:pt x="768" y="514"/>
                </a:lnTo>
                <a:lnTo>
                  <a:pt x="769" y="512"/>
                </a:lnTo>
                <a:lnTo>
                  <a:pt x="769" y="511"/>
                </a:lnTo>
                <a:lnTo>
                  <a:pt x="769" y="510"/>
                </a:lnTo>
                <a:lnTo>
                  <a:pt x="769" y="508"/>
                </a:lnTo>
                <a:lnTo>
                  <a:pt x="770" y="507"/>
                </a:lnTo>
                <a:lnTo>
                  <a:pt x="770" y="506"/>
                </a:lnTo>
                <a:lnTo>
                  <a:pt x="770" y="505"/>
                </a:lnTo>
                <a:lnTo>
                  <a:pt x="771" y="504"/>
                </a:lnTo>
                <a:lnTo>
                  <a:pt x="771" y="503"/>
                </a:lnTo>
                <a:lnTo>
                  <a:pt x="771" y="502"/>
                </a:lnTo>
                <a:lnTo>
                  <a:pt x="771" y="501"/>
                </a:lnTo>
                <a:lnTo>
                  <a:pt x="771" y="499"/>
                </a:lnTo>
                <a:lnTo>
                  <a:pt x="773" y="498"/>
                </a:lnTo>
                <a:lnTo>
                  <a:pt x="773" y="497"/>
                </a:lnTo>
                <a:lnTo>
                  <a:pt x="773" y="496"/>
                </a:lnTo>
                <a:lnTo>
                  <a:pt x="773" y="495"/>
                </a:lnTo>
                <a:lnTo>
                  <a:pt x="773" y="494"/>
                </a:lnTo>
                <a:lnTo>
                  <a:pt x="773" y="493"/>
                </a:lnTo>
                <a:lnTo>
                  <a:pt x="773" y="492"/>
                </a:lnTo>
                <a:lnTo>
                  <a:pt x="773" y="490"/>
                </a:lnTo>
                <a:lnTo>
                  <a:pt x="773" y="489"/>
                </a:lnTo>
                <a:lnTo>
                  <a:pt x="773" y="488"/>
                </a:lnTo>
                <a:lnTo>
                  <a:pt x="773" y="487"/>
                </a:lnTo>
                <a:lnTo>
                  <a:pt x="774" y="487"/>
                </a:lnTo>
                <a:lnTo>
                  <a:pt x="774" y="486"/>
                </a:lnTo>
                <a:lnTo>
                  <a:pt x="775" y="485"/>
                </a:lnTo>
                <a:lnTo>
                  <a:pt x="775" y="484"/>
                </a:lnTo>
                <a:lnTo>
                  <a:pt x="776" y="482"/>
                </a:lnTo>
                <a:lnTo>
                  <a:pt x="776" y="481"/>
                </a:lnTo>
                <a:lnTo>
                  <a:pt x="777" y="481"/>
                </a:lnTo>
                <a:lnTo>
                  <a:pt x="777" y="480"/>
                </a:lnTo>
                <a:lnTo>
                  <a:pt x="777" y="479"/>
                </a:lnTo>
                <a:lnTo>
                  <a:pt x="777" y="478"/>
                </a:lnTo>
                <a:lnTo>
                  <a:pt x="777" y="477"/>
                </a:lnTo>
                <a:lnTo>
                  <a:pt x="778" y="475"/>
                </a:lnTo>
                <a:lnTo>
                  <a:pt x="778" y="473"/>
                </a:lnTo>
                <a:lnTo>
                  <a:pt x="778" y="472"/>
                </a:lnTo>
                <a:lnTo>
                  <a:pt x="778" y="471"/>
                </a:lnTo>
                <a:lnTo>
                  <a:pt x="778" y="470"/>
                </a:lnTo>
                <a:lnTo>
                  <a:pt x="778" y="469"/>
                </a:lnTo>
                <a:lnTo>
                  <a:pt x="778" y="468"/>
                </a:lnTo>
                <a:lnTo>
                  <a:pt x="778" y="467"/>
                </a:lnTo>
                <a:lnTo>
                  <a:pt x="778" y="465"/>
                </a:lnTo>
                <a:lnTo>
                  <a:pt x="778" y="464"/>
                </a:lnTo>
                <a:lnTo>
                  <a:pt x="778" y="463"/>
                </a:lnTo>
                <a:lnTo>
                  <a:pt x="778" y="462"/>
                </a:lnTo>
                <a:lnTo>
                  <a:pt x="778" y="461"/>
                </a:lnTo>
                <a:lnTo>
                  <a:pt x="779" y="461"/>
                </a:lnTo>
                <a:lnTo>
                  <a:pt x="779" y="459"/>
                </a:lnTo>
                <a:lnTo>
                  <a:pt x="779" y="458"/>
                </a:lnTo>
                <a:lnTo>
                  <a:pt x="779" y="456"/>
                </a:lnTo>
                <a:lnTo>
                  <a:pt x="779" y="455"/>
                </a:lnTo>
                <a:lnTo>
                  <a:pt x="779" y="454"/>
                </a:lnTo>
                <a:lnTo>
                  <a:pt x="780" y="453"/>
                </a:lnTo>
                <a:lnTo>
                  <a:pt x="780" y="452"/>
                </a:lnTo>
                <a:lnTo>
                  <a:pt x="780" y="451"/>
                </a:lnTo>
                <a:lnTo>
                  <a:pt x="780" y="450"/>
                </a:lnTo>
                <a:lnTo>
                  <a:pt x="780" y="449"/>
                </a:lnTo>
                <a:lnTo>
                  <a:pt x="780" y="447"/>
                </a:lnTo>
                <a:lnTo>
                  <a:pt x="780" y="446"/>
                </a:lnTo>
                <a:lnTo>
                  <a:pt x="780" y="445"/>
                </a:lnTo>
                <a:lnTo>
                  <a:pt x="779" y="445"/>
                </a:lnTo>
                <a:lnTo>
                  <a:pt x="779" y="444"/>
                </a:lnTo>
                <a:lnTo>
                  <a:pt x="779" y="443"/>
                </a:lnTo>
                <a:lnTo>
                  <a:pt x="778" y="442"/>
                </a:lnTo>
                <a:lnTo>
                  <a:pt x="778" y="441"/>
                </a:lnTo>
                <a:lnTo>
                  <a:pt x="778" y="439"/>
                </a:lnTo>
                <a:lnTo>
                  <a:pt x="778" y="438"/>
                </a:lnTo>
                <a:lnTo>
                  <a:pt x="778" y="437"/>
                </a:lnTo>
                <a:lnTo>
                  <a:pt x="779" y="436"/>
                </a:lnTo>
                <a:lnTo>
                  <a:pt x="779" y="435"/>
                </a:lnTo>
                <a:lnTo>
                  <a:pt x="779" y="434"/>
                </a:lnTo>
                <a:lnTo>
                  <a:pt x="779" y="433"/>
                </a:lnTo>
                <a:lnTo>
                  <a:pt x="779" y="432"/>
                </a:lnTo>
                <a:lnTo>
                  <a:pt x="779" y="430"/>
                </a:lnTo>
                <a:lnTo>
                  <a:pt x="779" y="429"/>
                </a:lnTo>
                <a:lnTo>
                  <a:pt x="779" y="428"/>
                </a:lnTo>
                <a:lnTo>
                  <a:pt x="779" y="427"/>
                </a:lnTo>
                <a:lnTo>
                  <a:pt x="780" y="427"/>
                </a:lnTo>
                <a:lnTo>
                  <a:pt x="780" y="426"/>
                </a:lnTo>
                <a:lnTo>
                  <a:pt x="780" y="425"/>
                </a:lnTo>
                <a:lnTo>
                  <a:pt x="780" y="424"/>
                </a:lnTo>
                <a:lnTo>
                  <a:pt x="780" y="422"/>
                </a:lnTo>
                <a:lnTo>
                  <a:pt x="780" y="421"/>
                </a:lnTo>
                <a:lnTo>
                  <a:pt x="780" y="420"/>
                </a:lnTo>
                <a:lnTo>
                  <a:pt x="780" y="419"/>
                </a:lnTo>
                <a:lnTo>
                  <a:pt x="779" y="419"/>
                </a:lnTo>
                <a:lnTo>
                  <a:pt x="779" y="418"/>
                </a:lnTo>
                <a:lnTo>
                  <a:pt x="779" y="417"/>
                </a:lnTo>
                <a:lnTo>
                  <a:pt x="779" y="416"/>
                </a:lnTo>
                <a:lnTo>
                  <a:pt x="778" y="415"/>
                </a:lnTo>
                <a:lnTo>
                  <a:pt x="778" y="413"/>
                </a:lnTo>
                <a:lnTo>
                  <a:pt x="777" y="413"/>
                </a:lnTo>
                <a:lnTo>
                  <a:pt x="777" y="412"/>
                </a:lnTo>
                <a:lnTo>
                  <a:pt x="777" y="411"/>
                </a:lnTo>
                <a:lnTo>
                  <a:pt x="777" y="410"/>
                </a:lnTo>
                <a:lnTo>
                  <a:pt x="777" y="409"/>
                </a:lnTo>
                <a:lnTo>
                  <a:pt x="777" y="408"/>
                </a:lnTo>
                <a:lnTo>
                  <a:pt x="777" y="407"/>
                </a:lnTo>
                <a:lnTo>
                  <a:pt x="777" y="406"/>
                </a:lnTo>
                <a:lnTo>
                  <a:pt x="778" y="406"/>
                </a:lnTo>
                <a:lnTo>
                  <a:pt x="778" y="404"/>
                </a:lnTo>
                <a:lnTo>
                  <a:pt x="779" y="403"/>
                </a:lnTo>
                <a:lnTo>
                  <a:pt x="779" y="402"/>
                </a:lnTo>
                <a:lnTo>
                  <a:pt x="779" y="401"/>
                </a:lnTo>
                <a:lnTo>
                  <a:pt x="780" y="400"/>
                </a:lnTo>
                <a:lnTo>
                  <a:pt x="780" y="399"/>
                </a:lnTo>
                <a:lnTo>
                  <a:pt x="780" y="398"/>
                </a:lnTo>
                <a:lnTo>
                  <a:pt x="780" y="396"/>
                </a:lnTo>
                <a:lnTo>
                  <a:pt x="779" y="395"/>
                </a:lnTo>
                <a:lnTo>
                  <a:pt x="779" y="394"/>
                </a:lnTo>
                <a:lnTo>
                  <a:pt x="779" y="393"/>
                </a:lnTo>
                <a:lnTo>
                  <a:pt x="779" y="392"/>
                </a:lnTo>
                <a:lnTo>
                  <a:pt x="779" y="391"/>
                </a:lnTo>
                <a:lnTo>
                  <a:pt x="779" y="390"/>
                </a:lnTo>
                <a:lnTo>
                  <a:pt x="779" y="389"/>
                </a:lnTo>
                <a:lnTo>
                  <a:pt x="779" y="387"/>
                </a:lnTo>
                <a:lnTo>
                  <a:pt x="780" y="387"/>
                </a:lnTo>
                <a:lnTo>
                  <a:pt x="782" y="386"/>
                </a:lnTo>
                <a:lnTo>
                  <a:pt x="782" y="385"/>
                </a:lnTo>
                <a:lnTo>
                  <a:pt x="783" y="385"/>
                </a:lnTo>
                <a:lnTo>
                  <a:pt x="783" y="384"/>
                </a:lnTo>
                <a:lnTo>
                  <a:pt x="784" y="383"/>
                </a:lnTo>
                <a:lnTo>
                  <a:pt x="784" y="382"/>
                </a:lnTo>
                <a:lnTo>
                  <a:pt x="785" y="381"/>
                </a:lnTo>
                <a:lnTo>
                  <a:pt x="785" y="379"/>
                </a:lnTo>
                <a:lnTo>
                  <a:pt x="785" y="378"/>
                </a:lnTo>
                <a:lnTo>
                  <a:pt x="785" y="377"/>
                </a:lnTo>
                <a:lnTo>
                  <a:pt x="785" y="376"/>
                </a:lnTo>
                <a:lnTo>
                  <a:pt x="785" y="375"/>
                </a:lnTo>
                <a:lnTo>
                  <a:pt x="785" y="374"/>
                </a:lnTo>
                <a:lnTo>
                  <a:pt x="786" y="374"/>
                </a:lnTo>
                <a:lnTo>
                  <a:pt x="786" y="373"/>
                </a:lnTo>
                <a:lnTo>
                  <a:pt x="786" y="372"/>
                </a:lnTo>
                <a:lnTo>
                  <a:pt x="786" y="370"/>
                </a:lnTo>
                <a:lnTo>
                  <a:pt x="787" y="369"/>
                </a:lnTo>
                <a:lnTo>
                  <a:pt x="788" y="368"/>
                </a:lnTo>
                <a:lnTo>
                  <a:pt x="788" y="367"/>
                </a:lnTo>
                <a:lnTo>
                  <a:pt x="788" y="366"/>
                </a:lnTo>
                <a:lnTo>
                  <a:pt x="790" y="365"/>
                </a:lnTo>
                <a:lnTo>
                  <a:pt x="790" y="364"/>
                </a:lnTo>
                <a:lnTo>
                  <a:pt x="790" y="363"/>
                </a:lnTo>
                <a:lnTo>
                  <a:pt x="790" y="361"/>
                </a:lnTo>
                <a:lnTo>
                  <a:pt x="790" y="360"/>
                </a:lnTo>
                <a:lnTo>
                  <a:pt x="790" y="359"/>
                </a:lnTo>
                <a:lnTo>
                  <a:pt x="790" y="358"/>
                </a:lnTo>
                <a:lnTo>
                  <a:pt x="790" y="357"/>
                </a:lnTo>
                <a:lnTo>
                  <a:pt x="790" y="356"/>
                </a:lnTo>
                <a:lnTo>
                  <a:pt x="790" y="355"/>
                </a:lnTo>
                <a:lnTo>
                  <a:pt x="790" y="353"/>
                </a:lnTo>
                <a:lnTo>
                  <a:pt x="790" y="352"/>
                </a:lnTo>
                <a:lnTo>
                  <a:pt x="790" y="351"/>
                </a:lnTo>
                <a:lnTo>
                  <a:pt x="790" y="350"/>
                </a:lnTo>
                <a:lnTo>
                  <a:pt x="790" y="349"/>
                </a:lnTo>
                <a:lnTo>
                  <a:pt x="790" y="348"/>
                </a:lnTo>
                <a:lnTo>
                  <a:pt x="790" y="347"/>
                </a:lnTo>
                <a:lnTo>
                  <a:pt x="790" y="346"/>
                </a:lnTo>
                <a:lnTo>
                  <a:pt x="790" y="344"/>
                </a:lnTo>
                <a:lnTo>
                  <a:pt x="790" y="343"/>
                </a:lnTo>
                <a:lnTo>
                  <a:pt x="790" y="342"/>
                </a:lnTo>
                <a:lnTo>
                  <a:pt x="788" y="341"/>
                </a:lnTo>
                <a:lnTo>
                  <a:pt x="788" y="340"/>
                </a:lnTo>
                <a:lnTo>
                  <a:pt x="787" y="339"/>
                </a:lnTo>
                <a:lnTo>
                  <a:pt x="787" y="338"/>
                </a:lnTo>
                <a:lnTo>
                  <a:pt x="787" y="336"/>
                </a:lnTo>
                <a:lnTo>
                  <a:pt x="787" y="335"/>
                </a:lnTo>
                <a:lnTo>
                  <a:pt x="787" y="334"/>
                </a:lnTo>
                <a:lnTo>
                  <a:pt x="788" y="333"/>
                </a:lnTo>
                <a:lnTo>
                  <a:pt x="788" y="332"/>
                </a:lnTo>
                <a:lnTo>
                  <a:pt x="788" y="331"/>
                </a:lnTo>
                <a:lnTo>
                  <a:pt x="788" y="330"/>
                </a:lnTo>
                <a:lnTo>
                  <a:pt x="790" y="329"/>
                </a:lnTo>
                <a:lnTo>
                  <a:pt x="790" y="327"/>
                </a:lnTo>
                <a:lnTo>
                  <a:pt x="790" y="326"/>
                </a:lnTo>
                <a:lnTo>
                  <a:pt x="790" y="325"/>
                </a:lnTo>
                <a:lnTo>
                  <a:pt x="790" y="324"/>
                </a:lnTo>
                <a:lnTo>
                  <a:pt x="790" y="323"/>
                </a:lnTo>
                <a:lnTo>
                  <a:pt x="790" y="322"/>
                </a:lnTo>
                <a:lnTo>
                  <a:pt x="788" y="321"/>
                </a:lnTo>
                <a:lnTo>
                  <a:pt x="787" y="320"/>
                </a:lnTo>
                <a:lnTo>
                  <a:pt x="786" y="320"/>
                </a:lnTo>
                <a:lnTo>
                  <a:pt x="785" y="318"/>
                </a:lnTo>
                <a:lnTo>
                  <a:pt x="784" y="318"/>
                </a:lnTo>
                <a:lnTo>
                  <a:pt x="783" y="318"/>
                </a:lnTo>
                <a:lnTo>
                  <a:pt x="783" y="317"/>
                </a:lnTo>
                <a:lnTo>
                  <a:pt x="782" y="316"/>
                </a:lnTo>
                <a:lnTo>
                  <a:pt x="780" y="316"/>
                </a:lnTo>
                <a:lnTo>
                  <a:pt x="780" y="315"/>
                </a:lnTo>
                <a:lnTo>
                  <a:pt x="779" y="315"/>
                </a:lnTo>
                <a:lnTo>
                  <a:pt x="779" y="314"/>
                </a:lnTo>
                <a:lnTo>
                  <a:pt x="778" y="313"/>
                </a:lnTo>
                <a:lnTo>
                  <a:pt x="778" y="312"/>
                </a:lnTo>
                <a:lnTo>
                  <a:pt x="777" y="312"/>
                </a:lnTo>
                <a:lnTo>
                  <a:pt x="777" y="310"/>
                </a:lnTo>
                <a:lnTo>
                  <a:pt x="776" y="310"/>
                </a:lnTo>
                <a:lnTo>
                  <a:pt x="776" y="309"/>
                </a:lnTo>
                <a:lnTo>
                  <a:pt x="775" y="308"/>
                </a:lnTo>
                <a:lnTo>
                  <a:pt x="774" y="308"/>
                </a:lnTo>
                <a:lnTo>
                  <a:pt x="773" y="307"/>
                </a:lnTo>
                <a:lnTo>
                  <a:pt x="773" y="306"/>
                </a:lnTo>
                <a:lnTo>
                  <a:pt x="771" y="306"/>
                </a:lnTo>
                <a:lnTo>
                  <a:pt x="770" y="305"/>
                </a:lnTo>
                <a:lnTo>
                  <a:pt x="769" y="304"/>
                </a:lnTo>
                <a:lnTo>
                  <a:pt x="769" y="303"/>
                </a:lnTo>
                <a:lnTo>
                  <a:pt x="768" y="303"/>
                </a:lnTo>
                <a:lnTo>
                  <a:pt x="768" y="301"/>
                </a:lnTo>
                <a:lnTo>
                  <a:pt x="768" y="300"/>
                </a:lnTo>
                <a:lnTo>
                  <a:pt x="768" y="299"/>
                </a:lnTo>
                <a:lnTo>
                  <a:pt x="768" y="298"/>
                </a:lnTo>
                <a:lnTo>
                  <a:pt x="768" y="297"/>
                </a:lnTo>
                <a:lnTo>
                  <a:pt x="768" y="296"/>
                </a:lnTo>
                <a:lnTo>
                  <a:pt x="768" y="295"/>
                </a:lnTo>
                <a:lnTo>
                  <a:pt x="768" y="292"/>
                </a:lnTo>
                <a:lnTo>
                  <a:pt x="768" y="291"/>
                </a:lnTo>
                <a:lnTo>
                  <a:pt x="768" y="289"/>
                </a:lnTo>
                <a:lnTo>
                  <a:pt x="768" y="288"/>
                </a:lnTo>
                <a:lnTo>
                  <a:pt x="768" y="287"/>
                </a:lnTo>
                <a:lnTo>
                  <a:pt x="768" y="286"/>
                </a:lnTo>
                <a:lnTo>
                  <a:pt x="768" y="283"/>
                </a:lnTo>
                <a:lnTo>
                  <a:pt x="768" y="282"/>
                </a:lnTo>
                <a:lnTo>
                  <a:pt x="768" y="281"/>
                </a:lnTo>
                <a:lnTo>
                  <a:pt x="768" y="280"/>
                </a:lnTo>
                <a:lnTo>
                  <a:pt x="768" y="279"/>
                </a:lnTo>
                <a:lnTo>
                  <a:pt x="768" y="278"/>
                </a:lnTo>
                <a:lnTo>
                  <a:pt x="768" y="277"/>
                </a:lnTo>
                <a:lnTo>
                  <a:pt x="768" y="275"/>
                </a:lnTo>
                <a:lnTo>
                  <a:pt x="768" y="274"/>
                </a:lnTo>
                <a:lnTo>
                  <a:pt x="769" y="273"/>
                </a:lnTo>
                <a:lnTo>
                  <a:pt x="769" y="272"/>
                </a:lnTo>
                <a:lnTo>
                  <a:pt x="769" y="271"/>
                </a:lnTo>
                <a:lnTo>
                  <a:pt x="770" y="270"/>
                </a:lnTo>
                <a:lnTo>
                  <a:pt x="770" y="269"/>
                </a:lnTo>
                <a:lnTo>
                  <a:pt x="770" y="267"/>
                </a:lnTo>
                <a:lnTo>
                  <a:pt x="771" y="266"/>
                </a:lnTo>
                <a:lnTo>
                  <a:pt x="773" y="265"/>
                </a:lnTo>
                <a:lnTo>
                  <a:pt x="773" y="264"/>
                </a:lnTo>
                <a:lnTo>
                  <a:pt x="773" y="263"/>
                </a:lnTo>
                <a:lnTo>
                  <a:pt x="774" y="262"/>
                </a:lnTo>
                <a:lnTo>
                  <a:pt x="774" y="261"/>
                </a:lnTo>
                <a:lnTo>
                  <a:pt x="774" y="260"/>
                </a:lnTo>
                <a:lnTo>
                  <a:pt x="774" y="258"/>
                </a:lnTo>
                <a:lnTo>
                  <a:pt x="774" y="257"/>
                </a:lnTo>
                <a:lnTo>
                  <a:pt x="774" y="256"/>
                </a:lnTo>
                <a:lnTo>
                  <a:pt x="774" y="255"/>
                </a:lnTo>
                <a:lnTo>
                  <a:pt x="774" y="254"/>
                </a:lnTo>
                <a:lnTo>
                  <a:pt x="774" y="253"/>
                </a:lnTo>
                <a:lnTo>
                  <a:pt x="773" y="252"/>
                </a:lnTo>
                <a:lnTo>
                  <a:pt x="773" y="250"/>
                </a:lnTo>
                <a:lnTo>
                  <a:pt x="771" y="249"/>
                </a:lnTo>
                <a:lnTo>
                  <a:pt x="769" y="248"/>
                </a:lnTo>
                <a:lnTo>
                  <a:pt x="769" y="247"/>
                </a:lnTo>
                <a:lnTo>
                  <a:pt x="768" y="246"/>
                </a:lnTo>
                <a:lnTo>
                  <a:pt x="767" y="246"/>
                </a:lnTo>
                <a:lnTo>
                  <a:pt x="767" y="245"/>
                </a:lnTo>
                <a:lnTo>
                  <a:pt x="767" y="244"/>
                </a:lnTo>
                <a:lnTo>
                  <a:pt x="767" y="243"/>
                </a:lnTo>
                <a:lnTo>
                  <a:pt x="766" y="241"/>
                </a:lnTo>
                <a:lnTo>
                  <a:pt x="765" y="241"/>
                </a:lnTo>
                <a:lnTo>
                  <a:pt x="763" y="241"/>
                </a:lnTo>
                <a:lnTo>
                  <a:pt x="762" y="241"/>
                </a:lnTo>
                <a:lnTo>
                  <a:pt x="761" y="241"/>
                </a:lnTo>
                <a:lnTo>
                  <a:pt x="760" y="241"/>
                </a:lnTo>
                <a:lnTo>
                  <a:pt x="759" y="241"/>
                </a:lnTo>
                <a:lnTo>
                  <a:pt x="758" y="241"/>
                </a:lnTo>
                <a:lnTo>
                  <a:pt x="757" y="241"/>
                </a:lnTo>
                <a:lnTo>
                  <a:pt x="756" y="241"/>
                </a:lnTo>
                <a:lnTo>
                  <a:pt x="751" y="241"/>
                </a:lnTo>
                <a:lnTo>
                  <a:pt x="747" y="244"/>
                </a:lnTo>
                <a:lnTo>
                  <a:pt x="743" y="244"/>
                </a:lnTo>
                <a:lnTo>
                  <a:pt x="740" y="248"/>
                </a:lnTo>
                <a:lnTo>
                  <a:pt x="734" y="252"/>
                </a:lnTo>
                <a:lnTo>
                  <a:pt x="731" y="256"/>
                </a:lnTo>
                <a:lnTo>
                  <a:pt x="726" y="258"/>
                </a:lnTo>
                <a:lnTo>
                  <a:pt x="723" y="263"/>
                </a:lnTo>
                <a:lnTo>
                  <a:pt x="718" y="269"/>
                </a:lnTo>
                <a:lnTo>
                  <a:pt x="714" y="272"/>
                </a:lnTo>
                <a:lnTo>
                  <a:pt x="710" y="273"/>
                </a:lnTo>
                <a:lnTo>
                  <a:pt x="701" y="278"/>
                </a:lnTo>
                <a:lnTo>
                  <a:pt x="701" y="282"/>
                </a:lnTo>
                <a:lnTo>
                  <a:pt x="694" y="286"/>
                </a:lnTo>
                <a:lnTo>
                  <a:pt x="690" y="290"/>
                </a:lnTo>
                <a:lnTo>
                  <a:pt x="687" y="292"/>
                </a:lnTo>
                <a:lnTo>
                  <a:pt x="682" y="296"/>
                </a:lnTo>
                <a:lnTo>
                  <a:pt x="676" y="298"/>
                </a:lnTo>
                <a:lnTo>
                  <a:pt x="673" y="303"/>
                </a:lnTo>
                <a:lnTo>
                  <a:pt x="668" y="304"/>
                </a:lnTo>
                <a:lnTo>
                  <a:pt x="664" y="309"/>
                </a:lnTo>
                <a:lnTo>
                  <a:pt x="660" y="313"/>
                </a:lnTo>
                <a:lnTo>
                  <a:pt x="655" y="320"/>
                </a:lnTo>
                <a:lnTo>
                  <a:pt x="650" y="324"/>
                </a:lnTo>
                <a:lnTo>
                  <a:pt x="648" y="329"/>
                </a:lnTo>
                <a:lnTo>
                  <a:pt x="648" y="332"/>
                </a:lnTo>
                <a:lnTo>
                  <a:pt x="648" y="336"/>
                </a:lnTo>
                <a:lnTo>
                  <a:pt x="646" y="342"/>
                </a:lnTo>
                <a:lnTo>
                  <a:pt x="642" y="346"/>
                </a:lnTo>
                <a:lnTo>
                  <a:pt x="638" y="350"/>
                </a:lnTo>
                <a:lnTo>
                  <a:pt x="632" y="352"/>
                </a:lnTo>
                <a:lnTo>
                  <a:pt x="627" y="352"/>
                </a:lnTo>
                <a:lnTo>
                  <a:pt x="619" y="352"/>
                </a:lnTo>
                <a:lnTo>
                  <a:pt x="611" y="352"/>
                </a:lnTo>
                <a:lnTo>
                  <a:pt x="606" y="353"/>
                </a:lnTo>
                <a:lnTo>
                  <a:pt x="602" y="356"/>
                </a:lnTo>
                <a:lnTo>
                  <a:pt x="598" y="356"/>
                </a:lnTo>
                <a:lnTo>
                  <a:pt x="591" y="355"/>
                </a:lnTo>
                <a:lnTo>
                  <a:pt x="587" y="357"/>
                </a:lnTo>
                <a:lnTo>
                  <a:pt x="581" y="357"/>
                </a:lnTo>
                <a:lnTo>
                  <a:pt x="578" y="358"/>
                </a:lnTo>
                <a:lnTo>
                  <a:pt x="572" y="358"/>
                </a:lnTo>
                <a:lnTo>
                  <a:pt x="567" y="355"/>
                </a:lnTo>
                <a:lnTo>
                  <a:pt x="561" y="349"/>
                </a:lnTo>
                <a:lnTo>
                  <a:pt x="556" y="344"/>
                </a:lnTo>
                <a:lnTo>
                  <a:pt x="554" y="340"/>
                </a:lnTo>
                <a:lnTo>
                  <a:pt x="554" y="335"/>
                </a:lnTo>
                <a:lnTo>
                  <a:pt x="553" y="329"/>
                </a:lnTo>
                <a:lnTo>
                  <a:pt x="552" y="323"/>
                </a:lnTo>
                <a:lnTo>
                  <a:pt x="548" y="317"/>
                </a:lnTo>
                <a:lnTo>
                  <a:pt x="547" y="314"/>
                </a:lnTo>
                <a:lnTo>
                  <a:pt x="546" y="309"/>
                </a:lnTo>
                <a:lnTo>
                  <a:pt x="544" y="303"/>
                </a:lnTo>
                <a:lnTo>
                  <a:pt x="542" y="298"/>
                </a:lnTo>
                <a:lnTo>
                  <a:pt x="539" y="291"/>
                </a:lnTo>
                <a:lnTo>
                  <a:pt x="533" y="284"/>
                </a:lnTo>
                <a:lnTo>
                  <a:pt x="527" y="281"/>
                </a:lnTo>
                <a:lnTo>
                  <a:pt x="521" y="279"/>
                </a:lnTo>
                <a:lnTo>
                  <a:pt x="515" y="279"/>
                </a:lnTo>
                <a:lnTo>
                  <a:pt x="511" y="278"/>
                </a:lnTo>
                <a:lnTo>
                  <a:pt x="507" y="278"/>
                </a:lnTo>
                <a:lnTo>
                  <a:pt x="501" y="278"/>
                </a:lnTo>
                <a:lnTo>
                  <a:pt x="496" y="277"/>
                </a:lnTo>
                <a:lnTo>
                  <a:pt x="493" y="273"/>
                </a:lnTo>
                <a:lnTo>
                  <a:pt x="488" y="270"/>
                </a:lnTo>
                <a:lnTo>
                  <a:pt x="485" y="266"/>
                </a:lnTo>
                <a:lnTo>
                  <a:pt x="481" y="263"/>
                </a:lnTo>
                <a:lnTo>
                  <a:pt x="476" y="258"/>
                </a:lnTo>
                <a:lnTo>
                  <a:pt x="473" y="254"/>
                </a:lnTo>
                <a:lnTo>
                  <a:pt x="469" y="253"/>
                </a:lnTo>
                <a:lnTo>
                  <a:pt x="464" y="253"/>
                </a:lnTo>
                <a:lnTo>
                  <a:pt x="459" y="253"/>
                </a:lnTo>
                <a:lnTo>
                  <a:pt x="456" y="255"/>
                </a:lnTo>
                <a:lnTo>
                  <a:pt x="452" y="257"/>
                </a:lnTo>
                <a:lnTo>
                  <a:pt x="449" y="258"/>
                </a:lnTo>
                <a:lnTo>
                  <a:pt x="445" y="262"/>
                </a:lnTo>
                <a:lnTo>
                  <a:pt x="442" y="261"/>
                </a:lnTo>
                <a:lnTo>
                  <a:pt x="439" y="261"/>
                </a:lnTo>
                <a:lnTo>
                  <a:pt x="438" y="261"/>
                </a:lnTo>
                <a:lnTo>
                  <a:pt x="433" y="257"/>
                </a:lnTo>
                <a:lnTo>
                  <a:pt x="431" y="254"/>
                </a:lnTo>
                <a:lnTo>
                  <a:pt x="428" y="253"/>
                </a:lnTo>
                <a:lnTo>
                  <a:pt x="424" y="250"/>
                </a:lnTo>
                <a:lnTo>
                  <a:pt x="422" y="250"/>
                </a:lnTo>
                <a:lnTo>
                  <a:pt x="417" y="250"/>
                </a:lnTo>
                <a:lnTo>
                  <a:pt x="414" y="250"/>
                </a:lnTo>
                <a:lnTo>
                  <a:pt x="409" y="250"/>
                </a:lnTo>
                <a:lnTo>
                  <a:pt x="405" y="250"/>
                </a:lnTo>
                <a:lnTo>
                  <a:pt x="401" y="250"/>
                </a:lnTo>
                <a:lnTo>
                  <a:pt x="399" y="250"/>
                </a:lnTo>
                <a:lnTo>
                  <a:pt x="395" y="250"/>
                </a:lnTo>
                <a:lnTo>
                  <a:pt x="391" y="250"/>
                </a:lnTo>
                <a:lnTo>
                  <a:pt x="388" y="250"/>
                </a:lnTo>
                <a:lnTo>
                  <a:pt x="384" y="250"/>
                </a:lnTo>
                <a:lnTo>
                  <a:pt x="380" y="250"/>
                </a:lnTo>
                <a:lnTo>
                  <a:pt x="376" y="250"/>
                </a:lnTo>
                <a:lnTo>
                  <a:pt x="374" y="250"/>
                </a:lnTo>
                <a:lnTo>
                  <a:pt x="371" y="250"/>
                </a:lnTo>
                <a:lnTo>
                  <a:pt x="367" y="248"/>
                </a:lnTo>
                <a:lnTo>
                  <a:pt x="365" y="244"/>
                </a:lnTo>
                <a:lnTo>
                  <a:pt x="363" y="240"/>
                </a:lnTo>
                <a:lnTo>
                  <a:pt x="362" y="237"/>
                </a:lnTo>
                <a:lnTo>
                  <a:pt x="362" y="235"/>
                </a:lnTo>
                <a:lnTo>
                  <a:pt x="362" y="229"/>
                </a:lnTo>
                <a:lnTo>
                  <a:pt x="362" y="227"/>
                </a:lnTo>
                <a:lnTo>
                  <a:pt x="358" y="224"/>
                </a:lnTo>
                <a:lnTo>
                  <a:pt x="356" y="222"/>
                </a:lnTo>
                <a:lnTo>
                  <a:pt x="353" y="220"/>
                </a:lnTo>
                <a:lnTo>
                  <a:pt x="350" y="218"/>
                </a:lnTo>
                <a:lnTo>
                  <a:pt x="348" y="214"/>
                </a:lnTo>
                <a:lnTo>
                  <a:pt x="347" y="211"/>
                </a:lnTo>
                <a:lnTo>
                  <a:pt x="344" y="210"/>
                </a:lnTo>
                <a:lnTo>
                  <a:pt x="339" y="206"/>
                </a:lnTo>
                <a:lnTo>
                  <a:pt x="337" y="206"/>
                </a:lnTo>
                <a:lnTo>
                  <a:pt x="330" y="205"/>
                </a:lnTo>
                <a:lnTo>
                  <a:pt x="328" y="201"/>
                </a:lnTo>
                <a:lnTo>
                  <a:pt x="327" y="196"/>
                </a:lnTo>
                <a:lnTo>
                  <a:pt x="327" y="194"/>
                </a:lnTo>
                <a:lnTo>
                  <a:pt x="327" y="191"/>
                </a:lnTo>
                <a:lnTo>
                  <a:pt x="327" y="185"/>
                </a:lnTo>
                <a:lnTo>
                  <a:pt x="327" y="183"/>
                </a:lnTo>
                <a:lnTo>
                  <a:pt x="327" y="180"/>
                </a:lnTo>
                <a:lnTo>
                  <a:pt x="326" y="176"/>
                </a:lnTo>
                <a:lnTo>
                  <a:pt x="323" y="172"/>
                </a:lnTo>
                <a:lnTo>
                  <a:pt x="320" y="170"/>
                </a:lnTo>
                <a:lnTo>
                  <a:pt x="316" y="167"/>
                </a:lnTo>
                <a:lnTo>
                  <a:pt x="315" y="164"/>
                </a:lnTo>
                <a:lnTo>
                  <a:pt x="312" y="160"/>
                </a:lnTo>
                <a:lnTo>
                  <a:pt x="309" y="157"/>
                </a:lnTo>
                <a:lnTo>
                  <a:pt x="305" y="154"/>
                </a:lnTo>
                <a:lnTo>
                  <a:pt x="303" y="151"/>
                </a:lnTo>
                <a:lnTo>
                  <a:pt x="298" y="148"/>
                </a:lnTo>
                <a:lnTo>
                  <a:pt x="295" y="144"/>
                </a:lnTo>
                <a:lnTo>
                  <a:pt x="293" y="141"/>
                </a:lnTo>
                <a:lnTo>
                  <a:pt x="289" y="138"/>
                </a:lnTo>
                <a:lnTo>
                  <a:pt x="287" y="135"/>
                </a:lnTo>
                <a:lnTo>
                  <a:pt x="285" y="131"/>
                </a:lnTo>
                <a:lnTo>
                  <a:pt x="284" y="128"/>
                </a:lnTo>
                <a:lnTo>
                  <a:pt x="281" y="124"/>
                </a:lnTo>
                <a:lnTo>
                  <a:pt x="280" y="118"/>
                </a:lnTo>
                <a:lnTo>
                  <a:pt x="277" y="112"/>
                </a:lnTo>
                <a:lnTo>
                  <a:pt x="275" y="108"/>
                </a:lnTo>
                <a:lnTo>
                  <a:pt x="271" y="106"/>
                </a:lnTo>
                <a:lnTo>
                  <a:pt x="269" y="101"/>
                </a:lnTo>
                <a:lnTo>
                  <a:pt x="268" y="98"/>
                </a:lnTo>
                <a:lnTo>
                  <a:pt x="267" y="95"/>
                </a:lnTo>
                <a:lnTo>
                  <a:pt x="264" y="93"/>
                </a:lnTo>
                <a:lnTo>
                  <a:pt x="262" y="91"/>
                </a:lnTo>
                <a:lnTo>
                  <a:pt x="260" y="88"/>
                </a:lnTo>
                <a:lnTo>
                  <a:pt x="258" y="84"/>
                </a:lnTo>
                <a:lnTo>
                  <a:pt x="256" y="82"/>
                </a:lnTo>
                <a:lnTo>
                  <a:pt x="254" y="78"/>
                </a:lnTo>
                <a:lnTo>
                  <a:pt x="254" y="76"/>
                </a:lnTo>
                <a:lnTo>
                  <a:pt x="252" y="72"/>
                </a:lnTo>
                <a:lnTo>
                  <a:pt x="249" y="69"/>
                </a:lnTo>
                <a:lnTo>
                  <a:pt x="247" y="67"/>
                </a:lnTo>
                <a:lnTo>
                  <a:pt x="245" y="64"/>
                </a:lnTo>
                <a:lnTo>
                  <a:pt x="243" y="60"/>
                </a:lnTo>
                <a:lnTo>
                  <a:pt x="239" y="58"/>
                </a:lnTo>
                <a:lnTo>
                  <a:pt x="238" y="56"/>
                </a:lnTo>
                <a:lnTo>
                  <a:pt x="236" y="52"/>
                </a:lnTo>
                <a:lnTo>
                  <a:pt x="235" y="52"/>
                </a:lnTo>
                <a:lnTo>
                  <a:pt x="233" y="48"/>
                </a:lnTo>
                <a:lnTo>
                  <a:pt x="230" y="46"/>
                </a:lnTo>
                <a:lnTo>
                  <a:pt x="229" y="43"/>
                </a:lnTo>
                <a:lnTo>
                  <a:pt x="227" y="41"/>
                </a:lnTo>
                <a:lnTo>
                  <a:pt x="225" y="38"/>
                </a:lnTo>
                <a:lnTo>
                  <a:pt x="223" y="35"/>
                </a:lnTo>
                <a:lnTo>
                  <a:pt x="221" y="33"/>
                </a:lnTo>
                <a:lnTo>
                  <a:pt x="217" y="30"/>
                </a:lnTo>
                <a:lnTo>
                  <a:pt x="216" y="28"/>
                </a:lnTo>
                <a:lnTo>
                  <a:pt x="212" y="28"/>
                </a:lnTo>
                <a:lnTo>
                  <a:pt x="211" y="23"/>
                </a:lnTo>
                <a:lnTo>
                  <a:pt x="208" y="22"/>
                </a:lnTo>
                <a:lnTo>
                  <a:pt x="204" y="17"/>
                </a:lnTo>
                <a:lnTo>
                  <a:pt x="202" y="17"/>
                </a:lnTo>
                <a:lnTo>
                  <a:pt x="199" y="16"/>
                </a:lnTo>
                <a:lnTo>
                  <a:pt x="195" y="13"/>
                </a:lnTo>
                <a:lnTo>
                  <a:pt x="193" y="13"/>
                </a:lnTo>
                <a:lnTo>
                  <a:pt x="189" y="13"/>
                </a:lnTo>
                <a:lnTo>
                  <a:pt x="186" y="12"/>
                </a:lnTo>
                <a:lnTo>
                  <a:pt x="184" y="12"/>
                </a:lnTo>
                <a:lnTo>
                  <a:pt x="178" y="12"/>
                </a:lnTo>
                <a:lnTo>
                  <a:pt x="177" y="12"/>
                </a:lnTo>
                <a:lnTo>
                  <a:pt x="172" y="12"/>
                </a:lnTo>
                <a:lnTo>
                  <a:pt x="168" y="13"/>
                </a:lnTo>
                <a:lnTo>
                  <a:pt x="166" y="16"/>
                </a:lnTo>
                <a:lnTo>
                  <a:pt x="165" y="17"/>
                </a:lnTo>
                <a:lnTo>
                  <a:pt x="160" y="19"/>
                </a:lnTo>
                <a:lnTo>
                  <a:pt x="159" y="19"/>
                </a:lnTo>
                <a:lnTo>
                  <a:pt x="155" y="19"/>
                </a:lnTo>
                <a:lnTo>
                  <a:pt x="151" y="19"/>
                </a:lnTo>
                <a:lnTo>
                  <a:pt x="148" y="19"/>
                </a:lnTo>
                <a:lnTo>
                  <a:pt x="146" y="19"/>
                </a:lnTo>
                <a:lnTo>
                  <a:pt x="140" y="17"/>
                </a:lnTo>
                <a:lnTo>
                  <a:pt x="137" y="17"/>
                </a:lnTo>
                <a:lnTo>
                  <a:pt x="134" y="16"/>
                </a:lnTo>
                <a:lnTo>
                  <a:pt x="131" y="15"/>
                </a:lnTo>
                <a:lnTo>
                  <a:pt x="127" y="13"/>
                </a:lnTo>
                <a:lnTo>
                  <a:pt x="125" y="9"/>
                </a:lnTo>
                <a:lnTo>
                  <a:pt x="123" y="9"/>
                </a:lnTo>
                <a:lnTo>
                  <a:pt x="120" y="6"/>
                </a:lnTo>
                <a:lnTo>
                  <a:pt x="117" y="5"/>
                </a:lnTo>
                <a:lnTo>
                  <a:pt x="115" y="2"/>
                </a:lnTo>
                <a:lnTo>
                  <a:pt x="113" y="0"/>
                </a:lnTo>
                <a:lnTo>
                  <a:pt x="109" y="0"/>
                </a:lnTo>
                <a:lnTo>
                  <a:pt x="107" y="2"/>
                </a:lnTo>
                <a:lnTo>
                  <a:pt x="103" y="2"/>
                </a:lnTo>
                <a:lnTo>
                  <a:pt x="100" y="2"/>
                </a:lnTo>
                <a:lnTo>
                  <a:pt x="95" y="2"/>
                </a:lnTo>
                <a:lnTo>
                  <a:pt x="90" y="3"/>
                </a:lnTo>
                <a:lnTo>
                  <a:pt x="88" y="3"/>
                </a:lnTo>
                <a:lnTo>
                  <a:pt x="83" y="3"/>
                </a:lnTo>
                <a:lnTo>
                  <a:pt x="81" y="3"/>
                </a:lnTo>
                <a:lnTo>
                  <a:pt x="78" y="3"/>
                </a:lnTo>
                <a:lnTo>
                  <a:pt x="74" y="3"/>
                </a:lnTo>
                <a:lnTo>
                  <a:pt x="71" y="3"/>
                </a:lnTo>
                <a:lnTo>
                  <a:pt x="64" y="3"/>
                </a:lnTo>
                <a:lnTo>
                  <a:pt x="62" y="4"/>
                </a:lnTo>
                <a:lnTo>
                  <a:pt x="60" y="7"/>
                </a:lnTo>
                <a:lnTo>
                  <a:pt x="54" y="8"/>
                </a:lnTo>
                <a:lnTo>
                  <a:pt x="49" y="12"/>
                </a:lnTo>
                <a:lnTo>
                  <a:pt x="48" y="14"/>
                </a:lnTo>
                <a:lnTo>
                  <a:pt x="45" y="15"/>
                </a:lnTo>
                <a:lnTo>
                  <a:pt x="43" y="16"/>
                </a:lnTo>
                <a:lnTo>
                  <a:pt x="39" y="21"/>
                </a:lnTo>
                <a:lnTo>
                  <a:pt x="37" y="22"/>
                </a:lnTo>
                <a:lnTo>
                  <a:pt x="35" y="24"/>
                </a:lnTo>
                <a:lnTo>
                  <a:pt x="31" y="25"/>
                </a:lnTo>
                <a:lnTo>
                  <a:pt x="29" y="28"/>
                </a:lnTo>
                <a:lnTo>
                  <a:pt x="26" y="29"/>
                </a:lnTo>
                <a:lnTo>
                  <a:pt x="22" y="30"/>
                </a:lnTo>
                <a:lnTo>
                  <a:pt x="20" y="30"/>
                </a:lnTo>
                <a:lnTo>
                  <a:pt x="18" y="31"/>
                </a:lnTo>
                <a:lnTo>
                  <a:pt x="15" y="33"/>
                </a:lnTo>
                <a:lnTo>
                  <a:pt x="12" y="34"/>
                </a:lnTo>
                <a:lnTo>
                  <a:pt x="10" y="37"/>
                </a:lnTo>
                <a:lnTo>
                  <a:pt x="5" y="38"/>
                </a:lnTo>
                <a:lnTo>
                  <a:pt x="4" y="38"/>
                </a:lnTo>
                <a:lnTo>
                  <a:pt x="1" y="38"/>
                </a:lnTo>
                <a:lnTo>
                  <a:pt x="4" y="39"/>
                </a:lnTo>
                <a:lnTo>
                  <a:pt x="9" y="39"/>
                </a:lnTo>
                <a:lnTo>
                  <a:pt x="10" y="40"/>
                </a:lnTo>
                <a:lnTo>
                  <a:pt x="11" y="43"/>
                </a:lnTo>
                <a:lnTo>
                  <a:pt x="12" y="48"/>
                </a:lnTo>
                <a:lnTo>
                  <a:pt x="15" y="54"/>
                </a:lnTo>
                <a:lnTo>
                  <a:pt x="15" y="60"/>
                </a:lnTo>
                <a:lnTo>
                  <a:pt x="15" y="66"/>
                </a:lnTo>
                <a:lnTo>
                  <a:pt x="15" y="69"/>
                </a:lnTo>
                <a:lnTo>
                  <a:pt x="14" y="71"/>
                </a:lnTo>
                <a:lnTo>
                  <a:pt x="11" y="74"/>
                </a:lnTo>
                <a:lnTo>
                  <a:pt x="6" y="76"/>
                </a:lnTo>
                <a:lnTo>
                  <a:pt x="3" y="81"/>
                </a:lnTo>
                <a:lnTo>
                  <a:pt x="2" y="84"/>
                </a:lnTo>
                <a:lnTo>
                  <a:pt x="0" y="90"/>
                </a:lnTo>
                <a:lnTo>
                  <a:pt x="0" y="94"/>
                </a:lnTo>
                <a:lnTo>
                  <a:pt x="4" y="100"/>
                </a:lnTo>
                <a:lnTo>
                  <a:pt x="9" y="101"/>
                </a:lnTo>
                <a:lnTo>
                  <a:pt x="12" y="106"/>
                </a:lnTo>
                <a:lnTo>
                  <a:pt x="17" y="107"/>
                </a:lnTo>
                <a:lnTo>
                  <a:pt x="18" y="112"/>
                </a:lnTo>
                <a:lnTo>
                  <a:pt x="20" y="116"/>
                </a:lnTo>
                <a:lnTo>
                  <a:pt x="24" y="119"/>
                </a:lnTo>
                <a:lnTo>
                  <a:pt x="30" y="121"/>
                </a:lnTo>
                <a:lnTo>
                  <a:pt x="34" y="121"/>
                </a:lnTo>
                <a:lnTo>
                  <a:pt x="38" y="121"/>
                </a:lnTo>
                <a:lnTo>
                  <a:pt x="43" y="119"/>
                </a:lnTo>
                <a:lnTo>
                  <a:pt x="43" y="114"/>
                </a:lnTo>
                <a:lnTo>
                  <a:pt x="43" y="108"/>
                </a:lnTo>
                <a:lnTo>
                  <a:pt x="43" y="105"/>
                </a:lnTo>
                <a:lnTo>
                  <a:pt x="44" y="100"/>
                </a:lnTo>
                <a:lnTo>
                  <a:pt x="46" y="95"/>
                </a:lnTo>
                <a:lnTo>
                  <a:pt x="52" y="97"/>
                </a:lnTo>
                <a:lnTo>
                  <a:pt x="54" y="97"/>
                </a:lnTo>
                <a:lnTo>
                  <a:pt x="56" y="97"/>
                </a:lnTo>
                <a:lnTo>
                  <a:pt x="62" y="98"/>
                </a:lnTo>
                <a:lnTo>
                  <a:pt x="65" y="99"/>
                </a:lnTo>
                <a:lnTo>
                  <a:pt x="69" y="101"/>
                </a:lnTo>
                <a:lnTo>
                  <a:pt x="73" y="103"/>
                </a:lnTo>
                <a:lnTo>
                  <a:pt x="74" y="108"/>
                </a:lnTo>
                <a:lnTo>
                  <a:pt x="75" y="110"/>
                </a:lnTo>
                <a:lnTo>
                  <a:pt x="75" y="114"/>
                </a:lnTo>
                <a:lnTo>
                  <a:pt x="78" y="118"/>
                </a:lnTo>
                <a:lnTo>
                  <a:pt x="78" y="120"/>
                </a:lnTo>
                <a:lnTo>
                  <a:pt x="78" y="124"/>
                </a:lnTo>
                <a:lnTo>
                  <a:pt x="79" y="127"/>
                </a:lnTo>
                <a:lnTo>
                  <a:pt x="79" y="129"/>
                </a:lnTo>
                <a:lnTo>
                  <a:pt x="79" y="133"/>
                </a:lnTo>
                <a:lnTo>
                  <a:pt x="81" y="135"/>
                </a:lnTo>
                <a:lnTo>
                  <a:pt x="83" y="141"/>
                </a:lnTo>
                <a:lnTo>
                  <a:pt x="84" y="143"/>
                </a:lnTo>
                <a:lnTo>
                  <a:pt x="88" y="148"/>
                </a:lnTo>
                <a:lnTo>
                  <a:pt x="88" y="151"/>
                </a:lnTo>
                <a:lnTo>
                  <a:pt x="89" y="153"/>
                </a:lnTo>
                <a:lnTo>
                  <a:pt x="91" y="159"/>
                </a:lnTo>
                <a:lnTo>
                  <a:pt x="94" y="161"/>
                </a:lnTo>
                <a:lnTo>
                  <a:pt x="97" y="164"/>
                </a:lnTo>
                <a:lnTo>
                  <a:pt x="99" y="167"/>
                </a:lnTo>
                <a:lnTo>
                  <a:pt x="103" y="169"/>
                </a:lnTo>
                <a:lnTo>
                  <a:pt x="106" y="170"/>
                </a:lnTo>
                <a:lnTo>
                  <a:pt x="109" y="170"/>
                </a:lnTo>
                <a:lnTo>
                  <a:pt x="113" y="171"/>
                </a:lnTo>
                <a:lnTo>
                  <a:pt x="115" y="171"/>
                </a:lnTo>
                <a:lnTo>
                  <a:pt x="120" y="171"/>
                </a:lnTo>
                <a:lnTo>
                  <a:pt x="121" y="171"/>
                </a:lnTo>
                <a:lnTo>
                  <a:pt x="125" y="171"/>
                </a:lnTo>
                <a:lnTo>
                  <a:pt x="130" y="168"/>
                </a:lnTo>
                <a:lnTo>
                  <a:pt x="132" y="168"/>
                </a:lnTo>
                <a:lnTo>
                  <a:pt x="134" y="168"/>
                </a:lnTo>
                <a:lnTo>
                  <a:pt x="138" y="168"/>
                </a:lnTo>
                <a:lnTo>
                  <a:pt x="140" y="168"/>
                </a:lnTo>
                <a:lnTo>
                  <a:pt x="149" y="168"/>
                </a:lnTo>
                <a:lnTo>
                  <a:pt x="153" y="168"/>
                </a:lnTo>
                <a:lnTo>
                  <a:pt x="156" y="168"/>
                </a:lnTo>
                <a:lnTo>
                  <a:pt x="161" y="166"/>
                </a:lnTo>
                <a:lnTo>
                  <a:pt x="165" y="164"/>
                </a:lnTo>
                <a:lnTo>
                  <a:pt x="168" y="163"/>
                </a:lnTo>
                <a:lnTo>
                  <a:pt x="170" y="161"/>
                </a:lnTo>
                <a:lnTo>
                  <a:pt x="174" y="159"/>
                </a:lnTo>
                <a:lnTo>
                  <a:pt x="174" y="155"/>
                </a:lnTo>
                <a:lnTo>
                  <a:pt x="176" y="151"/>
                </a:lnTo>
                <a:lnTo>
                  <a:pt x="180" y="146"/>
                </a:lnTo>
                <a:lnTo>
                  <a:pt x="182" y="142"/>
                </a:lnTo>
                <a:lnTo>
                  <a:pt x="184" y="140"/>
                </a:lnTo>
                <a:lnTo>
                  <a:pt x="186" y="136"/>
                </a:lnTo>
                <a:lnTo>
                  <a:pt x="190" y="136"/>
                </a:lnTo>
                <a:lnTo>
                  <a:pt x="193" y="132"/>
                </a:lnTo>
                <a:lnTo>
                  <a:pt x="194" y="128"/>
                </a:lnTo>
                <a:lnTo>
                  <a:pt x="198" y="127"/>
                </a:lnTo>
                <a:lnTo>
                  <a:pt x="202" y="127"/>
                </a:lnTo>
                <a:lnTo>
                  <a:pt x="206" y="127"/>
                </a:lnTo>
                <a:lnTo>
                  <a:pt x="209" y="127"/>
                </a:lnTo>
                <a:lnTo>
                  <a:pt x="212" y="128"/>
                </a:lnTo>
                <a:lnTo>
                  <a:pt x="215" y="128"/>
                </a:lnTo>
                <a:lnTo>
                  <a:pt x="218" y="128"/>
                </a:lnTo>
                <a:lnTo>
                  <a:pt x="221" y="128"/>
                </a:lnTo>
                <a:lnTo>
                  <a:pt x="226" y="132"/>
                </a:lnTo>
                <a:lnTo>
                  <a:pt x="227" y="136"/>
                </a:lnTo>
                <a:lnTo>
                  <a:pt x="230" y="138"/>
                </a:lnTo>
                <a:lnTo>
                  <a:pt x="232" y="142"/>
                </a:lnTo>
                <a:lnTo>
                  <a:pt x="234" y="143"/>
                </a:lnTo>
                <a:lnTo>
                  <a:pt x="236" y="148"/>
                </a:lnTo>
                <a:lnTo>
                  <a:pt x="239" y="153"/>
                </a:lnTo>
                <a:lnTo>
                  <a:pt x="241" y="155"/>
                </a:lnTo>
                <a:lnTo>
                  <a:pt x="242" y="159"/>
                </a:lnTo>
                <a:lnTo>
                  <a:pt x="244" y="162"/>
                </a:lnTo>
                <a:lnTo>
                  <a:pt x="244" y="167"/>
                </a:lnTo>
                <a:lnTo>
                  <a:pt x="247" y="172"/>
                </a:lnTo>
                <a:lnTo>
                  <a:pt x="247" y="175"/>
                </a:lnTo>
                <a:lnTo>
                  <a:pt x="247" y="177"/>
                </a:lnTo>
                <a:lnTo>
                  <a:pt x="247" y="183"/>
                </a:lnTo>
                <a:lnTo>
                  <a:pt x="247" y="185"/>
                </a:lnTo>
                <a:lnTo>
                  <a:pt x="247" y="188"/>
                </a:lnTo>
                <a:lnTo>
                  <a:pt x="247" y="192"/>
                </a:lnTo>
                <a:lnTo>
                  <a:pt x="247" y="196"/>
                </a:lnTo>
                <a:lnTo>
                  <a:pt x="247" y="201"/>
                </a:lnTo>
                <a:lnTo>
                  <a:pt x="247" y="206"/>
                </a:lnTo>
                <a:lnTo>
                  <a:pt x="247" y="211"/>
                </a:lnTo>
                <a:lnTo>
                  <a:pt x="246" y="213"/>
                </a:lnTo>
                <a:lnTo>
                  <a:pt x="246" y="215"/>
                </a:lnTo>
                <a:lnTo>
                  <a:pt x="245" y="217"/>
                </a:lnTo>
                <a:lnTo>
                  <a:pt x="245" y="219"/>
                </a:lnTo>
                <a:lnTo>
                  <a:pt x="244" y="224"/>
                </a:lnTo>
                <a:lnTo>
                  <a:pt x="242" y="228"/>
                </a:lnTo>
                <a:lnTo>
                  <a:pt x="237" y="234"/>
                </a:lnTo>
                <a:lnTo>
                  <a:pt x="235" y="237"/>
                </a:lnTo>
                <a:lnTo>
                  <a:pt x="233" y="246"/>
                </a:lnTo>
                <a:lnTo>
                  <a:pt x="233" y="249"/>
                </a:lnTo>
                <a:lnTo>
                  <a:pt x="230" y="255"/>
                </a:lnTo>
                <a:lnTo>
                  <a:pt x="230" y="261"/>
                </a:lnTo>
                <a:lnTo>
                  <a:pt x="234" y="269"/>
                </a:lnTo>
                <a:lnTo>
                  <a:pt x="235" y="273"/>
                </a:lnTo>
                <a:lnTo>
                  <a:pt x="238" y="279"/>
                </a:lnTo>
                <a:lnTo>
                  <a:pt x="242" y="282"/>
                </a:lnTo>
                <a:lnTo>
                  <a:pt x="247" y="290"/>
                </a:lnTo>
                <a:lnTo>
                  <a:pt x="249" y="297"/>
                </a:lnTo>
                <a:lnTo>
                  <a:pt x="249" y="301"/>
                </a:lnTo>
                <a:lnTo>
                  <a:pt x="246" y="307"/>
                </a:lnTo>
                <a:lnTo>
                  <a:pt x="245" y="312"/>
                </a:lnTo>
                <a:lnTo>
                  <a:pt x="243" y="321"/>
                </a:lnTo>
                <a:lnTo>
                  <a:pt x="242" y="326"/>
                </a:lnTo>
                <a:lnTo>
                  <a:pt x="241" y="333"/>
                </a:lnTo>
                <a:lnTo>
                  <a:pt x="241" y="342"/>
                </a:lnTo>
                <a:lnTo>
                  <a:pt x="244" y="346"/>
                </a:lnTo>
                <a:lnTo>
                  <a:pt x="246" y="350"/>
                </a:lnTo>
                <a:lnTo>
                  <a:pt x="251" y="358"/>
                </a:lnTo>
                <a:lnTo>
                  <a:pt x="252" y="364"/>
                </a:lnTo>
                <a:lnTo>
                  <a:pt x="252" y="369"/>
                </a:lnTo>
                <a:lnTo>
                  <a:pt x="252" y="376"/>
                </a:lnTo>
                <a:lnTo>
                  <a:pt x="252" y="384"/>
                </a:lnTo>
                <a:lnTo>
                  <a:pt x="252" y="390"/>
                </a:lnTo>
                <a:lnTo>
                  <a:pt x="252" y="394"/>
                </a:lnTo>
                <a:lnTo>
                  <a:pt x="252" y="400"/>
                </a:lnTo>
                <a:lnTo>
                  <a:pt x="252" y="403"/>
                </a:lnTo>
                <a:lnTo>
                  <a:pt x="247" y="408"/>
                </a:lnTo>
                <a:lnTo>
                  <a:pt x="242" y="408"/>
                </a:lnTo>
                <a:lnTo>
                  <a:pt x="238" y="408"/>
                </a:lnTo>
                <a:lnTo>
                  <a:pt x="234" y="408"/>
                </a:lnTo>
                <a:lnTo>
                  <a:pt x="229" y="407"/>
                </a:lnTo>
                <a:lnTo>
                  <a:pt x="226" y="401"/>
                </a:lnTo>
                <a:lnTo>
                  <a:pt x="226" y="396"/>
                </a:lnTo>
                <a:lnTo>
                  <a:pt x="226" y="392"/>
                </a:lnTo>
                <a:lnTo>
                  <a:pt x="225" y="384"/>
                </a:lnTo>
                <a:lnTo>
                  <a:pt x="225" y="377"/>
                </a:lnTo>
                <a:lnTo>
                  <a:pt x="221" y="372"/>
                </a:lnTo>
                <a:lnTo>
                  <a:pt x="218" y="372"/>
                </a:lnTo>
                <a:lnTo>
                  <a:pt x="211" y="370"/>
                </a:lnTo>
                <a:lnTo>
                  <a:pt x="207" y="374"/>
                </a:lnTo>
                <a:lnTo>
                  <a:pt x="202" y="382"/>
                </a:lnTo>
                <a:lnTo>
                  <a:pt x="202" y="385"/>
                </a:lnTo>
                <a:lnTo>
                  <a:pt x="202" y="390"/>
                </a:lnTo>
                <a:lnTo>
                  <a:pt x="202" y="393"/>
                </a:lnTo>
                <a:lnTo>
                  <a:pt x="202" y="400"/>
                </a:lnTo>
                <a:lnTo>
                  <a:pt x="198" y="404"/>
                </a:lnTo>
                <a:lnTo>
                  <a:pt x="193" y="408"/>
                </a:lnTo>
                <a:lnTo>
                  <a:pt x="190" y="411"/>
                </a:lnTo>
                <a:lnTo>
                  <a:pt x="182" y="418"/>
                </a:lnTo>
                <a:lnTo>
                  <a:pt x="182" y="426"/>
                </a:lnTo>
                <a:lnTo>
                  <a:pt x="182" y="430"/>
                </a:lnTo>
                <a:lnTo>
                  <a:pt x="182" y="436"/>
                </a:lnTo>
                <a:lnTo>
                  <a:pt x="180" y="442"/>
                </a:lnTo>
                <a:lnTo>
                  <a:pt x="176" y="449"/>
                </a:lnTo>
                <a:lnTo>
                  <a:pt x="169" y="455"/>
                </a:lnTo>
                <a:lnTo>
                  <a:pt x="164" y="459"/>
                </a:lnTo>
                <a:lnTo>
                  <a:pt x="159" y="462"/>
                </a:lnTo>
                <a:lnTo>
                  <a:pt x="153" y="465"/>
                </a:lnTo>
                <a:lnTo>
                  <a:pt x="151" y="467"/>
                </a:lnTo>
                <a:lnTo>
                  <a:pt x="150" y="468"/>
                </a:lnTo>
                <a:lnTo>
                  <a:pt x="150" y="470"/>
                </a:lnTo>
                <a:lnTo>
                  <a:pt x="150" y="471"/>
                </a:lnTo>
                <a:lnTo>
                  <a:pt x="150" y="475"/>
                </a:lnTo>
                <a:lnTo>
                  <a:pt x="150" y="481"/>
                </a:lnTo>
                <a:lnTo>
                  <a:pt x="149" y="487"/>
                </a:lnTo>
                <a:lnTo>
                  <a:pt x="149" y="490"/>
                </a:lnTo>
                <a:lnTo>
                  <a:pt x="151" y="496"/>
                </a:lnTo>
                <a:lnTo>
                  <a:pt x="152" y="501"/>
                </a:lnTo>
                <a:lnTo>
                  <a:pt x="156" y="506"/>
                </a:lnTo>
                <a:lnTo>
                  <a:pt x="163" y="510"/>
                </a:lnTo>
                <a:lnTo>
                  <a:pt x="166" y="514"/>
                </a:lnTo>
                <a:lnTo>
                  <a:pt x="173" y="519"/>
                </a:lnTo>
                <a:lnTo>
                  <a:pt x="174" y="522"/>
                </a:lnTo>
                <a:lnTo>
                  <a:pt x="178" y="525"/>
                </a:lnTo>
                <a:lnTo>
                  <a:pt x="185" y="527"/>
                </a:lnTo>
                <a:lnTo>
                  <a:pt x="189" y="527"/>
                </a:lnTo>
                <a:lnTo>
                  <a:pt x="193" y="527"/>
                </a:lnTo>
                <a:lnTo>
                  <a:pt x="198" y="527"/>
                </a:lnTo>
                <a:lnTo>
                  <a:pt x="204" y="521"/>
                </a:lnTo>
                <a:lnTo>
                  <a:pt x="210" y="518"/>
                </a:lnTo>
                <a:lnTo>
                  <a:pt x="213" y="515"/>
                </a:lnTo>
                <a:lnTo>
                  <a:pt x="218" y="516"/>
                </a:lnTo>
                <a:lnTo>
                  <a:pt x="220" y="516"/>
                </a:lnTo>
                <a:lnTo>
                  <a:pt x="220" y="521"/>
                </a:lnTo>
                <a:lnTo>
                  <a:pt x="221" y="525"/>
                </a:lnTo>
                <a:lnTo>
                  <a:pt x="221" y="529"/>
                </a:lnTo>
                <a:lnTo>
                  <a:pt x="221" y="531"/>
                </a:lnTo>
                <a:lnTo>
                  <a:pt x="221" y="535"/>
                </a:lnTo>
                <a:lnTo>
                  <a:pt x="221" y="537"/>
                </a:lnTo>
                <a:lnTo>
                  <a:pt x="217" y="541"/>
                </a:lnTo>
                <a:lnTo>
                  <a:pt x="216" y="541"/>
                </a:lnTo>
                <a:lnTo>
                  <a:pt x="212" y="542"/>
                </a:lnTo>
                <a:lnTo>
                  <a:pt x="209" y="542"/>
                </a:lnTo>
                <a:lnTo>
                  <a:pt x="204" y="542"/>
                </a:lnTo>
                <a:lnTo>
                  <a:pt x="201" y="542"/>
                </a:lnTo>
                <a:lnTo>
                  <a:pt x="198" y="544"/>
                </a:lnTo>
                <a:lnTo>
                  <a:pt x="198" y="548"/>
                </a:lnTo>
                <a:lnTo>
                  <a:pt x="196" y="550"/>
                </a:lnTo>
                <a:lnTo>
                  <a:pt x="196" y="554"/>
                </a:lnTo>
                <a:lnTo>
                  <a:pt x="196" y="557"/>
                </a:lnTo>
                <a:lnTo>
                  <a:pt x="196" y="559"/>
                </a:lnTo>
                <a:lnTo>
                  <a:pt x="199" y="564"/>
                </a:lnTo>
                <a:lnTo>
                  <a:pt x="201" y="566"/>
                </a:lnTo>
                <a:lnTo>
                  <a:pt x="203" y="566"/>
                </a:lnTo>
                <a:lnTo>
                  <a:pt x="206" y="567"/>
                </a:lnTo>
                <a:lnTo>
                  <a:pt x="210" y="567"/>
                </a:lnTo>
                <a:lnTo>
                  <a:pt x="217" y="567"/>
                </a:lnTo>
                <a:lnTo>
                  <a:pt x="221" y="567"/>
                </a:lnTo>
                <a:lnTo>
                  <a:pt x="225" y="567"/>
                </a:lnTo>
                <a:lnTo>
                  <a:pt x="228" y="568"/>
                </a:lnTo>
                <a:lnTo>
                  <a:pt x="229" y="574"/>
                </a:lnTo>
                <a:lnTo>
                  <a:pt x="230" y="574"/>
                </a:lnTo>
                <a:lnTo>
                  <a:pt x="233" y="578"/>
                </a:lnTo>
                <a:lnTo>
                  <a:pt x="234" y="580"/>
                </a:lnTo>
                <a:lnTo>
                  <a:pt x="235" y="584"/>
                </a:lnTo>
                <a:lnTo>
                  <a:pt x="238" y="589"/>
                </a:lnTo>
                <a:lnTo>
                  <a:pt x="239" y="592"/>
                </a:lnTo>
                <a:lnTo>
                  <a:pt x="242" y="593"/>
                </a:lnTo>
                <a:lnTo>
                  <a:pt x="244" y="599"/>
                </a:lnTo>
                <a:lnTo>
                  <a:pt x="245" y="600"/>
                </a:lnTo>
                <a:lnTo>
                  <a:pt x="247" y="604"/>
                </a:lnTo>
                <a:lnTo>
                  <a:pt x="247" y="606"/>
                </a:lnTo>
                <a:lnTo>
                  <a:pt x="251" y="609"/>
                </a:lnTo>
                <a:lnTo>
                  <a:pt x="256" y="613"/>
                </a:lnTo>
                <a:lnTo>
                  <a:pt x="260" y="618"/>
                </a:lnTo>
                <a:lnTo>
                  <a:pt x="266" y="618"/>
                </a:lnTo>
                <a:lnTo>
                  <a:pt x="270" y="621"/>
                </a:lnTo>
                <a:lnTo>
                  <a:pt x="273" y="621"/>
                </a:lnTo>
                <a:lnTo>
                  <a:pt x="276" y="621"/>
                </a:lnTo>
                <a:lnTo>
                  <a:pt x="280" y="622"/>
                </a:lnTo>
                <a:lnTo>
                  <a:pt x="285" y="623"/>
                </a:lnTo>
                <a:lnTo>
                  <a:pt x="287" y="623"/>
                </a:lnTo>
                <a:lnTo>
                  <a:pt x="290" y="623"/>
                </a:lnTo>
                <a:lnTo>
                  <a:pt x="295" y="623"/>
                </a:lnTo>
                <a:lnTo>
                  <a:pt x="298" y="623"/>
                </a:lnTo>
                <a:lnTo>
                  <a:pt x="303" y="622"/>
                </a:lnTo>
                <a:lnTo>
                  <a:pt x="305" y="622"/>
                </a:lnTo>
                <a:lnTo>
                  <a:pt x="307" y="621"/>
                </a:lnTo>
                <a:lnTo>
                  <a:pt x="310" y="621"/>
                </a:lnTo>
                <a:lnTo>
                  <a:pt x="313" y="619"/>
                </a:lnTo>
                <a:lnTo>
                  <a:pt x="316" y="616"/>
                </a:lnTo>
                <a:lnTo>
                  <a:pt x="319" y="615"/>
                </a:lnTo>
                <a:lnTo>
                  <a:pt x="323" y="613"/>
                </a:lnTo>
                <a:lnTo>
                  <a:pt x="326" y="610"/>
                </a:lnTo>
                <a:lnTo>
                  <a:pt x="329" y="609"/>
                </a:lnTo>
                <a:lnTo>
                  <a:pt x="330" y="606"/>
                </a:lnTo>
                <a:lnTo>
                  <a:pt x="330" y="605"/>
                </a:lnTo>
                <a:lnTo>
                  <a:pt x="331" y="604"/>
                </a:lnTo>
                <a:lnTo>
                  <a:pt x="332" y="602"/>
                </a:lnTo>
                <a:lnTo>
                  <a:pt x="335" y="601"/>
                </a:lnTo>
                <a:lnTo>
                  <a:pt x="338" y="600"/>
                </a:lnTo>
                <a:lnTo>
                  <a:pt x="339" y="597"/>
                </a:lnTo>
                <a:lnTo>
                  <a:pt x="342" y="597"/>
                </a:lnTo>
                <a:lnTo>
                  <a:pt x="347" y="592"/>
                </a:lnTo>
                <a:lnTo>
                  <a:pt x="349" y="592"/>
                </a:lnTo>
                <a:lnTo>
                  <a:pt x="350" y="589"/>
                </a:lnTo>
                <a:lnTo>
                  <a:pt x="354" y="585"/>
                </a:lnTo>
                <a:lnTo>
                  <a:pt x="358" y="584"/>
                </a:lnTo>
                <a:lnTo>
                  <a:pt x="363" y="584"/>
                </a:lnTo>
                <a:lnTo>
                  <a:pt x="365" y="584"/>
                </a:lnTo>
                <a:lnTo>
                  <a:pt x="367" y="589"/>
                </a:lnTo>
                <a:lnTo>
                  <a:pt x="367" y="592"/>
                </a:lnTo>
                <a:lnTo>
                  <a:pt x="367" y="594"/>
                </a:lnTo>
                <a:lnTo>
                  <a:pt x="367" y="596"/>
                </a:lnTo>
                <a:lnTo>
                  <a:pt x="367" y="598"/>
                </a:lnTo>
                <a:lnTo>
                  <a:pt x="367" y="602"/>
                </a:lnTo>
                <a:lnTo>
                  <a:pt x="367" y="607"/>
                </a:lnTo>
                <a:lnTo>
                  <a:pt x="369" y="610"/>
                </a:lnTo>
                <a:lnTo>
                  <a:pt x="370" y="614"/>
                </a:lnTo>
                <a:lnTo>
                  <a:pt x="372" y="618"/>
                </a:lnTo>
                <a:lnTo>
                  <a:pt x="372" y="622"/>
                </a:lnTo>
                <a:lnTo>
                  <a:pt x="376" y="625"/>
                </a:lnTo>
                <a:lnTo>
                  <a:pt x="382" y="627"/>
                </a:lnTo>
                <a:lnTo>
                  <a:pt x="391" y="627"/>
                </a:lnTo>
                <a:lnTo>
                  <a:pt x="396" y="627"/>
                </a:lnTo>
                <a:lnTo>
                  <a:pt x="397" y="625"/>
                </a:lnTo>
                <a:lnTo>
                  <a:pt x="399" y="623"/>
                </a:lnTo>
                <a:lnTo>
                  <a:pt x="406" y="622"/>
                </a:lnTo>
                <a:lnTo>
                  <a:pt x="410" y="622"/>
                </a:lnTo>
                <a:lnTo>
                  <a:pt x="412" y="624"/>
                </a:lnTo>
                <a:lnTo>
                  <a:pt x="415" y="624"/>
                </a:lnTo>
                <a:lnTo>
                  <a:pt x="417" y="626"/>
                </a:lnTo>
                <a:lnTo>
                  <a:pt x="421" y="628"/>
                </a:lnTo>
                <a:lnTo>
                  <a:pt x="425" y="628"/>
                </a:lnTo>
                <a:lnTo>
                  <a:pt x="428" y="632"/>
                </a:lnTo>
                <a:lnTo>
                  <a:pt x="431" y="634"/>
                </a:lnTo>
                <a:lnTo>
                  <a:pt x="433" y="635"/>
                </a:lnTo>
                <a:lnTo>
                  <a:pt x="439" y="639"/>
                </a:lnTo>
                <a:lnTo>
                  <a:pt x="442" y="639"/>
                </a:lnTo>
                <a:lnTo>
                  <a:pt x="444" y="640"/>
                </a:lnTo>
                <a:lnTo>
                  <a:pt x="448" y="642"/>
                </a:lnTo>
                <a:lnTo>
                  <a:pt x="448" y="645"/>
                </a:lnTo>
                <a:lnTo>
                  <a:pt x="450" y="649"/>
                </a:lnTo>
                <a:lnTo>
                  <a:pt x="453" y="652"/>
                </a:lnTo>
                <a:lnTo>
                  <a:pt x="457" y="654"/>
                </a:lnTo>
                <a:lnTo>
                  <a:pt x="460" y="658"/>
                </a:lnTo>
                <a:lnTo>
                  <a:pt x="461" y="662"/>
                </a:lnTo>
                <a:lnTo>
                  <a:pt x="464" y="665"/>
                </a:lnTo>
                <a:lnTo>
                  <a:pt x="466" y="668"/>
                </a:lnTo>
                <a:lnTo>
                  <a:pt x="467" y="674"/>
                </a:lnTo>
                <a:lnTo>
                  <a:pt x="469" y="674"/>
                </a:lnTo>
                <a:lnTo>
                  <a:pt x="468" y="675"/>
                </a:lnTo>
                <a:lnTo>
                  <a:pt x="468" y="676"/>
                </a:lnTo>
                <a:lnTo>
                  <a:pt x="470" y="677"/>
                </a:lnTo>
                <a:lnTo>
                  <a:pt x="474" y="678"/>
                </a:lnTo>
                <a:lnTo>
                  <a:pt x="478" y="682"/>
                </a:lnTo>
                <a:lnTo>
                  <a:pt x="483" y="683"/>
                </a:lnTo>
                <a:lnTo>
                  <a:pt x="488" y="683"/>
                </a:lnTo>
                <a:lnTo>
                  <a:pt x="493" y="683"/>
                </a:lnTo>
                <a:lnTo>
                  <a:pt x="495" y="683"/>
                </a:lnTo>
                <a:lnTo>
                  <a:pt x="498" y="679"/>
                </a:lnTo>
                <a:lnTo>
                  <a:pt x="498" y="676"/>
                </a:lnTo>
                <a:lnTo>
                  <a:pt x="498" y="673"/>
                </a:lnTo>
                <a:lnTo>
                  <a:pt x="499" y="670"/>
                </a:lnTo>
                <a:lnTo>
                  <a:pt x="500" y="665"/>
                </a:lnTo>
                <a:lnTo>
                  <a:pt x="502" y="660"/>
                </a:lnTo>
                <a:lnTo>
                  <a:pt x="504" y="658"/>
                </a:lnTo>
                <a:lnTo>
                  <a:pt x="507" y="656"/>
                </a:lnTo>
                <a:lnTo>
                  <a:pt x="509" y="656"/>
                </a:lnTo>
                <a:lnTo>
                  <a:pt x="512" y="656"/>
                </a:lnTo>
                <a:lnTo>
                  <a:pt x="516" y="657"/>
                </a:lnTo>
                <a:lnTo>
                  <a:pt x="518" y="660"/>
                </a:lnTo>
                <a:lnTo>
                  <a:pt x="522" y="661"/>
                </a:lnTo>
                <a:lnTo>
                  <a:pt x="522" y="666"/>
                </a:lnTo>
                <a:lnTo>
                  <a:pt x="522" y="668"/>
                </a:lnTo>
                <a:lnTo>
                  <a:pt x="526" y="670"/>
                </a:lnTo>
                <a:lnTo>
                  <a:pt x="527" y="674"/>
                </a:lnTo>
                <a:lnTo>
                  <a:pt x="528" y="678"/>
                </a:lnTo>
                <a:lnTo>
                  <a:pt x="534" y="686"/>
                </a:lnTo>
                <a:lnTo>
                  <a:pt x="537" y="691"/>
                </a:lnTo>
                <a:lnTo>
                  <a:pt x="542" y="691"/>
                </a:lnTo>
                <a:lnTo>
                  <a:pt x="544" y="694"/>
                </a:lnTo>
                <a:lnTo>
                  <a:pt x="546" y="695"/>
                </a:lnTo>
                <a:lnTo>
                  <a:pt x="548" y="697"/>
                </a:lnTo>
                <a:lnTo>
                  <a:pt x="551" y="702"/>
                </a:lnTo>
                <a:lnTo>
                  <a:pt x="553" y="705"/>
                </a:lnTo>
                <a:lnTo>
                  <a:pt x="554" y="710"/>
                </a:lnTo>
                <a:lnTo>
                  <a:pt x="560" y="710"/>
                </a:lnTo>
                <a:lnTo>
                  <a:pt x="562" y="711"/>
                </a:lnTo>
                <a:lnTo>
                  <a:pt x="565" y="711"/>
                </a:lnTo>
                <a:lnTo>
                  <a:pt x="569" y="711"/>
                </a:lnTo>
                <a:lnTo>
                  <a:pt x="570" y="711"/>
                </a:lnTo>
                <a:lnTo>
                  <a:pt x="573" y="711"/>
                </a:lnTo>
                <a:lnTo>
                  <a:pt x="576" y="711"/>
                </a:lnTo>
                <a:lnTo>
                  <a:pt x="579" y="711"/>
                </a:lnTo>
                <a:lnTo>
                  <a:pt x="581" y="711"/>
                </a:lnTo>
                <a:lnTo>
                  <a:pt x="585" y="710"/>
                </a:lnTo>
                <a:lnTo>
                  <a:pt x="587" y="708"/>
                </a:lnTo>
                <a:lnTo>
                  <a:pt x="588" y="705"/>
                </a:lnTo>
                <a:lnTo>
                  <a:pt x="590" y="702"/>
                </a:lnTo>
                <a:lnTo>
                  <a:pt x="591" y="697"/>
                </a:lnTo>
                <a:lnTo>
                  <a:pt x="591" y="694"/>
                </a:lnTo>
                <a:lnTo>
                  <a:pt x="591" y="692"/>
                </a:lnTo>
                <a:lnTo>
                  <a:pt x="593" y="688"/>
                </a:lnTo>
                <a:lnTo>
                  <a:pt x="594" y="686"/>
                </a:lnTo>
                <a:lnTo>
                  <a:pt x="594" y="683"/>
                </a:lnTo>
                <a:lnTo>
                  <a:pt x="595" y="680"/>
                </a:lnTo>
                <a:lnTo>
                  <a:pt x="599" y="677"/>
                </a:lnTo>
                <a:lnTo>
                  <a:pt x="598" y="676"/>
                </a:lnTo>
                <a:lnTo>
                  <a:pt x="601" y="676"/>
                </a:lnTo>
                <a:lnTo>
                  <a:pt x="604" y="676"/>
                </a:lnTo>
                <a:lnTo>
                  <a:pt x="608" y="676"/>
                </a:lnTo>
                <a:lnTo>
                  <a:pt x="611" y="676"/>
                </a:lnTo>
                <a:lnTo>
                  <a:pt x="613" y="676"/>
                </a:lnTo>
                <a:lnTo>
                  <a:pt x="616" y="676"/>
                </a:lnTo>
                <a:lnTo>
                  <a:pt x="619" y="675"/>
                </a:lnTo>
                <a:lnTo>
                  <a:pt x="623" y="675"/>
                </a:lnTo>
                <a:lnTo>
                  <a:pt x="627" y="674"/>
                </a:lnTo>
                <a:lnTo>
                  <a:pt x="628" y="673"/>
                </a:lnTo>
                <a:lnTo>
                  <a:pt x="631" y="670"/>
                </a:lnTo>
                <a:lnTo>
                  <a:pt x="633" y="667"/>
                </a:lnTo>
                <a:lnTo>
                  <a:pt x="637" y="664"/>
                </a:lnTo>
                <a:lnTo>
                  <a:pt x="641" y="665"/>
                </a:lnTo>
                <a:lnTo>
                  <a:pt x="642" y="667"/>
                </a:lnTo>
                <a:lnTo>
                  <a:pt x="646" y="673"/>
                </a:lnTo>
                <a:lnTo>
                  <a:pt x="647" y="674"/>
                </a:lnTo>
                <a:lnTo>
                  <a:pt x="650" y="676"/>
                </a:lnTo>
                <a:lnTo>
                  <a:pt x="651" y="678"/>
                </a:lnTo>
                <a:lnTo>
                  <a:pt x="651" y="680"/>
                </a:lnTo>
                <a:lnTo>
                  <a:pt x="656" y="683"/>
                </a:lnTo>
                <a:lnTo>
                  <a:pt x="659" y="685"/>
                </a:lnTo>
                <a:lnTo>
                  <a:pt x="663" y="686"/>
                </a:lnTo>
                <a:lnTo>
                  <a:pt x="667" y="691"/>
                </a:lnTo>
                <a:lnTo>
                  <a:pt x="670" y="691"/>
                </a:lnTo>
                <a:lnTo>
                  <a:pt x="673" y="694"/>
                </a:lnTo>
                <a:lnTo>
                  <a:pt x="675" y="696"/>
                </a:lnTo>
                <a:lnTo>
                  <a:pt x="675" y="695"/>
                </a:lnTo>
                <a:lnTo>
                  <a:pt x="676" y="696"/>
                </a:lnTo>
                <a:lnTo>
                  <a:pt x="677" y="697"/>
                </a:lnTo>
                <a:lnTo>
                  <a:pt x="681" y="701"/>
                </a:lnTo>
                <a:lnTo>
                  <a:pt x="683" y="702"/>
                </a:lnTo>
                <a:lnTo>
                  <a:pt x="689" y="703"/>
                </a:lnTo>
                <a:lnTo>
                  <a:pt x="691" y="703"/>
                </a:lnTo>
                <a:lnTo>
                  <a:pt x="696" y="703"/>
                </a:lnTo>
                <a:lnTo>
                  <a:pt x="699" y="703"/>
                </a:lnTo>
                <a:lnTo>
                  <a:pt x="703" y="703"/>
                </a:lnTo>
                <a:lnTo>
                  <a:pt x="714" y="701"/>
                </a:lnTo>
                <a:lnTo>
                  <a:pt x="714" y="700"/>
                </a:lnTo>
                <a:close/>
              </a:path>
            </a:pathLst>
          </a:custGeom>
          <a:solidFill>
            <a:schemeClr val="accent1">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37" name="Freeform 36"/>
          <p:cNvSpPr>
            <a:spLocks/>
          </p:cNvSpPr>
          <p:nvPr/>
        </p:nvSpPr>
        <p:spPr bwMode="auto">
          <a:xfrm>
            <a:off x="5289035" y="2924605"/>
            <a:ext cx="674507" cy="942696"/>
          </a:xfrm>
          <a:custGeom>
            <a:avLst/>
            <a:gdLst>
              <a:gd name="T0" fmla="*/ 360 w 390"/>
              <a:gd name="T1" fmla="*/ 172 h 565"/>
              <a:gd name="T2" fmla="*/ 329 w 390"/>
              <a:gd name="T3" fmla="*/ 154 h 565"/>
              <a:gd name="T4" fmla="*/ 320 w 390"/>
              <a:gd name="T5" fmla="*/ 124 h 565"/>
              <a:gd name="T6" fmla="*/ 337 w 390"/>
              <a:gd name="T7" fmla="*/ 103 h 565"/>
              <a:gd name="T8" fmla="*/ 300 w 390"/>
              <a:gd name="T9" fmla="*/ 104 h 565"/>
              <a:gd name="T10" fmla="*/ 262 w 390"/>
              <a:gd name="T11" fmla="*/ 70 h 565"/>
              <a:gd name="T12" fmla="*/ 243 w 390"/>
              <a:gd name="T13" fmla="*/ 25 h 565"/>
              <a:gd name="T14" fmla="*/ 211 w 390"/>
              <a:gd name="T15" fmla="*/ 3 h 565"/>
              <a:gd name="T16" fmla="*/ 179 w 390"/>
              <a:gd name="T17" fmla="*/ 31 h 565"/>
              <a:gd name="T18" fmla="*/ 180 w 390"/>
              <a:gd name="T19" fmla="*/ 58 h 565"/>
              <a:gd name="T20" fmla="*/ 157 w 390"/>
              <a:gd name="T21" fmla="*/ 78 h 565"/>
              <a:gd name="T22" fmla="*/ 114 w 390"/>
              <a:gd name="T23" fmla="*/ 90 h 565"/>
              <a:gd name="T24" fmla="*/ 77 w 390"/>
              <a:gd name="T25" fmla="*/ 118 h 565"/>
              <a:gd name="T26" fmla="*/ 71 w 390"/>
              <a:gd name="T27" fmla="*/ 80 h 565"/>
              <a:gd name="T28" fmla="*/ 30 w 390"/>
              <a:gd name="T29" fmla="*/ 67 h 565"/>
              <a:gd name="T30" fmla="*/ 15 w 390"/>
              <a:gd name="T31" fmla="*/ 109 h 565"/>
              <a:gd name="T32" fmla="*/ 2 w 390"/>
              <a:gd name="T33" fmla="*/ 153 h 565"/>
              <a:gd name="T34" fmla="*/ 29 w 390"/>
              <a:gd name="T35" fmla="*/ 197 h 565"/>
              <a:gd name="T36" fmla="*/ 26 w 390"/>
              <a:gd name="T37" fmla="*/ 220 h 565"/>
              <a:gd name="T38" fmla="*/ 40 w 390"/>
              <a:gd name="T39" fmla="*/ 250 h 565"/>
              <a:gd name="T40" fmla="*/ 63 w 390"/>
              <a:gd name="T41" fmla="*/ 299 h 565"/>
              <a:gd name="T42" fmla="*/ 38 w 390"/>
              <a:gd name="T43" fmla="*/ 323 h 565"/>
              <a:gd name="T44" fmla="*/ 7 w 390"/>
              <a:gd name="T45" fmla="*/ 354 h 565"/>
              <a:gd name="T46" fmla="*/ 35 w 390"/>
              <a:gd name="T47" fmla="*/ 395 h 565"/>
              <a:gd name="T48" fmla="*/ 46 w 390"/>
              <a:gd name="T49" fmla="*/ 447 h 565"/>
              <a:gd name="T50" fmla="*/ 23 w 390"/>
              <a:gd name="T51" fmla="*/ 488 h 565"/>
              <a:gd name="T52" fmla="*/ 24 w 390"/>
              <a:gd name="T53" fmla="*/ 522 h 565"/>
              <a:gd name="T54" fmla="*/ 57 w 390"/>
              <a:gd name="T55" fmla="*/ 541 h 565"/>
              <a:gd name="T56" fmla="*/ 98 w 390"/>
              <a:gd name="T57" fmla="*/ 546 h 565"/>
              <a:gd name="T58" fmla="*/ 137 w 390"/>
              <a:gd name="T59" fmla="*/ 556 h 565"/>
              <a:gd name="T60" fmla="*/ 133 w 390"/>
              <a:gd name="T61" fmla="*/ 514 h 565"/>
              <a:gd name="T62" fmla="*/ 166 w 390"/>
              <a:gd name="T63" fmla="*/ 459 h 565"/>
              <a:gd name="T64" fmla="*/ 223 w 390"/>
              <a:gd name="T65" fmla="*/ 411 h 565"/>
              <a:gd name="T66" fmla="*/ 273 w 390"/>
              <a:gd name="T67" fmla="*/ 357 h 565"/>
              <a:gd name="T68" fmla="*/ 264 w 390"/>
              <a:gd name="T69" fmla="*/ 336 h 565"/>
              <a:gd name="T70" fmla="*/ 229 w 390"/>
              <a:gd name="T71" fmla="*/ 319 h 565"/>
              <a:gd name="T72" fmla="*/ 211 w 390"/>
              <a:gd name="T73" fmla="*/ 276 h 565"/>
              <a:gd name="T74" fmla="*/ 179 w 390"/>
              <a:gd name="T75" fmla="*/ 246 h 565"/>
              <a:gd name="T76" fmla="*/ 145 w 390"/>
              <a:gd name="T77" fmla="*/ 259 h 565"/>
              <a:gd name="T78" fmla="*/ 110 w 390"/>
              <a:gd name="T79" fmla="*/ 244 h 565"/>
              <a:gd name="T80" fmla="*/ 137 w 390"/>
              <a:gd name="T81" fmla="*/ 216 h 565"/>
              <a:gd name="T82" fmla="*/ 132 w 390"/>
              <a:gd name="T83" fmla="*/ 180 h 565"/>
              <a:gd name="T84" fmla="*/ 166 w 390"/>
              <a:gd name="T85" fmla="*/ 163 h 565"/>
              <a:gd name="T86" fmla="*/ 183 w 390"/>
              <a:gd name="T87" fmla="*/ 143 h 565"/>
              <a:gd name="T88" fmla="*/ 215 w 390"/>
              <a:gd name="T89" fmla="*/ 152 h 565"/>
              <a:gd name="T90" fmla="*/ 224 w 390"/>
              <a:gd name="T91" fmla="*/ 173 h 565"/>
              <a:gd name="T92" fmla="*/ 227 w 390"/>
              <a:gd name="T93" fmla="*/ 202 h 565"/>
              <a:gd name="T94" fmla="*/ 243 w 390"/>
              <a:gd name="T95" fmla="*/ 227 h 565"/>
              <a:gd name="T96" fmla="*/ 263 w 390"/>
              <a:gd name="T97" fmla="*/ 261 h 565"/>
              <a:gd name="T98" fmla="*/ 273 w 390"/>
              <a:gd name="T99" fmla="*/ 296 h 565"/>
              <a:gd name="T100" fmla="*/ 309 w 390"/>
              <a:gd name="T101" fmla="*/ 288 h 565"/>
              <a:gd name="T102" fmla="*/ 323 w 390"/>
              <a:gd name="T103" fmla="*/ 279 h 565"/>
              <a:gd name="T104" fmla="*/ 331 w 390"/>
              <a:gd name="T105" fmla="*/ 276 h 565"/>
              <a:gd name="T106" fmla="*/ 347 w 390"/>
              <a:gd name="T107" fmla="*/ 267 h 565"/>
              <a:gd name="T108" fmla="*/ 357 w 390"/>
              <a:gd name="T109" fmla="*/ 255 h 565"/>
              <a:gd name="T110" fmla="*/ 360 w 390"/>
              <a:gd name="T111" fmla="*/ 244 h 565"/>
              <a:gd name="T112" fmla="*/ 368 w 390"/>
              <a:gd name="T113" fmla="*/ 235 h 565"/>
              <a:gd name="T114" fmla="*/ 373 w 390"/>
              <a:gd name="T115" fmla="*/ 228 h 565"/>
              <a:gd name="T116" fmla="*/ 378 w 390"/>
              <a:gd name="T117" fmla="*/ 219 h 565"/>
              <a:gd name="T118" fmla="*/ 385 w 390"/>
              <a:gd name="T119" fmla="*/ 210 h 5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0"/>
              <a:gd name="T181" fmla="*/ 0 h 565"/>
              <a:gd name="T182" fmla="*/ 390 w 390"/>
              <a:gd name="T183" fmla="*/ 565 h 5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0" h="565">
                <a:moveTo>
                  <a:pt x="389" y="199"/>
                </a:moveTo>
                <a:lnTo>
                  <a:pt x="387" y="197"/>
                </a:lnTo>
                <a:lnTo>
                  <a:pt x="386" y="193"/>
                </a:lnTo>
                <a:lnTo>
                  <a:pt x="384" y="190"/>
                </a:lnTo>
                <a:lnTo>
                  <a:pt x="383" y="188"/>
                </a:lnTo>
                <a:lnTo>
                  <a:pt x="380" y="185"/>
                </a:lnTo>
                <a:lnTo>
                  <a:pt x="377" y="184"/>
                </a:lnTo>
                <a:lnTo>
                  <a:pt x="375" y="181"/>
                </a:lnTo>
                <a:lnTo>
                  <a:pt x="373" y="180"/>
                </a:lnTo>
                <a:lnTo>
                  <a:pt x="369" y="179"/>
                </a:lnTo>
                <a:lnTo>
                  <a:pt x="367" y="178"/>
                </a:lnTo>
                <a:lnTo>
                  <a:pt x="366" y="176"/>
                </a:lnTo>
                <a:lnTo>
                  <a:pt x="364" y="175"/>
                </a:lnTo>
                <a:lnTo>
                  <a:pt x="360" y="172"/>
                </a:lnTo>
                <a:lnTo>
                  <a:pt x="358" y="172"/>
                </a:lnTo>
                <a:lnTo>
                  <a:pt x="357" y="170"/>
                </a:lnTo>
                <a:lnTo>
                  <a:pt x="353" y="169"/>
                </a:lnTo>
                <a:lnTo>
                  <a:pt x="350" y="167"/>
                </a:lnTo>
                <a:lnTo>
                  <a:pt x="349" y="163"/>
                </a:lnTo>
                <a:lnTo>
                  <a:pt x="347" y="162"/>
                </a:lnTo>
                <a:lnTo>
                  <a:pt x="343" y="160"/>
                </a:lnTo>
                <a:lnTo>
                  <a:pt x="341" y="159"/>
                </a:lnTo>
                <a:lnTo>
                  <a:pt x="340" y="159"/>
                </a:lnTo>
                <a:lnTo>
                  <a:pt x="338" y="156"/>
                </a:lnTo>
                <a:lnTo>
                  <a:pt x="334" y="156"/>
                </a:lnTo>
                <a:lnTo>
                  <a:pt x="333" y="155"/>
                </a:lnTo>
                <a:lnTo>
                  <a:pt x="331" y="154"/>
                </a:lnTo>
                <a:lnTo>
                  <a:pt x="329" y="154"/>
                </a:lnTo>
                <a:lnTo>
                  <a:pt x="326" y="154"/>
                </a:lnTo>
                <a:lnTo>
                  <a:pt x="324" y="153"/>
                </a:lnTo>
                <a:lnTo>
                  <a:pt x="321" y="150"/>
                </a:lnTo>
                <a:lnTo>
                  <a:pt x="318" y="147"/>
                </a:lnTo>
                <a:lnTo>
                  <a:pt x="317" y="145"/>
                </a:lnTo>
                <a:lnTo>
                  <a:pt x="316" y="143"/>
                </a:lnTo>
                <a:lnTo>
                  <a:pt x="316" y="141"/>
                </a:lnTo>
                <a:lnTo>
                  <a:pt x="316" y="137"/>
                </a:lnTo>
                <a:lnTo>
                  <a:pt x="316" y="135"/>
                </a:lnTo>
                <a:lnTo>
                  <a:pt x="316" y="133"/>
                </a:lnTo>
                <a:lnTo>
                  <a:pt x="316" y="130"/>
                </a:lnTo>
                <a:lnTo>
                  <a:pt x="317" y="128"/>
                </a:lnTo>
                <a:lnTo>
                  <a:pt x="318" y="126"/>
                </a:lnTo>
                <a:lnTo>
                  <a:pt x="320" y="124"/>
                </a:lnTo>
                <a:lnTo>
                  <a:pt x="322" y="123"/>
                </a:lnTo>
                <a:lnTo>
                  <a:pt x="323" y="119"/>
                </a:lnTo>
                <a:lnTo>
                  <a:pt x="323" y="118"/>
                </a:lnTo>
                <a:lnTo>
                  <a:pt x="325" y="116"/>
                </a:lnTo>
                <a:lnTo>
                  <a:pt x="325" y="113"/>
                </a:lnTo>
                <a:lnTo>
                  <a:pt x="329" y="111"/>
                </a:lnTo>
                <a:lnTo>
                  <a:pt x="330" y="109"/>
                </a:lnTo>
                <a:lnTo>
                  <a:pt x="332" y="108"/>
                </a:lnTo>
                <a:lnTo>
                  <a:pt x="334" y="108"/>
                </a:lnTo>
                <a:lnTo>
                  <a:pt x="337" y="107"/>
                </a:lnTo>
                <a:lnTo>
                  <a:pt x="341" y="104"/>
                </a:lnTo>
                <a:lnTo>
                  <a:pt x="342" y="102"/>
                </a:lnTo>
                <a:lnTo>
                  <a:pt x="340" y="102"/>
                </a:lnTo>
                <a:lnTo>
                  <a:pt x="337" y="103"/>
                </a:lnTo>
                <a:lnTo>
                  <a:pt x="333" y="103"/>
                </a:lnTo>
                <a:lnTo>
                  <a:pt x="330" y="103"/>
                </a:lnTo>
                <a:lnTo>
                  <a:pt x="326" y="104"/>
                </a:lnTo>
                <a:lnTo>
                  <a:pt x="321" y="104"/>
                </a:lnTo>
                <a:lnTo>
                  <a:pt x="316" y="104"/>
                </a:lnTo>
                <a:lnTo>
                  <a:pt x="314" y="104"/>
                </a:lnTo>
                <a:lnTo>
                  <a:pt x="312" y="104"/>
                </a:lnTo>
                <a:lnTo>
                  <a:pt x="309" y="104"/>
                </a:lnTo>
                <a:lnTo>
                  <a:pt x="305" y="104"/>
                </a:lnTo>
                <a:lnTo>
                  <a:pt x="303" y="104"/>
                </a:lnTo>
                <a:lnTo>
                  <a:pt x="300" y="104"/>
                </a:lnTo>
                <a:lnTo>
                  <a:pt x="296" y="106"/>
                </a:lnTo>
                <a:lnTo>
                  <a:pt x="291" y="106"/>
                </a:lnTo>
                <a:lnTo>
                  <a:pt x="290" y="106"/>
                </a:lnTo>
                <a:lnTo>
                  <a:pt x="284" y="103"/>
                </a:lnTo>
                <a:lnTo>
                  <a:pt x="281" y="100"/>
                </a:lnTo>
                <a:lnTo>
                  <a:pt x="279" y="96"/>
                </a:lnTo>
                <a:lnTo>
                  <a:pt x="277" y="92"/>
                </a:lnTo>
                <a:lnTo>
                  <a:pt x="277" y="87"/>
                </a:lnTo>
                <a:lnTo>
                  <a:pt x="274" y="85"/>
                </a:lnTo>
                <a:lnTo>
                  <a:pt x="273" y="82"/>
                </a:lnTo>
                <a:lnTo>
                  <a:pt x="272" y="80"/>
                </a:lnTo>
                <a:lnTo>
                  <a:pt x="267" y="76"/>
                </a:lnTo>
                <a:lnTo>
                  <a:pt x="265" y="73"/>
                </a:lnTo>
                <a:lnTo>
                  <a:pt x="262" y="70"/>
                </a:lnTo>
                <a:lnTo>
                  <a:pt x="258" y="67"/>
                </a:lnTo>
                <a:lnTo>
                  <a:pt x="257" y="63"/>
                </a:lnTo>
                <a:lnTo>
                  <a:pt x="254" y="60"/>
                </a:lnTo>
                <a:lnTo>
                  <a:pt x="253" y="57"/>
                </a:lnTo>
                <a:lnTo>
                  <a:pt x="250" y="55"/>
                </a:lnTo>
                <a:lnTo>
                  <a:pt x="248" y="52"/>
                </a:lnTo>
                <a:lnTo>
                  <a:pt x="248" y="50"/>
                </a:lnTo>
                <a:lnTo>
                  <a:pt x="247" y="47"/>
                </a:lnTo>
                <a:lnTo>
                  <a:pt x="246" y="42"/>
                </a:lnTo>
                <a:lnTo>
                  <a:pt x="245" y="38"/>
                </a:lnTo>
                <a:lnTo>
                  <a:pt x="245" y="34"/>
                </a:lnTo>
                <a:lnTo>
                  <a:pt x="243" y="32"/>
                </a:lnTo>
                <a:lnTo>
                  <a:pt x="243" y="29"/>
                </a:lnTo>
                <a:lnTo>
                  <a:pt x="243" y="25"/>
                </a:lnTo>
                <a:lnTo>
                  <a:pt x="243" y="22"/>
                </a:lnTo>
                <a:lnTo>
                  <a:pt x="241" y="18"/>
                </a:lnTo>
                <a:lnTo>
                  <a:pt x="240" y="15"/>
                </a:lnTo>
                <a:lnTo>
                  <a:pt x="239" y="12"/>
                </a:lnTo>
                <a:lnTo>
                  <a:pt x="237" y="8"/>
                </a:lnTo>
                <a:lnTo>
                  <a:pt x="236" y="6"/>
                </a:lnTo>
                <a:lnTo>
                  <a:pt x="232" y="3"/>
                </a:lnTo>
                <a:lnTo>
                  <a:pt x="229" y="0"/>
                </a:lnTo>
                <a:lnTo>
                  <a:pt x="227" y="0"/>
                </a:lnTo>
                <a:lnTo>
                  <a:pt x="222" y="0"/>
                </a:lnTo>
                <a:lnTo>
                  <a:pt x="219" y="0"/>
                </a:lnTo>
                <a:lnTo>
                  <a:pt x="213" y="0"/>
                </a:lnTo>
                <a:lnTo>
                  <a:pt x="211" y="3"/>
                </a:lnTo>
                <a:lnTo>
                  <a:pt x="209" y="5"/>
                </a:lnTo>
                <a:lnTo>
                  <a:pt x="206" y="8"/>
                </a:lnTo>
                <a:lnTo>
                  <a:pt x="204" y="12"/>
                </a:lnTo>
                <a:lnTo>
                  <a:pt x="202" y="12"/>
                </a:lnTo>
                <a:lnTo>
                  <a:pt x="200" y="15"/>
                </a:lnTo>
                <a:lnTo>
                  <a:pt x="197" y="16"/>
                </a:lnTo>
                <a:lnTo>
                  <a:pt x="195" y="20"/>
                </a:lnTo>
                <a:lnTo>
                  <a:pt x="191" y="21"/>
                </a:lnTo>
                <a:lnTo>
                  <a:pt x="187" y="24"/>
                </a:lnTo>
                <a:lnTo>
                  <a:pt x="185" y="24"/>
                </a:lnTo>
                <a:lnTo>
                  <a:pt x="183" y="25"/>
                </a:lnTo>
                <a:lnTo>
                  <a:pt x="183" y="30"/>
                </a:lnTo>
                <a:lnTo>
                  <a:pt x="179" y="31"/>
                </a:lnTo>
                <a:lnTo>
                  <a:pt x="179" y="34"/>
                </a:lnTo>
                <a:lnTo>
                  <a:pt x="179" y="37"/>
                </a:lnTo>
                <a:lnTo>
                  <a:pt x="180" y="38"/>
                </a:lnTo>
                <a:lnTo>
                  <a:pt x="180" y="40"/>
                </a:lnTo>
                <a:lnTo>
                  <a:pt x="180" y="44"/>
                </a:lnTo>
                <a:lnTo>
                  <a:pt x="180" y="48"/>
                </a:lnTo>
                <a:lnTo>
                  <a:pt x="180" y="51"/>
                </a:lnTo>
                <a:lnTo>
                  <a:pt x="180" y="55"/>
                </a:lnTo>
                <a:lnTo>
                  <a:pt x="180" y="58"/>
                </a:lnTo>
                <a:lnTo>
                  <a:pt x="180" y="61"/>
                </a:lnTo>
                <a:lnTo>
                  <a:pt x="180" y="66"/>
                </a:lnTo>
                <a:lnTo>
                  <a:pt x="180" y="72"/>
                </a:lnTo>
                <a:lnTo>
                  <a:pt x="180" y="74"/>
                </a:lnTo>
                <a:lnTo>
                  <a:pt x="177" y="78"/>
                </a:lnTo>
                <a:lnTo>
                  <a:pt x="174" y="78"/>
                </a:lnTo>
                <a:lnTo>
                  <a:pt x="170" y="78"/>
                </a:lnTo>
                <a:lnTo>
                  <a:pt x="166" y="78"/>
                </a:lnTo>
                <a:lnTo>
                  <a:pt x="161" y="78"/>
                </a:lnTo>
                <a:lnTo>
                  <a:pt x="159" y="78"/>
                </a:lnTo>
                <a:lnTo>
                  <a:pt x="157" y="78"/>
                </a:lnTo>
                <a:lnTo>
                  <a:pt x="153" y="78"/>
                </a:lnTo>
                <a:lnTo>
                  <a:pt x="152" y="78"/>
                </a:lnTo>
                <a:lnTo>
                  <a:pt x="149" y="78"/>
                </a:lnTo>
                <a:lnTo>
                  <a:pt x="145" y="78"/>
                </a:lnTo>
                <a:lnTo>
                  <a:pt x="143" y="78"/>
                </a:lnTo>
                <a:lnTo>
                  <a:pt x="138" y="78"/>
                </a:lnTo>
                <a:lnTo>
                  <a:pt x="134" y="80"/>
                </a:lnTo>
                <a:lnTo>
                  <a:pt x="132" y="80"/>
                </a:lnTo>
                <a:lnTo>
                  <a:pt x="128" y="81"/>
                </a:lnTo>
                <a:lnTo>
                  <a:pt x="126" y="83"/>
                </a:lnTo>
                <a:lnTo>
                  <a:pt x="124" y="84"/>
                </a:lnTo>
                <a:lnTo>
                  <a:pt x="121" y="86"/>
                </a:lnTo>
                <a:lnTo>
                  <a:pt x="117" y="87"/>
                </a:lnTo>
                <a:lnTo>
                  <a:pt x="114" y="90"/>
                </a:lnTo>
                <a:lnTo>
                  <a:pt x="110" y="91"/>
                </a:lnTo>
                <a:lnTo>
                  <a:pt x="107" y="95"/>
                </a:lnTo>
                <a:lnTo>
                  <a:pt x="106" y="99"/>
                </a:lnTo>
                <a:lnTo>
                  <a:pt x="103" y="101"/>
                </a:lnTo>
                <a:lnTo>
                  <a:pt x="101" y="104"/>
                </a:lnTo>
                <a:lnTo>
                  <a:pt x="99" y="109"/>
                </a:lnTo>
                <a:lnTo>
                  <a:pt x="95" y="112"/>
                </a:lnTo>
                <a:lnTo>
                  <a:pt x="93" y="113"/>
                </a:lnTo>
                <a:lnTo>
                  <a:pt x="91" y="115"/>
                </a:lnTo>
                <a:lnTo>
                  <a:pt x="85" y="119"/>
                </a:lnTo>
                <a:lnTo>
                  <a:pt x="83" y="119"/>
                </a:lnTo>
                <a:lnTo>
                  <a:pt x="80" y="119"/>
                </a:lnTo>
                <a:lnTo>
                  <a:pt x="77" y="118"/>
                </a:lnTo>
                <a:lnTo>
                  <a:pt x="74" y="116"/>
                </a:lnTo>
                <a:lnTo>
                  <a:pt x="73" y="112"/>
                </a:lnTo>
                <a:lnTo>
                  <a:pt x="69" y="111"/>
                </a:lnTo>
                <a:lnTo>
                  <a:pt x="67" y="108"/>
                </a:lnTo>
                <a:lnTo>
                  <a:pt x="65" y="106"/>
                </a:lnTo>
                <a:lnTo>
                  <a:pt x="62" y="103"/>
                </a:lnTo>
                <a:lnTo>
                  <a:pt x="60" y="100"/>
                </a:lnTo>
                <a:lnTo>
                  <a:pt x="60" y="96"/>
                </a:lnTo>
                <a:lnTo>
                  <a:pt x="62" y="93"/>
                </a:lnTo>
                <a:lnTo>
                  <a:pt x="66" y="90"/>
                </a:lnTo>
                <a:lnTo>
                  <a:pt x="68" y="89"/>
                </a:lnTo>
                <a:lnTo>
                  <a:pt x="71" y="86"/>
                </a:lnTo>
                <a:lnTo>
                  <a:pt x="71" y="84"/>
                </a:lnTo>
                <a:lnTo>
                  <a:pt x="71" y="80"/>
                </a:lnTo>
                <a:lnTo>
                  <a:pt x="71" y="76"/>
                </a:lnTo>
                <a:lnTo>
                  <a:pt x="67" y="73"/>
                </a:lnTo>
                <a:lnTo>
                  <a:pt x="66" y="69"/>
                </a:lnTo>
                <a:lnTo>
                  <a:pt x="64" y="69"/>
                </a:lnTo>
                <a:lnTo>
                  <a:pt x="58" y="65"/>
                </a:lnTo>
                <a:lnTo>
                  <a:pt x="56" y="61"/>
                </a:lnTo>
                <a:lnTo>
                  <a:pt x="52" y="59"/>
                </a:lnTo>
                <a:lnTo>
                  <a:pt x="49" y="59"/>
                </a:lnTo>
                <a:lnTo>
                  <a:pt x="45" y="59"/>
                </a:lnTo>
                <a:lnTo>
                  <a:pt x="42" y="59"/>
                </a:lnTo>
                <a:lnTo>
                  <a:pt x="38" y="59"/>
                </a:lnTo>
                <a:lnTo>
                  <a:pt x="33" y="61"/>
                </a:lnTo>
                <a:lnTo>
                  <a:pt x="31" y="64"/>
                </a:lnTo>
                <a:lnTo>
                  <a:pt x="30" y="67"/>
                </a:lnTo>
                <a:lnTo>
                  <a:pt x="28" y="68"/>
                </a:lnTo>
                <a:lnTo>
                  <a:pt x="24" y="69"/>
                </a:lnTo>
                <a:lnTo>
                  <a:pt x="23" y="72"/>
                </a:lnTo>
                <a:lnTo>
                  <a:pt x="23" y="76"/>
                </a:lnTo>
                <a:lnTo>
                  <a:pt x="23" y="80"/>
                </a:lnTo>
                <a:lnTo>
                  <a:pt x="23" y="82"/>
                </a:lnTo>
                <a:lnTo>
                  <a:pt x="23" y="87"/>
                </a:lnTo>
                <a:lnTo>
                  <a:pt x="25" y="92"/>
                </a:lnTo>
                <a:lnTo>
                  <a:pt x="25" y="96"/>
                </a:lnTo>
                <a:lnTo>
                  <a:pt x="25" y="101"/>
                </a:lnTo>
                <a:lnTo>
                  <a:pt x="25" y="103"/>
                </a:lnTo>
                <a:lnTo>
                  <a:pt x="22" y="106"/>
                </a:lnTo>
                <a:lnTo>
                  <a:pt x="20" y="107"/>
                </a:lnTo>
                <a:lnTo>
                  <a:pt x="15" y="109"/>
                </a:lnTo>
                <a:lnTo>
                  <a:pt x="12" y="110"/>
                </a:lnTo>
                <a:lnTo>
                  <a:pt x="12" y="115"/>
                </a:lnTo>
                <a:lnTo>
                  <a:pt x="8" y="117"/>
                </a:lnTo>
                <a:lnTo>
                  <a:pt x="8" y="119"/>
                </a:lnTo>
                <a:lnTo>
                  <a:pt x="8" y="123"/>
                </a:lnTo>
                <a:lnTo>
                  <a:pt x="7" y="127"/>
                </a:lnTo>
                <a:lnTo>
                  <a:pt x="5" y="129"/>
                </a:lnTo>
                <a:lnTo>
                  <a:pt x="4" y="132"/>
                </a:lnTo>
                <a:lnTo>
                  <a:pt x="4" y="134"/>
                </a:lnTo>
                <a:lnTo>
                  <a:pt x="2" y="138"/>
                </a:lnTo>
                <a:lnTo>
                  <a:pt x="2" y="142"/>
                </a:lnTo>
                <a:lnTo>
                  <a:pt x="2" y="145"/>
                </a:lnTo>
                <a:lnTo>
                  <a:pt x="0" y="150"/>
                </a:lnTo>
                <a:lnTo>
                  <a:pt x="2" y="153"/>
                </a:lnTo>
                <a:lnTo>
                  <a:pt x="3" y="155"/>
                </a:lnTo>
                <a:lnTo>
                  <a:pt x="5" y="159"/>
                </a:lnTo>
                <a:lnTo>
                  <a:pt x="9" y="164"/>
                </a:lnTo>
                <a:lnTo>
                  <a:pt x="11" y="168"/>
                </a:lnTo>
                <a:lnTo>
                  <a:pt x="15" y="170"/>
                </a:lnTo>
                <a:lnTo>
                  <a:pt x="18" y="172"/>
                </a:lnTo>
                <a:lnTo>
                  <a:pt x="20" y="177"/>
                </a:lnTo>
                <a:lnTo>
                  <a:pt x="21" y="179"/>
                </a:lnTo>
                <a:lnTo>
                  <a:pt x="22" y="186"/>
                </a:lnTo>
                <a:lnTo>
                  <a:pt x="22" y="188"/>
                </a:lnTo>
                <a:lnTo>
                  <a:pt x="22" y="193"/>
                </a:lnTo>
                <a:lnTo>
                  <a:pt x="23" y="196"/>
                </a:lnTo>
                <a:lnTo>
                  <a:pt x="26" y="197"/>
                </a:lnTo>
                <a:lnTo>
                  <a:pt x="29" y="197"/>
                </a:lnTo>
                <a:lnTo>
                  <a:pt x="33" y="201"/>
                </a:lnTo>
                <a:lnTo>
                  <a:pt x="33" y="199"/>
                </a:lnTo>
                <a:lnTo>
                  <a:pt x="35" y="201"/>
                </a:lnTo>
                <a:lnTo>
                  <a:pt x="39" y="202"/>
                </a:lnTo>
                <a:lnTo>
                  <a:pt x="41" y="206"/>
                </a:lnTo>
                <a:lnTo>
                  <a:pt x="40" y="210"/>
                </a:lnTo>
                <a:lnTo>
                  <a:pt x="37" y="212"/>
                </a:lnTo>
                <a:lnTo>
                  <a:pt x="35" y="214"/>
                </a:lnTo>
                <a:lnTo>
                  <a:pt x="32" y="216"/>
                </a:lnTo>
                <a:lnTo>
                  <a:pt x="31" y="216"/>
                </a:lnTo>
                <a:lnTo>
                  <a:pt x="29" y="220"/>
                </a:lnTo>
                <a:lnTo>
                  <a:pt x="26" y="220"/>
                </a:lnTo>
                <a:lnTo>
                  <a:pt x="23" y="221"/>
                </a:lnTo>
                <a:lnTo>
                  <a:pt x="21" y="225"/>
                </a:lnTo>
                <a:lnTo>
                  <a:pt x="18" y="229"/>
                </a:lnTo>
                <a:lnTo>
                  <a:pt x="18" y="231"/>
                </a:lnTo>
                <a:lnTo>
                  <a:pt x="20" y="232"/>
                </a:lnTo>
                <a:lnTo>
                  <a:pt x="22" y="235"/>
                </a:lnTo>
                <a:lnTo>
                  <a:pt x="26" y="236"/>
                </a:lnTo>
                <a:lnTo>
                  <a:pt x="30" y="239"/>
                </a:lnTo>
                <a:lnTo>
                  <a:pt x="32" y="240"/>
                </a:lnTo>
                <a:lnTo>
                  <a:pt x="34" y="241"/>
                </a:lnTo>
                <a:lnTo>
                  <a:pt x="37" y="245"/>
                </a:lnTo>
                <a:lnTo>
                  <a:pt x="40" y="250"/>
                </a:lnTo>
                <a:lnTo>
                  <a:pt x="41" y="255"/>
                </a:lnTo>
                <a:lnTo>
                  <a:pt x="45" y="259"/>
                </a:lnTo>
                <a:lnTo>
                  <a:pt x="47" y="264"/>
                </a:lnTo>
                <a:lnTo>
                  <a:pt x="49" y="268"/>
                </a:lnTo>
                <a:lnTo>
                  <a:pt x="51" y="271"/>
                </a:lnTo>
                <a:lnTo>
                  <a:pt x="54" y="273"/>
                </a:lnTo>
                <a:lnTo>
                  <a:pt x="55" y="276"/>
                </a:lnTo>
                <a:lnTo>
                  <a:pt x="58" y="280"/>
                </a:lnTo>
                <a:lnTo>
                  <a:pt x="60" y="287"/>
                </a:lnTo>
                <a:lnTo>
                  <a:pt x="62" y="289"/>
                </a:lnTo>
                <a:lnTo>
                  <a:pt x="63" y="295"/>
                </a:lnTo>
                <a:lnTo>
                  <a:pt x="63" y="299"/>
                </a:lnTo>
                <a:lnTo>
                  <a:pt x="63" y="302"/>
                </a:lnTo>
                <a:lnTo>
                  <a:pt x="62" y="306"/>
                </a:lnTo>
                <a:lnTo>
                  <a:pt x="59" y="307"/>
                </a:lnTo>
                <a:lnTo>
                  <a:pt x="57" y="311"/>
                </a:lnTo>
                <a:lnTo>
                  <a:pt x="54" y="313"/>
                </a:lnTo>
                <a:lnTo>
                  <a:pt x="51" y="317"/>
                </a:lnTo>
                <a:lnTo>
                  <a:pt x="48" y="317"/>
                </a:lnTo>
                <a:lnTo>
                  <a:pt x="45" y="319"/>
                </a:lnTo>
                <a:lnTo>
                  <a:pt x="45" y="321"/>
                </a:lnTo>
                <a:lnTo>
                  <a:pt x="42" y="322"/>
                </a:lnTo>
                <a:lnTo>
                  <a:pt x="40" y="322"/>
                </a:lnTo>
                <a:lnTo>
                  <a:pt x="38" y="323"/>
                </a:lnTo>
                <a:lnTo>
                  <a:pt x="33" y="324"/>
                </a:lnTo>
                <a:lnTo>
                  <a:pt x="32" y="325"/>
                </a:lnTo>
                <a:lnTo>
                  <a:pt x="28" y="326"/>
                </a:lnTo>
                <a:lnTo>
                  <a:pt x="25" y="330"/>
                </a:lnTo>
                <a:lnTo>
                  <a:pt x="23" y="331"/>
                </a:lnTo>
                <a:lnTo>
                  <a:pt x="21" y="332"/>
                </a:lnTo>
                <a:lnTo>
                  <a:pt x="17" y="335"/>
                </a:lnTo>
                <a:lnTo>
                  <a:pt x="15" y="338"/>
                </a:lnTo>
                <a:lnTo>
                  <a:pt x="14" y="340"/>
                </a:lnTo>
                <a:lnTo>
                  <a:pt x="13" y="344"/>
                </a:lnTo>
                <a:lnTo>
                  <a:pt x="12" y="348"/>
                </a:lnTo>
                <a:lnTo>
                  <a:pt x="9" y="349"/>
                </a:lnTo>
                <a:lnTo>
                  <a:pt x="9" y="352"/>
                </a:lnTo>
                <a:lnTo>
                  <a:pt x="7" y="354"/>
                </a:lnTo>
                <a:lnTo>
                  <a:pt x="6" y="360"/>
                </a:lnTo>
                <a:lnTo>
                  <a:pt x="7" y="364"/>
                </a:lnTo>
                <a:lnTo>
                  <a:pt x="7" y="368"/>
                </a:lnTo>
                <a:lnTo>
                  <a:pt x="9" y="373"/>
                </a:lnTo>
                <a:lnTo>
                  <a:pt x="12" y="375"/>
                </a:lnTo>
                <a:lnTo>
                  <a:pt x="14" y="376"/>
                </a:lnTo>
                <a:lnTo>
                  <a:pt x="17" y="378"/>
                </a:lnTo>
                <a:lnTo>
                  <a:pt x="21" y="379"/>
                </a:lnTo>
                <a:lnTo>
                  <a:pt x="22" y="383"/>
                </a:lnTo>
                <a:lnTo>
                  <a:pt x="25" y="385"/>
                </a:lnTo>
                <a:lnTo>
                  <a:pt x="28" y="386"/>
                </a:lnTo>
                <a:lnTo>
                  <a:pt x="30" y="391"/>
                </a:lnTo>
                <a:lnTo>
                  <a:pt x="32" y="393"/>
                </a:lnTo>
                <a:lnTo>
                  <a:pt x="35" y="395"/>
                </a:lnTo>
                <a:lnTo>
                  <a:pt x="39" y="402"/>
                </a:lnTo>
                <a:lnTo>
                  <a:pt x="41" y="405"/>
                </a:lnTo>
                <a:lnTo>
                  <a:pt x="42" y="408"/>
                </a:lnTo>
                <a:lnTo>
                  <a:pt x="43" y="411"/>
                </a:lnTo>
                <a:lnTo>
                  <a:pt x="45" y="413"/>
                </a:lnTo>
                <a:lnTo>
                  <a:pt x="46" y="417"/>
                </a:lnTo>
                <a:lnTo>
                  <a:pt x="46" y="421"/>
                </a:lnTo>
                <a:lnTo>
                  <a:pt x="47" y="426"/>
                </a:lnTo>
                <a:lnTo>
                  <a:pt x="47" y="429"/>
                </a:lnTo>
                <a:lnTo>
                  <a:pt x="47" y="433"/>
                </a:lnTo>
                <a:lnTo>
                  <a:pt x="47" y="436"/>
                </a:lnTo>
                <a:lnTo>
                  <a:pt x="47" y="442"/>
                </a:lnTo>
                <a:lnTo>
                  <a:pt x="47" y="444"/>
                </a:lnTo>
                <a:lnTo>
                  <a:pt x="46" y="447"/>
                </a:lnTo>
                <a:lnTo>
                  <a:pt x="46" y="451"/>
                </a:lnTo>
                <a:lnTo>
                  <a:pt x="46" y="455"/>
                </a:lnTo>
                <a:lnTo>
                  <a:pt x="46" y="457"/>
                </a:lnTo>
                <a:lnTo>
                  <a:pt x="46" y="461"/>
                </a:lnTo>
                <a:lnTo>
                  <a:pt x="42" y="464"/>
                </a:lnTo>
                <a:lnTo>
                  <a:pt x="40" y="468"/>
                </a:lnTo>
                <a:lnTo>
                  <a:pt x="38" y="470"/>
                </a:lnTo>
                <a:lnTo>
                  <a:pt x="37" y="474"/>
                </a:lnTo>
                <a:lnTo>
                  <a:pt x="34" y="478"/>
                </a:lnTo>
                <a:lnTo>
                  <a:pt x="32" y="480"/>
                </a:lnTo>
                <a:lnTo>
                  <a:pt x="30" y="482"/>
                </a:lnTo>
                <a:lnTo>
                  <a:pt x="26" y="483"/>
                </a:lnTo>
                <a:lnTo>
                  <a:pt x="25" y="487"/>
                </a:lnTo>
                <a:lnTo>
                  <a:pt x="23" y="488"/>
                </a:lnTo>
                <a:lnTo>
                  <a:pt x="18" y="491"/>
                </a:lnTo>
                <a:lnTo>
                  <a:pt x="16" y="494"/>
                </a:lnTo>
                <a:lnTo>
                  <a:pt x="13" y="497"/>
                </a:lnTo>
                <a:lnTo>
                  <a:pt x="12" y="499"/>
                </a:lnTo>
                <a:lnTo>
                  <a:pt x="9" y="502"/>
                </a:lnTo>
                <a:lnTo>
                  <a:pt x="8" y="504"/>
                </a:lnTo>
                <a:lnTo>
                  <a:pt x="9" y="507"/>
                </a:lnTo>
                <a:lnTo>
                  <a:pt x="11" y="510"/>
                </a:lnTo>
                <a:lnTo>
                  <a:pt x="12" y="513"/>
                </a:lnTo>
                <a:lnTo>
                  <a:pt x="16" y="517"/>
                </a:lnTo>
                <a:lnTo>
                  <a:pt x="18" y="519"/>
                </a:lnTo>
                <a:lnTo>
                  <a:pt x="21" y="521"/>
                </a:lnTo>
                <a:lnTo>
                  <a:pt x="24" y="522"/>
                </a:lnTo>
                <a:lnTo>
                  <a:pt x="26" y="523"/>
                </a:lnTo>
                <a:lnTo>
                  <a:pt x="29" y="526"/>
                </a:lnTo>
                <a:lnTo>
                  <a:pt x="30" y="530"/>
                </a:lnTo>
                <a:lnTo>
                  <a:pt x="32" y="532"/>
                </a:lnTo>
                <a:lnTo>
                  <a:pt x="34" y="536"/>
                </a:lnTo>
                <a:lnTo>
                  <a:pt x="39" y="538"/>
                </a:lnTo>
                <a:lnTo>
                  <a:pt x="41" y="539"/>
                </a:lnTo>
                <a:lnTo>
                  <a:pt x="46" y="541"/>
                </a:lnTo>
                <a:lnTo>
                  <a:pt x="51" y="541"/>
                </a:lnTo>
                <a:lnTo>
                  <a:pt x="57" y="541"/>
                </a:lnTo>
                <a:lnTo>
                  <a:pt x="60" y="541"/>
                </a:lnTo>
                <a:lnTo>
                  <a:pt x="63" y="541"/>
                </a:lnTo>
                <a:lnTo>
                  <a:pt x="67" y="542"/>
                </a:lnTo>
                <a:lnTo>
                  <a:pt x="72" y="542"/>
                </a:lnTo>
                <a:lnTo>
                  <a:pt x="74" y="545"/>
                </a:lnTo>
                <a:lnTo>
                  <a:pt x="77" y="545"/>
                </a:lnTo>
                <a:lnTo>
                  <a:pt x="81" y="546"/>
                </a:lnTo>
                <a:lnTo>
                  <a:pt x="85" y="546"/>
                </a:lnTo>
                <a:lnTo>
                  <a:pt x="90" y="546"/>
                </a:lnTo>
                <a:lnTo>
                  <a:pt x="92" y="546"/>
                </a:lnTo>
                <a:lnTo>
                  <a:pt x="95" y="546"/>
                </a:lnTo>
                <a:lnTo>
                  <a:pt x="98" y="546"/>
                </a:lnTo>
                <a:lnTo>
                  <a:pt x="103" y="546"/>
                </a:lnTo>
                <a:lnTo>
                  <a:pt x="106" y="546"/>
                </a:lnTo>
                <a:lnTo>
                  <a:pt x="110" y="545"/>
                </a:lnTo>
                <a:lnTo>
                  <a:pt x="115" y="545"/>
                </a:lnTo>
                <a:lnTo>
                  <a:pt x="119" y="545"/>
                </a:lnTo>
                <a:lnTo>
                  <a:pt x="120" y="545"/>
                </a:lnTo>
                <a:lnTo>
                  <a:pt x="124" y="545"/>
                </a:lnTo>
                <a:lnTo>
                  <a:pt x="127" y="545"/>
                </a:lnTo>
                <a:lnTo>
                  <a:pt x="131" y="547"/>
                </a:lnTo>
                <a:lnTo>
                  <a:pt x="134" y="548"/>
                </a:lnTo>
                <a:lnTo>
                  <a:pt x="137" y="550"/>
                </a:lnTo>
                <a:lnTo>
                  <a:pt x="137" y="554"/>
                </a:lnTo>
                <a:lnTo>
                  <a:pt x="137" y="556"/>
                </a:lnTo>
                <a:lnTo>
                  <a:pt x="140" y="560"/>
                </a:lnTo>
                <a:lnTo>
                  <a:pt x="143" y="563"/>
                </a:lnTo>
                <a:lnTo>
                  <a:pt x="148" y="565"/>
                </a:lnTo>
                <a:lnTo>
                  <a:pt x="149" y="560"/>
                </a:lnTo>
                <a:lnTo>
                  <a:pt x="148" y="556"/>
                </a:lnTo>
                <a:lnTo>
                  <a:pt x="146" y="550"/>
                </a:lnTo>
                <a:lnTo>
                  <a:pt x="146" y="546"/>
                </a:lnTo>
                <a:lnTo>
                  <a:pt x="143" y="541"/>
                </a:lnTo>
                <a:lnTo>
                  <a:pt x="143" y="536"/>
                </a:lnTo>
                <a:lnTo>
                  <a:pt x="140" y="530"/>
                </a:lnTo>
                <a:lnTo>
                  <a:pt x="135" y="528"/>
                </a:lnTo>
                <a:lnTo>
                  <a:pt x="134" y="523"/>
                </a:lnTo>
                <a:lnTo>
                  <a:pt x="133" y="517"/>
                </a:lnTo>
                <a:lnTo>
                  <a:pt x="133" y="514"/>
                </a:lnTo>
                <a:lnTo>
                  <a:pt x="133" y="510"/>
                </a:lnTo>
                <a:lnTo>
                  <a:pt x="133" y="504"/>
                </a:lnTo>
                <a:lnTo>
                  <a:pt x="133" y="497"/>
                </a:lnTo>
                <a:lnTo>
                  <a:pt x="133" y="491"/>
                </a:lnTo>
                <a:lnTo>
                  <a:pt x="133" y="488"/>
                </a:lnTo>
                <a:lnTo>
                  <a:pt x="134" y="483"/>
                </a:lnTo>
                <a:lnTo>
                  <a:pt x="137" y="479"/>
                </a:lnTo>
                <a:lnTo>
                  <a:pt x="141" y="476"/>
                </a:lnTo>
                <a:lnTo>
                  <a:pt x="146" y="474"/>
                </a:lnTo>
                <a:lnTo>
                  <a:pt x="151" y="472"/>
                </a:lnTo>
                <a:lnTo>
                  <a:pt x="154" y="471"/>
                </a:lnTo>
                <a:lnTo>
                  <a:pt x="160" y="468"/>
                </a:lnTo>
                <a:lnTo>
                  <a:pt x="161" y="463"/>
                </a:lnTo>
                <a:lnTo>
                  <a:pt x="166" y="459"/>
                </a:lnTo>
                <a:lnTo>
                  <a:pt x="169" y="453"/>
                </a:lnTo>
                <a:lnTo>
                  <a:pt x="171" y="450"/>
                </a:lnTo>
                <a:lnTo>
                  <a:pt x="175" y="445"/>
                </a:lnTo>
                <a:lnTo>
                  <a:pt x="177" y="438"/>
                </a:lnTo>
                <a:lnTo>
                  <a:pt x="183" y="433"/>
                </a:lnTo>
                <a:lnTo>
                  <a:pt x="184" y="428"/>
                </a:lnTo>
                <a:lnTo>
                  <a:pt x="189" y="424"/>
                </a:lnTo>
                <a:lnTo>
                  <a:pt x="196" y="422"/>
                </a:lnTo>
                <a:lnTo>
                  <a:pt x="202" y="419"/>
                </a:lnTo>
                <a:lnTo>
                  <a:pt x="207" y="418"/>
                </a:lnTo>
                <a:lnTo>
                  <a:pt x="211" y="416"/>
                </a:lnTo>
                <a:lnTo>
                  <a:pt x="215" y="414"/>
                </a:lnTo>
                <a:lnTo>
                  <a:pt x="220" y="412"/>
                </a:lnTo>
                <a:lnTo>
                  <a:pt x="223" y="411"/>
                </a:lnTo>
                <a:lnTo>
                  <a:pt x="228" y="409"/>
                </a:lnTo>
                <a:lnTo>
                  <a:pt x="235" y="402"/>
                </a:lnTo>
                <a:lnTo>
                  <a:pt x="235" y="396"/>
                </a:lnTo>
                <a:lnTo>
                  <a:pt x="238" y="392"/>
                </a:lnTo>
                <a:lnTo>
                  <a:pt x="241" y="390"/>
                </a:lnTo>
                <a:lnTo>
                  <a:pt x="246" y="385"/>
                </a:lnTo>
                <a:lnTo>
                  <a:pt x="250" y="382"/>
                </a:lnTo>
                <a:lnTo>
                  <a:pt x="260" y="376"/>
                </a:lnTo>
                <a:lnTo>
                  <a:pt x="266" y="374"/>
                </a:lnTo>
                <a:lnTo>
                  <a:pt x="270" y="369"/>
                </a:lnTo>
                <a:lnTo>
                  <a:pt x="273" y="366"/>
                </a:lnTo>
                <a:lnTo>
                  <a:pt x="273" y="362"/>
                </a:lnTo>
                <a:lnTo>
                  <a:pt x="273" y="359"/>
                </a:lnTo>
                <a:lnTo>
                  <a:pt x="273" y="357"/>
                </a:lnTo>
                <a:lnTo>
                  <a:pt x="273" y="354"/>
                </a:lnTo>
                <a:lnTo>
                  <a:pt x="273" y="352"/>
                </a:lnTo>
                <a:lnTo>
                  <a:pt x="274" y="349"/>
                </a:lnTo>
                <a:lnTo>
                  <a:pt x="272" y="348"/>
                </a:lnTo>
                <a:lnTo>
                  <a:pt x="270" y="345"/>
                </a:lnTo>
                <a:lnTo>
                  <a:pt x="270" y="344"/>
                </a:lnTo>
                <a:lnTo>
                  <a:pt x="269" y="343"/>
                </a:lnTo>
                <a:lnTo>
                  <a:pt x="267" y="342"/>
                </a:lnTo>
                <a:lnTo>
                  <a:pt x="266" y="341"/>
                </a:lnTo>
                <a:lnTo>
                  <a:pt x="266" y="339"/>
                </a:lnTo>
                <a:lnTo>
                  <a:pt x="265" y="338"/>
                </a:lnTo>
                <a:lnTo>
                  <a:pt x="264" y="336"/>
                </a:lnTo>
                <a:lnTo>
                  <a:pt x="263" y="335"/>
                </a:lnTo>
                <a:lnTo>
                  <a:pt x="262" y="335"/>
                </a:lnTo>
                <a:lnTo>
                  <a:pt x="261" y="333"/>
                </a:lnTo>
                <a:lnTo>
                  <a:pt x="260" y="332"/>
                </a:lnTo>
                <a:lnTo>
                  <a:pt x="257" y="334"/>
                </a:lnTo>
                <a:lnTo>
                  <a:pt x="253" y="335"/>
                </a:lnTo>
                <a:lnTo>
                  <a:pt x="249" y="335"/>
                </a:lnTo>
                <a:lnTo>
                  <a:pt x="245" y="334"/>
                </a:lnTo>
                <a:lnTo>
                  <a:pt x="243" y="333"/>
                </a:lnTo>
                <a:lnTo>
                  <a:pt x="238" y="330"/>
                </a:lnTo>
                <a:lnTo>
                  <a:pt x="235" y="326"/>
                </a:lnTo>
                <a:lnTo>
                  <a:pt x="234" y="324"/>
                </a:lnTo>
                <a:lnTo>
                  <a:pt x="229" y="319"/>
                </a:lnTo>
                <a:lnTo>
                  <a:pt x="227" y="316"/>
                </a:lnTo>
                <a:lnTo>
                  <a:pt x="224" y="314"/>
                </a:lnTo>
                <a:lnTo>
                  <a:pt x="220" y="310"/>
                </a:lnTo>
                <a:lnTo>
                  <a:pt x="217" y="309"/>
                </a:lnTo>
                <a:lnTo>
                  <a:pt x="215" y="306"/>
                </a:lnTo>
                <a:lnTo>
                  <a:pt x="212" y="304"/>
                </a:lnTo>
                <a:lnTo>
                  <a:pt x="211" y="300"/>
                </a:lnTo>
                <a:lnTo>
                  <a:pt x="211" y="297"/>
                </a:lnTo>
                <a:lnTo>
                  <a:pt x="211" y="292"/>
                </a:lnTo>
                <a:lnTo>
                  <a:pt x="211" y="289"/>
                </a:lnTo>
                <a:lnTo>
                  <a:pt x="211" y="285"/>
                </a:lnTo>
                <a:lnTo>
                  <a:pt x="211" y="283"/>
                </a:lnTo>
                <a:lnTo>
                  <a:pt x="211" y="280"/>
                </a:lnTo>
                <a:lnTo>
                  <a:pt x="211" y="276"/>
                </a:lnTo>
                <a:lnTo>
                  <a:pt x="212" y="273"/>
                </a:lnTo>
                <a:lnTo>
                  <a:pt x="211" y="270"/>
                </a:lnTo>
                <a:lnTo>
                  <a:pt x="207" y="267"/>
                </a:lnTo>
                <a:lnTo>
                  <a:pt x="205" y="264"/>
                </a:lnTo>
                <a:lnTo>
                  <a:pt x="203" y="263"/>
                </a:lnTo>
                <a:lnTo>
                  <a:pt x="201" y="259"/>
                </a:lnTo>
                <a:lnTo>
                  <a:pt x="198" y="256"/>
                </a:lnTo>
                <a:lnTo>
                  <a:pt x="195" y="254"/>
                </a:lnTo>
                <a:lnTo>
                  <a:pt x="193" y="253"/>
                </a:lnTo>
                <a:lnTo>
                  <a:pt x="191" y="250"/>
                </a:lnTo>
                <a:lnTo>
                  <a:pt x="188" y="248"/>
                </a:lnTo>
                <a:lnTo>
                  <a:pt x="184" y="246"/>
                </a:lnTo>
                <a:lnTo>
                  <a:pt x="181" y="246"/>
                </a:lnTo>
                <a:lnTo>
                  <a:pt x="179" y="246"/>
                </a:lnTo>
                <a:lnTo>
                  <a:pt x="175" y="246"/>
                </a:lnTo>
                <a:lnTo>
                  <a:pt x="174" y="246"/>
                </a:lnTo>
                <a:lnTo>
                  <a:pt x="170" y="245"/>
                </a:lnTo>
                <a:lnTo>
                  <a:pt x="167" y="245"/>
                </a:lnTo>
                <a:lnTo>
                  <a:pt x="164" y="245"/>
                </a:lnTo>
                <a:lnTo>
                  <a:pt x="162" y="245"/>
                </a:lnTo>
                <a:lnTo>
                  <a:pt x="160" y="246"/>
                </a:lnTo>
                <a:lnTo>
                  <a:pt x="155" y="247"/>
                </a:lnTo>
                <a:lnTo>
                  <a:pt x="154" y="248"/>
                </a:lnTo>
                <a:lnTo>
                  <a:pt x="151" y="250"/>
                </a:lnTo>
                <a:lnTo>
                  <a:pt x="151" y="254"/>
                </a:lnTo>
                <a:lnTo>
                  <a:pt x="151" y="256"/>
                </a:lnTo>
                <a:lnTo>
                  <a:pt x="150" y="258"/>
                </a:lnTo>
                <a:lnTo>
                  <a:pt x="145" y="259"/>
                </a:lnTo>
                <a:lnTo>
                  <a:pt x="143" y="259"/>
                </a:lnTo>
                <a:lnTo>
                  <a:pt x="138" y="259"/>
                </a:lnTo>
                <a:lnTo>
                  <a:pt x="135" y="259"/>
                </a:lnTo>
                <a:lnTo>
                  <a:pt x="131" y="259"/>
                </a:lnTo>
                <a:lnTo>
                  <a:pt x="126" y="259"/>
                </a:lnTo>
                <a:lnTo>
                  <a:pt x="124" y="259"/>
                </a:lnTo>
                <a:lnTo>
                  <a:pt x="120" y="257"/>
                </a:lnTo>
                <a:lnTo>
                  <a:pt x="117" y="257"/>
                </a:lnTo>
                <a:lnTo>
                  <a:pt x="114" y="257"/>
                </a:lnTo>
                <a:lnTo>
                  <a:pt x="111" y="255"/>
                </a:lnTo>
                <a:lnTo>
                  <a:pt x="110" y="253"/>
                </a:lnTo>
                <a:lnTo>
                  <a:pt x="110" y="248"/>
                </a:lnTo>
                <a:lnTo>
                  <a:pt x="110" y="244"/>
                </a:lnTo>
                <a:lnTo>
                  <a:pt x="110" y="241"/>
                </a:lnTo>
                <a:lnTo>
                  <a:pt x="110" y="238"/>
                </a:lnTo>
                <a:lnTo>
                  <a:pt x="110" y="235"/>
                </a:lnTo>
                <a:lnTo>
                  <a:pt x="110" y="231"/>
                </a:lnTo>
                <a:lnTo>
                  <a:pt x="114" y="228"/>
                </a:lnTo>
                <a:lnTo>
                  <a:pt x="117" y="225"/>
                </a:lnTo>
                <a:lnTo>
                  <a:pt x="119" y="225"/>
                </a:lnTo>
                <a:lnTo>
                  <a:pt x="123" y="225"/>
                </a:lnTo>
                <a:lnTo>
                  <a:pt x="125" y="225"/>
                </a:lnTo>
                <a:lnTo>
                  <a:pt x="127" y="225"/>
                </a:lnTo>
                <a:lnTo>
                  <a:pt x="131" y="224"/>
                </a:lnTo>
                <a:lnTo>
                  <a:pt x="133" y="221"/>
                </a:lnTo>
                <a:lnTo>
                  <a:pt x="136" y="220"/>
                </a:lnTo>
                <a:lnTo>
                  <a:pt x="137" y="216"/>
                </a:lnTo>
                <a:lnTo>
                  <a:pt x="140" y="215"/>
                </a:lnTo>
                <a:lnTo>
                  <a:pt x="141" y="211"/>
                </a:lnTo>
                <a:lnTo>
                  <a:pt x="141" y="207"/>
                </a:lnTo>
                <a:lnTo>
                  <a:pt x="141" y="204"/>
                </a:lnTo>
                <a:lnTo>
                  <a:pt x="141" y="201"/>
                </a:lnTo>
                <a:lnTo>
                  <a:pt x="138" y="198"/>
                </a:lnTo>
                <a:lnTo>
                  <a:pt x="135" y="195"/>
                </a:lnTo>
                <a:lnTo>
                  <a:pt x="132" y="194"/>
                </a:lnTo>
                <a:lnTo>
                  <a:pt x="129" y="192"/>
                </a:lnTo>
                <a:lnTo>
                  <a:pt x="129" y="189"/>
                </a:lnTo>
                <a:lnTo>
                  <a:pt x="129" y="187"/>
                </a:lnTo>
                <a:lnTo>
                  <a:pt x="129" y="185"/>
                </a:lnTo>
                <a:lnTo>
                  <a:pt x="131" y="182"/>
                </a:lnTo>
                <a:lnTo>
                  <a:pt x="132" y="180"/>
                </a:lnTo>
                <a:lnTo>
                  <a:pt x="134" y="179"/>
                </a:lnTo>
                <a:lnTo>
                  <a:pt x="136" y="179"/>
                </a:lnTo>
                <a:lnTo>
                  <a:pt x="138" y="178"/>
                </a:lnTo>
                <a:lnTo>
                  <a:pt x="141" y="177"/>
                </a:lnTo>
                <a:lnTo>
                  <a:pt x="143" y="177"/>
                </a:lnTo>
                <a:lnTo>
                  <a:pt x="145" y="173"/>
                </a:lnTo>
                <a:lnTo>
                  <a:pt x="148" y="173"/>
                </a:lnTo>
                <a:lnTo>
                  <a:pt x="151" y="172"/>
                </a:lnTo>
                <a:lnTo>
                  <a:pt x="155" y="170"/>
                </a:lnTo>
                <a:lnTo>
                  <a:pt x="158" y="170"/>
                </a:lnTo>
                <a:lnTo>
                  <a:pt x="160" y="169"/>
                </a:lnTo>
                <a:lnTo>
                  <a:pt x="162" y="167"/>
                </a:lnTo>
                <a:lnTo>
                  <a:pt x="163" y="166"/>
                </a:lnTo>
                <a:lnTo>
                  <a:pt x="166" y="163"/>
                </a:lnTo>
                <a:lnTo>
                  <a:pt x="167" y="162"/>
                </a:lnTo>
                <a:lnTo>
                  <a:pt x="167" y="159"/>
                </a:lnTo>
                <a:lnTo>
                  <a:pt x="167" y="156"/>
                </a:lnTo>
                <a:lnTo>
                  <a:pt x="167" y="154"/>
                </a:lnTo>
                <a:lnTo>
                  <a:pt x="167" y="152"/>
                </a:lnTo>
                <a:lnTo>
                  <a:pt x="167" y="150"/>
                </a:lnTo>
                <a:lnTo>
                  <a:pt x="167" y="147"/>
                </a:lnTo>
                <a:lnTo>
                  <a:pt x="168" y="145"/>
                </a:lnTo>
                <a:lnTo>
                  <a:pt x="170" y="144"/>
                </a:lnTo>
                <a:lnTo>
                  <a:pt x="172" y="143"/>
                </a:lnTo>
                <a:lnTo>
                  <a:pt x="176" y="143"/>
                </a:lnTo>
                <a:lnTo>
                  <a:pt x="178" y="143"/>
                </a:lnTo>
                <a:lnTo>
                  <a:pt x="179" y="143"/>
                </a:lnTo>
                <a:lnTo>
                  <a:pt x="183" y="143"/>
                </a:lnTo>
                <a:lnTo>
                  <a:pt x="185" y="143"/>
                </a:lnTo>
                <a:lnTo>
                  <a:pt x="188" y="144"/>
                </a:lnTo>
                <a:lnTo>
                  <a:pt x="191" y="145"/>
                </a:lnTo>
                <a:lnTo>
                  <a:pt x="192" y="147"/>
                </a:lnTo>
                <a:lnTo>
                  <a:pt x="194" y="150"/>
                </a:lnTo>
                <a:lnTo>
                  <a:pt x="196" y="151"/>
                </a:lnTo>
                <a:lnTo>
                  <a:pt x="198" y="151"/>
                </a:lnTo>
                <a:lnTo>
                  <a:pt x="201" y="151"/>
                </a:lnTo>
                <a:lnTo>
                  <a:pt x="202" y="151"/>
                </a:lnTo>
                <a:lnTo>
                  <a:pt x="204" y="151"/>
                </a:lnTo>
                <a:lnTo>
                  <a:pt x="207" y="151"/>
                </a:lnTo>
                <a:lnTo>
                  <a:pt x="211" y="151"/>
                </a:lnTo>
                <a:lnTo>
                  <a:pt x="212" y="152"/>
                </a:lnTo>
                <a:lnTo>
                  <a:pt x="215" y="152"/>
                </a:lnTo>
                <a:lnTo>
                  <a:pt x="218" y="152"/>
                </a:lnTo>
                <a:lnTo>
                  <a:pt x="220" y="152"/>
                </a:lnTo>
                <a:lnTo>
                  <a:pt x="223" y="152"/>
                </a:lnTo>
                <a:lnTo>
                  <a:pt x="226" y="153"/>
                </a:lnTo>
                <a:lnTo>
                  <a:pt x="226" y="155"/>
                </a:lnTo>
                <a:lnTo>
                  <a:pt x="226" y="159"/>
                </a:lnTo>
                <a:lnTo>
                  <a:pt x="226" y="161"/>
                </a:lnTo>
                <a:lnTo>
                  <a:pt x="226" y="163"/>
                </a:lnTo>
                <a:lnTo>
                  <a:pt x="226" y="166"/>
                </a:lnTo>
                <a:lnTo>
                  <a:pt x="226" y="168"/>
                </a:lnTo>
                <a:lnTo>
                  <a:pt x="226" y="170"/>
                </a:lnTo>
                <a:lnTo>
                  <a:pt x="226" y="172"/>
                </a:lnTo>
                <a:lnTo>
                  <a:pt x="224" y="173"/>
                </a:lnTo>
                <a:lnTo>
                  <a:pt x="224" y="177"/>
                </a:lnTo>
                <a:lnTo>
                  <a:pt x="224" y="179"/>
                </a:lnTo>
                <a:lnTo>
                  <a:pt x="224" y="180"/>
                </a:lnTo>
                <a:lnTo>
                  <a:pt x="224" y="182"/>
                </a:lnTo>
                <a:lnTo>
                  <a:pt x="224" y="185"/>
                </a:lnTo>
                <a:lnTo>
                  <a:pt x="224" y="187"/>
                </a:lnTo>
                <a:lnTo>
                  <a:pt x="224" y="190"/>
                </a:lnTo>
                <a:lnTo>
                  <a:pt x="224" y="193"/>
                </a:lnTo>
                <a:lnTo>
                  <a:pt x="224" y="195"/>
                </a:lnTo>
                <a:lnTo>
                  <a:pt x="224" y="197"/>
                </a:lnTo>
                <a:lnTo>
                  <a:pt x="226" y="199"/>
                </a:lnTo>
                <a:lnTo>
                  <a:pt x="227" y="202"/>
                </a:lnTo>
                <a:lnTo>
                  <a:pt x="229" y="204"/>
                </a:lnTo>
                <a:lnTo>
                  <a:pt x="231" y="204"/>
                </a:lnTo>
                <a:lnTo>
                  <a:pt x="234" y="205"/>
                </a:lnTo>
                <a:lnTo>
                  <a:pt x="236" y="205"/>
                </a:lnTo>
                <a:lnTo>
                  <a:pt x="238" y="207"/>
                </a:lnTo>
                <a:lnTo>
                  <a:pt x="239" y="209"/>
                </a:lnTo>
                <a:lnTo>
                  <a:pt x="240" y="211"/>
                </a:lnTo>
                <a:lnTo>
                  <a:pt x="243" y="212"/>
                </a:lnTo>
                <a:lnTo>
                  <a:pt x="244" y="215"/>
                </a:lnTo>
                <a:lnTo>
                  <a:pt x="243" y="219"/>
                </a:lnTo>
                <a:lnTo>
                  <a:pt x="243" y="221"/>
                </a:lnTo>
                <a:lnTo>
                  <a:pt x="243" y="224"/>
                </a:lnTo>
                <a:lnTo>
                  <a:pt x="243" y="227"/>
                </a:lnTo>
                <a:lnTo>
                  <a:pt x="243" y="229"/>
                </a:lnTo>
                <a:lnTo>
                  <a:pt x="244" y="233"/>
                </a:lnTo>
                <a:lnTo>
                  <a:pt x="244" y="236"/>
                </a:lnTo>
                <a:lnTo>
                  <a:pt x="244" y="238"/>
                </a:lnTo>
                <a:lnTo>
                  <a:pt x="245" y="241"/>
                </a:lnTo>
                <a:lnTo>
                  <a:pt x="246" y="245"/>
                </a:lnTo>
                <a:lnTo>
                  <a:pt x="247" y="248"/>
                </a:lnTo>
                <a:lnTo>
                  <a:pt x="250" y="249"/>
                </a:lnTo>
                <a:lnTo>
                  <a:pt x="253" y="253"/>
                </a:lnTo>
                <a:lnTo>
                  <a:pt x="254" y="254"/>
                </a:lnTo>
                <a:lnTo>
                  <a:pt x="256" y="256"/>
                </a:lnTo>
                <a:lnTo>
                  <a:pt x="258" y="258"/>
                </a:lnTo>
                <a:lnTo>
                  <a:pt x="261" y="259"/>
                </a:lnTo>
                <a:lnTo>
                  <a:pt x="263" y="261"/>
                </a:lnTo>
                <a:lnTo>
                  <a:pt x="264" y="263"/>
                </a:lnTo>
                <a:lnTo>
                  <a:pt x="265" y="265"/>
                </a:lnTo>
                <a:lnTo>
                  <a:pt x="267" y="266"/>
                </a:lnTo>
                <a:lnTo>
                  <a:pt x="269" y="268"/>
                </a:lnTo>
                <a:lnTo>
                  <a:pt x="270" y="272"/>
                </a:lnTo>
                <a:lnTo>
                  <a:pt x="270" y="274"/>
                </a:lnTo>
                <a:lnTo>
                  <a:pt x="271" y="276"/>
                </a:lnTo>
                <a:lnTo>
                  <a:pt x="271" y="279"/>
                </a:lnTo>
                <a:lnTo>
                  <a:pt x="271" y="282"/>
                </a:lnTo>
                <a:lnTo>
                  <a:pt x="271" y="285"/>
                </a:lnTo>
                <a:lnTo>
                  <a:pt x="273" y="288"/>
                </a:lnTo>
                <a:lnTo>
                  <a:pt x="274" y="291"/>
                </a:lnTo>
                <a:lnTo>
                  <a:pt x="274" y="293"/>
                </a:lnTo>
                <a:lnTo>
                  <a:pt x="273" y="296"/>
                </a:lnTo>
                <a:lnTo>
                  <a:pt x="275" y="295"/>
                </a:lnTo>
                <a:lnTo>
                  <a:pt x="278" y="295"/>
                </a:lnTo>
                <a:lnTo>
                  <a:pt x="282" y="295"/>
                </a:lnTo>
                <a:lnTo>
                  <a:pt x="284" y="295"/>
                </a:lnTo>
                <a:lnTo>
                  <a:pt x="288" y="295"/>
                </a:lnTo>
                <a:lnTo>
                  <a:pt x="291" y="295"/>
                </a:lnTo>
                <a:lnTo>
                  <a:pt x="294" y="293"/>
                </a:lnTo>
                <a:lnTo>
                  <a:pt x="296" y="293"/>
                </a:lnTo>
                <a:lnTo>
                  <a:pt x="298" y="292"/>
                </a:lnTo>
                <a:lnTo>
                  <a:pt x="301" y="290"/>
                </a:lnTo>
                <a:lnTo>
                  <a:pt x="306" y="289"/>
                </a:lnTo>
                <a:lnTo>
                  <a:pt x="309" y="288"/>
                </a:lnTo>
                <a:lnTo>
                  <a:pt x="310" y="287"/>
                </a:lnTo>
                <a:lnTo>
                  <a:pt x="312" y="287"/>
                </a:lnTo>
                <a:lnTo>
                  <a:pt x="313" y="285"/>
                </a:lnTo>
                <a:lnTo>
                  <a:pt x="314" y="284"/>
                </a:lnTo>
                <a:lnTo>
                  <a:pt x="316" y="284"/>
                </a:lnTo>
                <a:lnTo>
                  <a:pt x="316" y="283"/>
                </a:lnTo>
                <a:lnTo>
                  <a:pt x="317" y="283"/>
                </a:lnTo>
                <a:lnTo>
                  <a:pt x="320" y="282"/>
                </a:lnTo>
                <a:lnTo>
                  <a:pt x="321" y="282"/>
                </a:lnTo>
                <a:lnTo>
                  <a:pt x="321" y="281"/>
                </a:lnTo>
                <a:lnTo>
                  <a:pt x="322" y="280"/>
                </a:lnTo>
                <a:lnTo>
                  <a:pt x="322" y="279"/>
                </a:lnTo>
                <a:lnTo>
                  <a:pt x="323" y="279"/>
                </a:lnTo>
                <a:lnTo>
                  <a:pt x="324" y="279"/>
                </a:lnTo>
                <a:lnTo>
                  <a:pt x="325" y="278"/>
                </a:lnTo>
                <a:lnTo>
                  <a:pt x="326" y="276"/>
                </a:lnTo>
                <a:lnTo>
                  <a:pt x="327" y="276"/>
                </a:lnTo>
                <a:lnTo>
                  <a:pt x="329" y="276"/>
                </a:lnTo>
                <a:lnTo>
                  <a:pt x="330" y="276"/>
                </a:lnTo>
                <a:lnTo>
                  <a:pt x="331" y="276"/>
                </a:lnTo>
                <a:lnTo>
                  <a:pt x="332" y="276"/>
                </a:lnTo>
                <a:lnTo>
                  <a:pt x="333" y="276"/>
                </a:lnTo>
                <a:lnTo>
                  <a:pt x="335" y="276"/>
                </a:lnTo>
                <a:lnTo>
                  <a:pt x="337" y="276"/>
                </a:lnTo>
                <a:lnTo>
                  <a:pt x="338" y="275"/>
                </a:lnTo>
                <a:lnTo>
                  <a:pt x="339" y="274"/>
                </a:lnTo>
                <a:lnTo>
                  <a:pt x="339" y="273"/>
                </a:lnTo>
                <a:lnTo>
                  <a:pt x="340" y="272"/>
                </a:lnTo>
                <a:lnTo>
                  <a:pt x="341" y="271"/>
                </a:lnTo>
                <a:lnTo>
                  <a:pt x="342" y="270"/>
                </a:lnTo>
                <a:lnTo>
                  <a:pt x="343" y="270"/>
                </a:lnTo>
                <a:lnTo>
                  <a:pt x="344" y="270"/>
                </a:lnTo>
                <a:lnTo>
                  <a:pt x="346" y="268"/>
                </a:lnTo>
                <a:lnTo>
                  <a:pt x="347" y="267"/>
                </a:lnTo>
                <a:lnTo>
                  <a:pt x="347" y="266"/>
                </a:lnTo>
                <a:lnTo>
                  <a:pt x="348" y="265"/>
                </a:lnTo>
                <a:lnTo>
                  <a:pt x="348" y="264"/>
                </a:lnTo>
                <a:lnTo>
                  <a:pt x="350" y="263"/>
                </a:lnTo>
                <a:lnTo>
                  <a:pt x="351" y="262"/>
                </a:lnTo>
                <a:lnTo>
                  <a:pt x="352" y="261"/>
                </a:lnTo>
                <a:lnTo>
                  <a:pt x="353" y="261"/>
                </a:lnTo>
                <a:lnTo>
                  <a:pt x="355" y="258"/>
                </a:lnTo>
                <a:lnTo>
                  <a:pt x="356" y="258"/>
                </a:lnTo>
                <a:lnTo>
                  <a:pt x="356" y="257"/>
                </a:lnTo>
                <a:lnTo>
                  <a:pt x="356" y="256"/>
                </a:lnTo>
                <a:lnTo>
                  <a:pt x="357" y="255"/>
                </a:lnTo>
                <a:lnTo>
                  <a:pt x="357" y="254"/>
                </a:lnTo>
                <a:lnTo>
                  <a:pt x="357" y="253"/>
                </a:lnTo>
                <a:lnTo>
                  <a:pt x="357" y="252"/>
                </a:lnTo>
                <a:lnTo>
                  <a:pt x="357" y="250"/>
                </a:lnTo>
                <a:lnTo>
                  <a:pt x="358" y="248"/>
                </a:lnTo>
                <a:lnTo>
                  <a:pt x="358" y="247"/>
                </a:lnTo>
                <a:lnTo>
                  <a:pt x="359" y="246"/>
                </a:lnTo>
                <a:lnTo>
                  <a:pt x="359" y="245"/>
                </a:lnTo>
                <a:lnTo>
                  <a:pt x="360" y="244"/>
                </a:lnTo>
                <a:lnTo>
                  <a:pt x="360" y="242"/>
                </a:lnTo>
                <a:lnTo>
                  <a:pt x="361" y="241"/>
                </a:lnTo>
                <a:lnTo>
                  <a:pt x="363" y="240"/>
                </a:lnTo>
                <a:lnTo>
                  <a:pt x="363" y="239"/>
                </a:lnTo>
                <a:lnTo>
                  <a:pt x="364" y="239"/>
                </a:lnTo>
                <a:lnTo>
                  <a:pt x="365" y="238"/>
                </a:lnTo>
                <a:lnTo>
                  <a:pt x="366" y="237"/>
                </a:lnTo>
                <a:lnTo>
                  <a:pt x="367" y="236"/>
                </a:lnTo>
                <a:lnTo>
                  <a:pt x="368" y="235"/>
                </a:lnTo>
                <a:lnTo>
                  <a:pt x="368" y="233"/>
                </a:lnTo>
                <a:lnTo>
                  <a:pt x="369" y="232"/>
                </a:lnTo>
                <a:lnTo>
                  <a:pt x="369" y="231"/>
                </a:lnTo>
                <a:lnTo>
                  <a:pt x="370" y="231"/>
                </a:lnTo>
                <a:lnTo>
                  <a:pt x="372" y="230"/>
                </a:lnTo>
                <a:lnTo>
                  <a:pt x="372" y="229"/>
                </a:lnTo>
                <a:lnTo>
                  <a:pt x="373" y="228"/>
                </a:lnTo>
                <a:lnTo>
                  <a:pt x="373" y="227"/>
                </a:lnTo>
                <a:lnTo>
                  <a:pt x="373" y="225"/>
                </a:lnTo>
                <a:lnTo>
                  <a:pt x="373" y="224"/>
                </a:lnTo>
                <a:lnTo>
                  <a:pt x="374" y="223"/>
                </a:lnTo>
                <a:lnTo>
                  <a:pt x="374" y="222"/>
                </a:lnTo>
                <a:lnTo>
                  <a:pt x="375" y="221"/>
                </a:lnTo>
                <a:lnTo>
                  <a:pt x="376" y="221"/>
                </a:lnTo>
                <a:lnTo>
                  <a:pt x="377" y="220"/>
                </a:lnTo>
                <a:lnTo>
                  <a:pt x="378" y="219"/>
                </a:lnTo>
                <a:lnTo>
                  <a:pt x="380" y="218"/>
                </a:lnTo>
                <a:lnTo>
                  <a:pt x="380" y="216"/>
                </a:lnTo>
                <a:lnTo>
                  <a:pt x="381" y="215"/>
                </a:lnTo>
                <a:lnTo>
                  <a:pt x="382" y="215"/>
                </a:lnTo>
                <a:lnTo>
                  <a:pt x="382" y="214"/>
                </a:lnTo>
                <a:lnTo>
                  <a:pt x="383" y="214"/>
                </a:lnTo>
                <a:lnTo>
                  <a:pt x="383" y="213"/>
                </a:lnTo>
                <a:lnTo>
                  <a:pt x="384" y="213"/>
                </a:lnTo>
                <a:lnTo>
                  <a:pt x="384" y="212"/>
                </a:lnTo>
                <a:lnTo>
                  <a:pt x="384" y="211"/>
                </a:lnTo>
                <a:lnTo>
                  <a:pt x="385" y="211"/>
                </a:lnTo>
                <a:lnTo>
                  <a:pt x="385" y="210"/>
                </a:lnTo>
                <a:lnTo>
                  <a:pt x="386" y="210"/>
                </a:lnTo>
                <a:lnTo>
                  <a:pt x="387" y="210"/>
                </a:lnTo>
                <a:lnTo>
                  <a:pt x="387" y="209"/>
                </a:lnTo>
                <a:lnTo>
                  <a:pt x="389" y="207"/>
                </a:lnTo>
                <a:lnTo>
                  <a:pt x="390" y="207"/>
                </a:lnTo>
                <a:lnTo>
                  <a:pt x="390" y="206"/>
                </a:lnTo>
                <a:lnTo>
                  <a:pt x="390" y="203"/>
                </a:lnTo>
                <a:lnTo>
                  <a:pt x="389" y="199"/>
                </a:lnTo>
                <a:close/>
              </a:path>
            </a:pathLst>
          </a:custGeom>
          <a:solidFill>
            <a:schemeClr val="accent1">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38" name="Freeform 37"/>
          <p:cNvSpPr>
            <a:spLocks/>
          </p:cNvSpPr>
          <p:nvPr/>
        </p:nvSpPr>
        <p:spPr bwMode="auto">
          <a:xfrm>
            <a:off x="5495355" y="3506782"/>
            <a:ext cx="819989" cy="536776"/>
          </a:xfrm>
          <a:custGeom>
            <a:avLst/>
            <a:gdLst>
              <a:gd name="T0" fmla="*/ 29 w 472"/>
              <a:gd name="T1" fmla="*/ 247 h 321"/>
              <a:gd name="T2" fmla="*/ 3 w 472"/>
              <a:gd name="T3" fmla="*/ 269 h 321"/>
              <a:gd name="T4" fmla="*/ 15 w 472"/>
              <a:gd name="T5" fmla="*/ 292 h 321"/>
              <a:gd name="T6" fmla="*/ 40 w 472"/>
              <a:gd name="T7" fmla="*/ 314 h 321"/>
              <a:gd name="T8" fmla="*/ 71 w 472"/>
              <a:gd name="T9" fmla="*/ 319 h 321"/>
              <a:gd name="T10" fmla="*/ 99 w 472"/>
              <a:gd name="T11" fmla="*/ 306 h 321"/>
              <a:gd name="T12" fmla="*/ 110 w 472"/>
              <a:gd name="T13" fmla="*/ 276 h 321"/>
              <a:gd name="T14" fmla="*/ 146 w 472"/>
              <a:gd name="T15" fmla="*/ 301 h 321"/>
              <a:gd name="T16" fmla="*/ 178 w 472"/>
              <a:gd name="T17" fmla="*/ 321 h 321"/>
              <a:gd name="T18" fmla="*/ 212 w 472"/>
              <a:gd name="T19" fmla="*/ 297 h 321"/>
              <a:gd name="T20" fmla="*/ 245 w 472"/>
              <a:gd name="T21" fmla="*/ 284 h 321"/>
              <a:gd name="T22" fmla="*/ 271 w 472"/>
              <a:gd name="T23" fmla="*/ 251 h 321"/>
              <a:gd name="T24" fmla="*/ 292 w 472"/>
              <a:gd name="T25" fmla="*/ 245 h 321"/>
              <a:gd name="T26" fmla="*/ 296 w 472"/>
              <a:gd name="T27" fmla="*/ 230 h 321"/>
              <a:gd name="T28" fmla="*/ 300 w 472"/>
              <a:gd name="T29" fmla="*/ 213 h 321"/>
              <a:gd name="T30" fmla="*/ 310 w 472"/>
              <a:gd name="T31" fmla="*/ 201 h 321"/>
              <a:gd name="T32" fmla="*/ 322 w 472"/>
              <a:gd name="T33" fmla="*/ 189 h 321"/>
              <a:gd name="T34" fmla="*/ 324 w 472"/>
              <a:gd name="T35" fmla="*/ 175 h 321"/>
              <a:gd name="T36" fmla="*/ 333 w 472"/>
              <a:gd name="T37" fmla="*/ 159 h 321"/>
              <a:gd name="T38" fmla="*/ 348 w 472"/>
              <a:gd name="T39" fmla="*/ 151 h 321"/>
              <a:gd name="T40" fmla="*/ 358 w 472"/>
              <a:gd name="T41" fmla="*/ 146 h 321"/>
              <a:gd name="T42" fmla="*/ 369 w 472"/>
              <a:gd name="T43" fmla="*/ 133 h 321"/>
              <a:gd name="T44" fmla="*/ 384 w 472"/>
              <a:gd name="T45" fmla="*/ 115 h 321"/>
              <a:gd name="T46" fmla="*/ 399 w 472"/>
              <a:gd name="T47" fmla="*/ 101 h 321"/>
              <a:gd name="T48" fmla="*/ 413 w 472"/>
              <a:gd name="T49" fmla="*/ 93 h 321"/>
              <a:gd name="T50" fmla="*/ 428 w 472"/>
              <a:gd name="T51" fmla="*/ 85 h 321"/>
              <a:gd name="T52" fmla="*/ 443 w 472"/>
              <a:gd name="T53" fmla="*/ 82 h 321"/>
              <a:gd name="T54" fmla="*/ 458 w 472"/>
              <a:gd name="T55" fmla="*/ 81 h 321"/>
              <a:gd name="T56" fmla="*/ 464 w 472"/>
              <a:gd name="T57" fmla="*/ 65 h 321"/>
              <a:gd name="T58" fmla="*/ 465 w 472"/>
              <a:gd name="T59" fmla="*/ 52 h 321"/>
              <a:gd name="T60" fmla="*/ 470 w 472"/>
              <a:gd name="T61" fmla="*/ 39 h 321"/>
              <a:gd name="T62" fmla="*/ 454 w 472"/>
              <a:gd name="T63" fmla="*/ 33 h 321"/>
              <a:gd name="T64" fmla="*/ 439 w 472"/>
              <a:gd name="T65" fmla="*/ 37 h 321"/>
              <a:gd name="T66" fmla="*/ 421 w 472"/>
              <a:gd name="T67" fmla="*/ 38 h 321"/>
              <a:gd name="T68" fmla="*/ 409 w 472"/>
              <a:gd name="T69" fmla="*/ 42 h 321"/>
              <a:gd name="T70" fmla="*/ 393 w 472"/>
              <a:gd name="T71" fmla="*/ 38 h 321"/>
              <a:gd name="T72" fmla="*/ 374 w 472"/>
              <a:gd name="T73" fmla="*/ 29 h 321"/>
              <a:gd name="T74" fmla="*/ 357 w 472"/>
              <a:gd name="T75" fmla="*/ 21 h 321"/>
              <a:gd name="T76" fmla="*/ 342 w 472"/>
              <a:gd name="T77" fmla="*/ 21 h 321"/>
              <a:gd name="T78" fmla="*/ 326 w 472"/>
              <a:gd name="T79" fmla="*/ 25 h 321"/>
              <a:gd name="T80" fmla="*/ 312 w 472"/>
              <a:gd name="T81" fmla="*/ 33 h 321"/>
              <a:gd name="T82" fmla="*/ 304 w 472"/>
              <a:gd name="T83" fmla="*/ 44 h 321"/>
              <a:gd name="T84" fmla="*/ 292 w 472"/>
              <a:gd name="T85" fmla="*/ 55 h 321"/>
              <a:gd name="T86" fmla="*/ 284 w 472"/>
              <a:gd name="T87" fmla="*/ 70 h 321"/>
              <a:gd name="T88" fmla="*/ 282 w 472"/>
              <a:gd name="T89" fmla="*/ 82 h 321"/>
              <a:gd name="T90" fmla="*/ 266 w 472"/>
              <a:gd name="T91" fmla="*/ 86 h 321"/>
              <a:gd name="T92" fmla="*/ 253 w 472"/>
              <a:gd name="T93" fmla="*/ 80 h 321"/>
              <a:gd name="T94" fmla="*/ 238 w 472"/>
              <a:gd name="T95" fmla="*/ 70 h 321"/>
              <a:gd name="T96" fmla="*/ 236 w 472"/>
              <a:gd name="T97" fmla="*/ 54 h 321"/>
              <a:gd name="T98" fmla="*/ 233 w 472"/>
              <a:gd name="T99" fmla="*/ 37 h 321"/>
              <a:gd name="T100" fmla="*/ 220 w 472"/>
              <a:gd name="T101" fmla="*/ 20 h 321"/>
              <a:gd name="T102" fmla="*/ 206 w 472"/>
              <a:gd name="T103" fmla="*/ 19 h 321"/>
              <a:gd name="T104" fmla="*/ 195 w 472"/>
              <a:gd name="T105" fmla="*/ 25 h 321"/>
              <a:gd name="T106" fmla="*/ 179 w 472"/>
              <a:gd name="T107" fmla="*/ 27 h 321"/>
              <a:gd name="T108" fmla="*/ 169 w 472"/>
              <a:gd name="T109" fmla="*/ 34 h 321"/>
              <a:gd name="T110" fmla="*/ 161 w 472"/>
              <a:gd name="T111" fmla="*/ 28 h 321"/>
              <a:gd name="T112" fmla="*/ 159 w 472"/>
              <a:gd name="T113" fmla="*/ 11 h 321"/>
              <a:gd name="T114" fmla="*/ 153 w 472"/>
              <a:gd name="T115" fmla="*/ 10 h 321"/>
              <a:gd name="T116" fmla="*/ 103 w 472"/>
              <a:gd name="T117" fmla="*/ 62 h 321"/>
              <a:gd name="T118" fmla="*/ 49 w 472"/>
              <a:gd name="T119" fmla="*/ 104 h 321"/>
              <a:gd name="T120" fmla="*/ 13 w 472"/>
              <a:gd name="T121" fmla="*/ 155 h 321"/>
              <a:gd name="T122" fmla="*/ 29 w 472"/>
              <a:gd name="T123" fmla="*/ 213 h 3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2"/>
              <a:gd name="T187" fmla="*/ 0 h 321"/>
              <a:gd name="T188" fmla="*/ 472 w 472"/>
              <a:gd name="T189" fmla="*/ 321 h 3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2" h="321">
                <a:moveTo>
                  <a:pt x="31" y="217"/>
                </a:moveTo>
                <a:lnTo>
                  <a:pt x="31" y="219"/>
                </a:lnTo>
                <a:lnTo>
                  <a:pt x="31" y="222"/>
                </a:lnTo>
                <a:lnTo>
                  <a:pt x="31" y="224"/>
                </a:lnTo>
                <a:lnTo>
                  <a:pt x="31" y="226"/>
                </a:lnTo>
                <a:lnTo>
                  <a:pt x="32" y="230"/>
                </a:lnTo>
                <a:lnTo>
                  <a:pt x="32" y="233"/>
                </a:lnTo>
                <a:lnTo>
                  <a:pt x="32" y="235"/>
                </a:lnTo>
                <a:lnTo>
                  <a:pt x="32" y="239"/>
                </a:lnTo>
                <a:lnTo>
                  <a:pt x="32" y="242"/>
                </a:lnTo>
                <a:lnTo>
                  <a:pt x="31" y="244"/>
                </a:lnTo>
                <a:lnTo>
                  <a:pt x="29" y="247"/>
                </a:lnTo>
                <a:lnTo>
                  <a:pt x="28" y="248"/>
                </a:lnTo>
                <a:lnTo>
                  <a:pt x="24" y="249"/>
                </a:lnTo>
                <a:lnTo>
                  <a:pt x="22" y="250"/>
                </a:lnTo>
                <a:lnTo>
                  <a:pt x="20" y="252"/>
                </a:lnTo>
                <a:lnTo>
                  <a:pt x="16" y="253"/>
                </a:lnTo>
                <a:lnTo>
                  <a:pt x="15" y="256"/>
                </a:lnTo>
                <a:lnTo>
                  <a:pt x="13" y="257"/>
                </a:lnTo>
                <a:lnTo>
                  <a:pt x="12" y="259"/>
                </a:lnTo>
                <a:lnTo>
                  <a:pt x="11" y="261"/>
                </a:lnTo>
                <a:lnTo>
                  <a:pt x="9" y="263"/>
                </a:lnTo>
                <a:lnTo>
                  <a:pt x="7" y="266"/>
                </a:lnTo>
                <a:lnTo>
                  <a:pt x="4" y="267"/>
                </a:lnTo>
                <a:lnTo>
                  <a:pt x="3" y="269"/>
                </a:lnTo>
                <a:lnTo>
                  <a:pt x="0" y="271"/>
                </a:lnTo>
                <a:lnTo>
                  <a:pt x="0" y="273"/>
                </a:lnTo>
                <a:lnTo>
                  <a:pt x="1" y="276"/>
                </a:lnTo>
                <a:lnTo>
                  <a:pt x="4" y="279"/>
                </a:lnTo>
                <a:lnTo>
                  <a:pt x="5" y="280"/>
                </a:lnTo>
                <a:lnTo>
                  <a:pt x="7" y="283"/>
                </a:lnTo>
                <a:lnTo>
                  <a:pt x="11" y="284"/>
                </a:lnTo>
                <a:lnTo>
                  <a:pt x="13" y="286"/>
                </a:lnTo>
                <a:lnTo>
                  <a:pt x="13" y="287"/>
                </a:lnTo>
                <a:lnTo>
                  <a:pt x="14" y="290"/>
                </a:lnTo>
                <a:lnTo>
                  <a:pt x="15" y="292"/>
                </a:lnTo>
                <a:lnTo>
                  <a:pt x="17" y="294"/>
                </a:lnTo>
                <a:lnTo>
                  <a:pt x="20" y="296"/>
                </a:lnTo>
                <a:lnTo>
                  <a:pt x="22" y="297"/>
                </a:lnTo>
                <a:lnTo>
                  <a:pt x="23" y="301"/>
                </a:lnTo>
                <a:lnTo>
                  <a:pt x="25" y="303"/>
                </a:lnTo>
                <a:lnTo>
                  <a:pt x="29" y="303"/>
                </a:lnTo>
                <a:lnTo>
                  <a:pt x="30" y="306"/>
                </a:lnTo>
                <a:lnTo>
                  <a:pt x="31" y="309"/>
                </a:lnTo>
                <a:lnTo>
                  <a:pt x="33" y="310"/>
                </a:lnTo>
                <a:lnTo>
                  <a:pt x="35" y="312"/>
                </a:lnTo>
                <a:lnTo>
                  <a:pt x="38" y="312"/>
                </a:lnTo>
                <a:lnTo>
                  <a:pt x="40" y="314"/>
                </a:lnTo>
                <a:lnTo>
                  <a:pt x="41" y="316"/>
                </a:lnTo>
                <a:lnTo>
                  <a:pt x="43" y="317"/>
                </a:lnTo>
                <a:lnTo>
                  <a:pt x="47" y="318"/>
                </a:lnTo>
                <a:lnTo>
                  <a:pt x="49" y="319"/>
                </a:lnTo>
                <a:lnTo>
                  <a:pt x="51" y="319"/>
                </a:lnTo>
                <a:lnTo>
                  <a:pt x="54" y="319"/>
                </a:lnTo>
                <a:lnTo>
                  <a:pt x="56" y="319"/>
                </a:lnTo>
                <a:lnTo>
                  <a:pt x="59" y="319"/>
                </a:lnTo>
                <a:lnTo>
                  <a:pt x="60" y="319"/>
                </a:lnTo>
                <a:lnTo>
                  <a:pt x="63" y="319"/>
                </a:lnTo>
                <a:lnTo>
                  <a:pt x="65" y="319"/>
                </a:lnTo>
                <a:lnTo>
                  <a:pt x="67" y="319"/>
                </a:lnTo>
                <a:lnTo>
                  <a:pt x="71" y="319"/>
                </a:lnTo>
                <a:lnTo>
                  <a:pt x="73" y="319"/>
                </a:lnTo>
                <a:lnTo>
                  <a:pt x="75" y="318"/>
                </a:lnTo>
                <a:lnTo>
                  <a:pt x="80" y="318"/>
                </a:lnTo>
                <a:lnTo>
                  <a:pt x="82" y="318"/>
                </a:lnTo>
                <a:lnTo>
                  <a:pt x="83" y="318"/>
                </a:lnTo>
                <a:lnTo>
                  <a:pt x="85" y="317"/>
                </a:lnTo>
                <a:lnTo>
                  <a:pt x="86" y="313"/>
                </a:lnTo>
                <a:lnTo>
                  <a:pt x="87" y="311"/>
                </a:lnTo>
                <a:lnTo>
                  <a:pt x="90" y="310"/>
                </a:lnTo>
                <a:lnTo>
                  <a:pt x="91" y="308"/>
                </a:lnTo>
                <a:lnTo>
                  <a:pt x="95" y="306"/>
                </a:lnTo>
                <a:lnTo>
                  <a:pt x="98" y="306"/>
                </a:lnTo>
                <a:lnTo>
                  <a:pt x="99" y="306"/>
                </a:lnTo>
                <a:lnTo>
                  <a:pt x="101" y="306"/>
                </a:lnTo>
                <a:lnTo>
                  <a:pt x="102" y="304"/>
                </a:lnTo>
                <a:lnTo>
                  <a:pt x="102" y="302"/>
                </a:lnTo>
                <a:lnTo>
                  <a:pt x="103" y="299"/>
                </a:lnTo>
                <a:lnTo>
                  <a:pt x="106" y="297"/>
                </a:lnTo>
                <a:lnTo>
                  <a:pt x="107" y="293"/>
                </a:lnTo>
                <a:lnTo>
                  <a:pt x="107" y="291"/>
                </a:lnTo>
                <a:lnTo>
                  <a:pt x="107" y="287"/>
                </a:lnTo>
                <a:lnTo>
                  <a:pt x="107" y="285"/>
                </a:lnTo>
                <a:lnTo>
                  <a:pt x="108" y="282"/>
                </a:lnTo>
                <a:lnTo>
                  <a:pt x="108" y="279"/>
                </a:lnTo>
                <a:lnTo>
                  <a:pt x="108" y="276"/>
                </a:lnTo>
                <a:lnTo>
                  <a:pt x="110" y="276"/>
                </a:lnTo>
                <a:lnTo>
                  <a:pt x="115" y="276"/>
                </a:lnTo>
                <a:lnTo>
                  <a:pt x="117" y="275"/>
                </a:lnTo>
                <a:lnTo>
                  <a:pt x="121" y="275"/>
                </a:lnTo>
                <a:lnTo>
                  <a:pt x="124" y="275"/>
                </a:lnTo>
                <a:lnTo>
                  <a:pt x="128" y="278"/>
                </a:lnTo>
                <a:lnTo>
                  <a:pt x="130" y="282"/>
                </a:lnTo>
                <a:lnTo>
                  <a:pt x="132" y="284"/>
                </a:lnTo>
                <a:lnTo>
                  <a:pt x="135" y="287"/>
                </a:lnTo>
                <a:lnTo>
                  <a:pt x="135" y="290"/>
                </a:lnTo>
                <a:lnTo>
                  <a:pt x="137" y="294"/>
                </a:lnTo>
                <a:lnTo>
                  <a:pt x="141" y="296"/>
                </a:lnTo>
                <a:lnTo>
                  <a:pt x="144" y="297"/>
                </a:lnTo>
                <a:lnTo>
                  <a:pt x="146" y="301"/>
                </a:lnTo>
                <a:lnTo>
                  <a:pt x="147" y="303"/>
                </a:lnTo>
                <a:lnTo>
                  <a:pt x="150" y="308"/>
                </a:lnTo>
                <a:lnTo>
                  <a:pt x="151" y="311"/>
                </a:lnTo>
                <a:lnTo>
                  <a:pt x="154" y="313"/>
                </a:lnTo>
                <a:lnTo>
                  <a:pt x="157" y="317"/>
                </a:lnTo>
                <a:lnTo>
                  <a:pt x="159" y="317"/>
                </a:lnTo>
                <a:lnTo>
                  <a:pt x="163" y="317"/>
                </a:lnTo>
                <a:lnTo>
                  <a:pt x="164" y="317"/>
                </a:lnTo>
                <a:lnTo>
                  <a:pt x="168" y="319"/>
                </a:lnTo>
                <a:lnTo>
                  <a:pt x="171" y="319"/>
                </a:lnTo>
                <a:lnTo>
                  <a:pt x="174" y="319"/>
                </a:lnTo>
                <a:lnTo>
                  <a:pt x="177" y="321"/>
                </a:lnTo>
                <a:lnTo>
                  <a:pt x="178" y="321"/>
                </a:lnTo>
                <a:lnTo>
                  <a:pt x="181" y="321"/>
                </a:lnTo>
                <a:lnTo>
                  <a:pt x="186" y="321"/>
                </a:lnTo>
                <a:lnTo>
                  <a:pt x="188" y="321"/>
                </a:lnTo>
                <a:lnTo>
                  <a:pt x="192" y="317"/>
                </a:lnTo>
                <a:lnTo>
                  <a:pt x="192" y="313"/>
                </a:lnTo>
                <a:lnTo>
                  <a:pt x="194" y="310"/>
                </a:lnTo>
                <a:lnTo>
                  <a:pt x="195" y="308"/>
                </a:lnTo>
                <a:lnTo>
                  <a:pt x="197" y="305"/>
                </a:lnTo>
                <a:lnTo>
                  <a:pt x="202" y="303"/>
                </a:lnTo>
                <a:lnTo>
                  <a:pt x="202" y="300"/>
                </a:lnTo>
                <a:lnTo>
                  <a:pt x="206" y="296"/>
                </a:lnTo>
                <a:lnTo>
                  <a:pt x="210" y="296"/>
                </a:lnTo>
                <a:lnTo>
                  <a:pt x="212" y="297"/>
                </a:lnTo>
                <a:lnTo>
                  <a:pt x="215" y="299"/>
                </a:lnTo>
                <a:lnTo>
                  <a:pt x="218" y="299"/>
                </a:lnTo>
                <a:lnTo>
                  <a:pt x="220" y="301"/>
                </a:lnTo>
                <a:lnTo>
                  <a:pt x="223" y="302"/>
                </a:lnTo>
                <a:lnTo>
                  <a:pt x="226" y="302"/>
                </a:lnTo>
                <a:lnTo>
                  <a:pt x="230" y="302"/>
                </a:lnTo>
                <a:lnTo>
                  <a:pt x="232" y="302"/>
                </a:lnTo>
                <a:lnTo>
                  <a:pt x="236" y="301"/>
                </a:lnTo>
                <a:lnTo>
                  <a:pt x="238" y="297"/>
                </a:lnTo>
                <a:lnTo>
                  <a:pt x="240" y="295"/>
                </a:lnTo>
                <a:lnTo>
                  <a:pt x="241" y="292"/>
                </a:lnTo>
                <a:lnTo>
                  <a:pt x="243" y="288"/>
                </a:lnTo>
                <a:lnTo>
                  <a:pt x="245" y="284"/>
                </a:lnTo>
                <a:lnTo>
                  <a:pt x="246" y="282"/>
                </a:lnTo>
                <a:lnTo>
                  <a:pt x="246" y="278"/>
                </a:lnTo>
                <a:lnTo>
                  <a:pt x="247" y="276"/>
                </a:lnTo>
                <a:lnTo>
                  <a:pt x="248" y="273"/>
                </a:lnTo>
                <a:lnTo>
                  <a:pt x="249" y="270"/>
                </a:lnTo>
                <a:lnTo>
                  <a:pt x="252" y="267"/>
                </a:lnTo>
                <a:lnTo>
                  <a:pt x="253" y="265"/>
                </a:lnTo>
                <a:lnTo>
                  <a:pt x="256" y="262"/>
                </a:lnTo>
                <a:lnTo>
                  <a:pt x="257" y="261"/>
                </a:lnTo>
                <a:lnTo>
                  <a:pt x="261" y="257"/>
                </a:lnTo>
                <a:lnTo>
                  <a:pt x="264" y="253"/>
                </a:lnTo>
                <a:lnTo>
                  <a:pt x="266" y="253"/>
                </a:lnTo>
                <a:lnTo>
                  <a:pt x="271" y="251"/>
                </a:lnTo>
                <a:lnTo>
                  <a:pt x="273" y="251"/>
                </a:lnTo>
                <a:lnTo>
                  <a:pt x="275" y="251"/>
                </a:lnTo>
                <a:lnTo>
                  <a:pt x="278" y="251"/>
                </a:lnTo>
                <a:lnTo>
                  <a:pt x="281" y="251"/>
                </a:lnTo>
                <a:lnTo>
                  <a:pt x="283" y="251"/>
                </a:lnTo>
                <a:lnTo>
                  <a:pt x="286" y="252"/>
                </a:lnTo>
                <a:lnTo>
                  <a:pt x="289" y="252"/>
                </a:lnTo>
                <a:lnTo>
                  <a:pt x="289" y="251"/>
                </a:lnTo>
                <a:lnTo>
                  <a:pt x="290" y="250"/>
                </a:lnTo>
                <a:lnTo>
                  <a:pt x="290" y="249"/>
                </a:lnTo>
                <a:lnTo>
                  <a:pt x="290" y="248"/>
                </a:lnTo>
                <a:lnTo>
                  <a:pt x="291" y="247"/>
                </a:lnTo>
                <a:lnTo>
                  <a:pt x="292" y="245"/>
                </a:lnTo>
                <a:lnTo>
                  <a:pt x="293" y="244"/>
                </a:lnTo>
                <a:lnTo>
                  <a:pt x="293" y="242"/>
                </a:lnTo>
                <a:lnTo>
                  <a:pt x="295" y="242"/>
                </a:lnTo>
                <a:lnTo>
                  <a:pt x="295" y="240"/>
                </a:lnTo>
                <a:lnTo>
                  <a:pt x="296" y="239"/>
                </a:lnTo>
                <a:lnTo>
                  <a:pt x="296" y="237"/>
                </a:lnTo>
                <a:lnTo>
                  <a:pt x="296" y="236"/>
                </a:lnTo>
                <a:lnTo>
                  <a:pt x="296" y="235"/>
                </a:lnTo>
                <a:lnTo>
                  <a:pt x="296" y="234"/>
                </a:lnTo>
                <a:lnTo>
                  <a:pt x="296" y="233"/>
                </a:lnTo>
                <a:lnTo>
                  <a:pt x="296" y="232"/>
                </a:lnTo>
                <a:lnTo>
                  <a:pt x="296" y="231"/>
                </a:lnTo>
                <a:lnTo>
                  <a:pt x="296" y="230"/>
                </a:lnTo>
                <a:lnTo>
                  <a:pt x="296" y="228"/>
                </a:lnTo>
                <a:lnTo>
                  <a:pt x="296" y="227"/>
                </a:lnTo>
                <a:lnTo>
                  <a:pt x="296" y="226"/>
                </a:lnTo>
                <a:lnTo>
                  <a:pt x="296" y="225"/>
                </a:lnTo>
                <a:lnTo>
                  <a:pt x="296" y="223"/>
                </a:lnTo>
                <a:lnTo>
                  <a:pt x="296" y="222"/>
                </a:lnTo>
                <a:lnTo>
                  <a:pt x="297" y="220"/>
                </a:lnTo>
                <a:lnTo>
                  <a:pt x="297" y="218"/>
                </a:lnTo>
                <a:lnTo>
                  <a:pt x="298" y="218"/>
                </a:lnTo>
                <a:lnTo>
                  <a:pt x="299" y="216"/>
                </a:lnTo>
                <a:lnTo>
                  <a:pt x="299" y="215"/>
                </a:lnTo>
                <a:lnTo>
                  <a:pt x="300" y="214"/>
                </a:lnTo>
                <a:lnTo>
                  <a:pt x="300" y="213"/>
                </a:lnTo>
                <a:lnTo>
                  <a:pt x="300" y="211"/>
                </a:lnTo>
                <a:lnTo>
                  <a:pt x="301" y="211"/>
                </a:lnTo>
                <a:lnTo>
                  <a:pt x="301" y="210"/>
                </a:lnTo>
                <a:lnTo>
                  <a:pt x="301" y="209"/>
                </a:lnTo>
                <a:lnTo>
                  <a:pt x="303" y="208"/>
                </a:lnTo>
                <a:lnTo>
                  <a:pt x="304" y="207"/>
                </a:lnTo>
                <a:lnTo>
                  <a:pt x="305" y="206"/>
                </a:lnTo>
                <a:lnTo>
                  <a:pt x="306" y="206"/>
                </a:lnTo>
                <a:lnTo>
                  <a:pt x="307" y="205"/>
                </a:lnTo>
                <a:lnTo>
                  <a:pt x="308" y="204"/>
                </a:lnTo>
                <a:lnTo>
                  <a:pt x="308" y="202"/>
                </a:lnTo>
                <a:lnTo>
                  <a:pt x="309" y="201"/>
                </a:lnTo>
                <a:lnTo>
                  <a:pt x="310" y="201"/>
                </a:lnTo>
                <a:lnTo>
                  <a:pt x="312" y="200"/>
                </a:lnTo>
                <a:lnTo>
                  <a:pt x="313" y="199"/>
                </a:lnTo>
                <a:lnTo>
                  <a:pt x="314" y="198"/>
                </a:lnTo>
                <a:lnTo>
                  <a:pt x="315" y="198"/>
                </a:lnTo>
                <a:lnTo>
                  <a:pt x="316" y="197"/>
                </a:lnTo>
                <a:lnTo>
                  <a:pt x="317" y="194"/>
                </a:lnTo>
                <a:lnTo>
                  <a:pt x="317" y="193"/>
                </a:lnTo>
                <a:lnTo>
                  <a:pt x="318" y="193"/>
                </a:lnTo>
                <a:lnTo>
                  <a:pt x="319" y="192"/>
                </a:lnTo>
                <a:lnTo>
                  <a:pt x="319" y="191"/>
                </a:lnTo>
                <a:lnTo>
                  <a:pt x="322" y="190"/>
                </a:lnTo>
                <a:lnTo>
                  <a:pt x="322" y="189"/>
                </a:lnTo>
                <a:lnTo>
                  <a:pt x="323" y="187"/>
                </a:lnTo>
                <a:lnTo>
                  <a:pt x="323" y="185"/>
                </a:lnTo>
                <a:lnTo>
                  <a:pt x="323" y="184"/>
                </a:lnTo>
                <a:lnTo>
                  <a:pt x="323" y="183"/>
                </a:lnTo>
                <a:lnTo>
                  <a:pt x="323" y="182"/>
                </a:lnTo>
                <a:lnTo>
                  <a:pt x="323" y="180"/>
                </a:lnTo>
                <a:lnTo>
                  <a:pt x="324" y="179"/>
                </a:lnTo>
                <a:lnTo>
                  <a:pt x="324" y="177"/>
                </a:lnTo>
                <a:lnTo>
                  <a:pt x="324" y="176"/>
                </a:lnTo>
                <a:lnTo>
                  <a:pt x="324" y="175"/>
                </a:lnTo>
                <a:lnTo>
                  <a:pt x="324" y="172"/>
                </a:lnTo>
                <a:lnTo>
                  <a:pt x="324" y="171"/>
                </a:lnTo>
                <a:lnTo>
                  <a:pt x="324" y="170"/>
                </a:lnTo>
                <a:lnTo>
                  <a:pt x="324" y="167"/>
                </a:lnTo>
                <a:lnTo>
                  <a:pt x="324" y="165"/>
                </a:lnTo>
                <a:lnTo>
                  <a:pt x="325" y="164"/>
                </a:lnTo>
                <a:lnTo>
                  <a:pt x="326" y="162"/>
                </a:lnTo>
                <a:lnTo>
                  <a:pt x="326" y="161"/>
                </a:lnTo>
                <a:lnTo>
                  <a:pt x="329" y="159"/>
                </a:lnTo>
                <a:lnTo>
                  <a:pt x="330" y="159"/>
                </a:lnTo>
                <a:lnTo>
                  <a:pt x="332" y="159"/>
                </a:lnTo>
                <a:lnTo>
                  <a:pt x="333" y="159"/>
                </a:lnTo>
                <a:lnTo>
                  <a:pt x="334" y="159"/>
                </a:lnTo>
                <a:lnTo>
                  <a:pt x="335" y="159"/>
                </a:lnTo>
                <a:lnTo>
                  <a:pt x="338" y="159"/>
                </a:lnTo>
                <a:lnTo>
                  <a:pt x="339" y="159"/>
                </a:lnTo>
                <a:lnTo>
                  <a:pt x="340" y="158"/>
                </a:lnTo>
                <a:lnTo>
                  <a:pt x="341" y="158"/>
                </a:lnTo>
                <a:lnTo>
                  <a:pt x="342" y="158"/>
                </a:lnTo>
                <a:lnTo>
                  <a:pt x="343" y="157"/>
                </a:lnTo>
                <a:lnTo>
                  <a:pt x="344" y="156"/>
                </a:lnTo>
                <a:lnTo>
                  <a:pt x="346" y="156"/>
                </a:lnTo>
                <a:lnTo>
                  <a:pt x="347" y="155"/>
                </a:lnTo>
                <a:lnTo>
                  <a:pt x="347" y="153"/>
                </a:lnTo>
                <a:lnTo>
                  <a:pt x="348" y="151"/>
                </a:lnTo>
                <a:lnTo>
                  <a:pt x="349" y="151"/>
                </a:lnTo>
                <a:lnTo>
                  <a:pt x="350" y="151"/>
                </a:lnTo>
                <a:lnTo>
                  <a:pt x="352" y="151"/>
                </a:lnTo>
                <a:lnTo>
                  <a:pt x="353" y="150"/>
                </a:lnTo>
                <a:lnTo>
                  <a:pt x="355" y="149"/>
                </a:lnTo>
                <a:lnTo>
                  <a:pt x="356" y="148"/>
                </a:lnTo>
                <a:lnTo>
                  <a:pt x="357" y="148"/>
                </a:lnTo>
                <a:lnTo>
                  <a:pt x="358" y="147"/>
                </a:lnTo>
                <a:lnTo>
                  <a:pt x="358" y="146"/>
                </a:lnTo>
                <a:lnTo>
                  <a:pt x="359" y="145"/>
                </a:lnTo>
                <a:lnTo>
                  <a:pt x="360" y="144"/>
                </a:lnTo>
                <a:lnTo>
                  <a:pt x="360" y="142"/>
                </a:lnTo>
                <a:lnTo>
                  <a:pt x="361" y="141"/>
                </a:lnTo>
                <a:lnTo>
                  <a:pt x="362" y="140"/>
                </a:lnTo>
                <a:lnTo>
                  <a:pt x="364" y="139"/>
                </a:lnTo>
                <a:lnTo>
                  <a:pt x="364" y="138"/>
                </a:lnTo>
                <a:lnTo>
                  <a:pt x="365" y="137"/>
                </a:lnTo>
                <a:lnTo>
                  <a:pt x="367" y="137"/>
                </a:lnTo>
                <a:lnTo>
                  <a:pt x="368" y="134"/>
                </a:lnTo>
                <a:lnTo>
                  <a:pt x="369" y="133"/>
                </a:lnTo>
                <a:lnTo>
                  <a:pt x="370" y="133"/>
                </a:lnTo>
                <a:lnTo>
                  <a:pt x="372" y="131"/>
                </a:lnTo>
                <a:lnTo>
                  <a:pt x="373" y="130"/>
                </a:lnTo>
                <a:lnTo>
                  <a:pt x="374" y="128"/>
                </a:lnTo>
                <a:lnTo>
                  <a:pt x="375" y="127"/>
                </a:lnTo>
                <a:lnTo>
                  <a:pt x="375" y="124"/>
                </a:lnTo>
                <a:lnTo>
                  <a:pt x="377" y="123"/>
                </a:lnTo>
                <a:lnTo>
                  <a:pt x="378" y="121"/>
                </a:lnTo>
                <a:lnTo>
                  <a:pt x="378" y="120"/>
                </a:lnTo>
                <a:lnTo>
                  <a:pt x="381" y="119"/>
                </a:lnTo>
                <a:lnTo>
                  <a:pt x="382" y="118"/>
                </a:lnTo>
                <a:lnTo>
                  <a:pt x="383" y="116"/>
                </a:lnTo>
                <a:lnTo>
                  <a:pt x="384" y="115"/>
                </a:lnTo>
                <a:lnTo>
                  <a:pt x="386" y="115"/>
                </a:lnTo>
                <a:lnTo>
                  <a:pt x="387" y="114"/>
                </a:lnTo>
                <a:lnTo>
                  <a:pt x="389" y="113"/>
                </a:lnTo>
                <a:lnTo>
                  <a:pt x="391" y="112"/>
                </a:lnTo>
                <a:lnTo>
                  <a:pt x="392" y="111"/>
                </a:lnTo>
                <a:lnTo>
                  <a:pt x="393" y="110"/>
                </a:lnTo>
                <a:lnTo>
                  <a:pt x="393" y="108"/>
                </a:lnTo>
                <a:lnTo>
                  <a:pt x="394" y="106"/>
                </a:lnTo>
                <a:lnTo>
                  <a:pt x="395" y="105"/>
                </a:lnTo>
                <a:lnTo>
                  <a:pt x="396" y="104"/>
                </a:lnTo>
                <a:lnTo>
                  <a:pt x="398" y="103"/>
                </a:lnTo>
                <a:lnTo>
                  <a:pt x="399" y="101"/>
                </a:lnTo>
                <a:lnTo>
                  <a:pt x="400" y="99"/>
                </a:lnTo>
                <a:lnTo>
                  <a:pt x="401" y="99"/>
                </a:lnTo>
                <a:lnTo>
                  <a:pt x="402" y="98"/>
                </a:lnTo>
                <a:lnTo>
                  <a:pt x="404" y="97"/>
                </a:lnTo>
                <a:lnTo>
                  <a:pt x="405" y="97"/>
                </a:lnTo>
                <a:lnTo>
                  <a:pt x="407" y="96"/>
                </a:lnTo>
                <a:lnTo>
                  <a:pt x="408" y="95"/>
                </a:lnTo>
                <a:lnTo>
                  <a:pt x="408" y="94"/>
                </a:lnTo>
                <a:lnTo>
                  <a:pt x="409" y="94"/>
                </a:lnTo>
                <a:lnTo>
                  <a:pt x="410" y="93"/>
                </a:lnTo>
                <a:lnTo>
                  <a:pt x="412" y="93"/>
                </a:lnTo>
                <a:lnTo>
                  <a:pt x="413" y="93"/>
                </a:lnTo>
                <a:lnTo>
                  <a:pt x="415" y="93"/>
                </a:lnTo>
                <a:lnTo>
                  <a:pt x="416" y="93"/>
                </a:lnTo>
                <a:lnTo>
                  <a:pt x="418" y="93"/>
                </a:lnTo>
                <a:lnTo>
                  <a:pt x="419" y="93"/>
                </a:lnTo>
                <a:lnTo>
                  <a:pt x="420" y="91"/>
                </a:lnTo>
                <a:lnTo>
                  <a:pt x="421" y="91"/>
                </a:lnTo>
                <a:lnTo>
                  <a:pt x="422" y="90"/>
                </a:lnTo>
                <a:lnTo>
                  <a:pt x="424" y="89"/>
                </a:lnTo>
                <a:lnTo>
                  <a:pt x="425" y="88"/>
                </a:lnTo>
                <a:lnTo>
                  <a:pt x="426" y="88"/>
                </a:lnTo>
                <a:lnTo>
                  <a:pt x="427" y="86"/>
                </a:lnTo>
                <a:lnTo>
                  <a:pt x="428" y="85"/>
                </a:lnTo>
                <a:lnTo>
                  <a:pt x="429" y="85"/>
                </a:lnTo>
                <a:lnTo>
                  <a:pt x="430" y="85"/>
                </a:lnTo>
                <a:lnTo>
                  <a:pt x="432" y="84"/>
                </a:lnTo>
                <a:lnTo>
                  <a:pt x="433" y="84"/>
                </a:lnTo>
                <a:lnTo>
                  <a:pt x="435" y="84"/>
                </a:lnTo>
                <a:lnTo>
                  <a:pt x="436" y="84"/>
                </a:lnTo>
                <a:lnTo>
                  <a:pt x="437" y="84"/>
                </a:lnTo>
                <a:lnTo>
                  <a:pt x="438" y="82"/>
                </a:lnTo>
                <a:lnTo>
                  <a:pt x="439" y="82"/>
                </a:lnTo>
                <a:lnTo>
                  <a:pt x="441" y="82"/>
                </a:lnTo>
                <a:lnTo>
                  <a:pt x="443" y="82"/>
                </a:lnTo>
                <a:lnTo>
                  <a:pt x="444" y="82"/>
                </a:lnTo>
                <a:lnTo>
                  <a:pt x="446" y="82"/>
                </a:lnTo>
                <a:lnTo>
                  <a:pt x="447" y="82"/>
                </a:lnTo>
                <a:lnTo>
                  <a:pt x="451" y="82"/>
                </a:lnTo>
                <a:lnTo>
                  <a:pt x="452" y="82"/>
                </a:lnTo>
                <a:lnTo>
                  <a:pt x="454" y="82"/>
                </a:lnTo>
                <a:lnTo>
                  <a:pt x="455" y="82"/>
                </a:lnTo>
                <a:lnTo>
                  <a:pt x="456" y="81"/>
                </a:lnTo>
                <a:lnTo>
                  <a:pt x="458" y="81"/>
                </a:lnTo>
                <a:lnTo>
                  <a:pt x="459" y="80"/>
                </a:lnTo>
                <a:lnTo>
                  <a:pt x="460" y="79"/>
                </a:lnTo>
                <a:lnTo>
                  <a:pt x="461" y="77"/>
                </a:lnTo>
                <a:lnTo>
                  <a:pt x="462" y="76"/>
                </a:lnTo>
                <a:lnTo>
                  <a:pt x="463" y="75"/>
                </a:lnTo>
                <a:lnTo>
                  <a:pt x="463" y="73"/>
                </a:lnTo>
                <a:lnTo>
                  <a:pt x="463" y="72"/>
                </a:lnTo>
                <a:lnTo>
                  <a:pt x="463" y="71"/>
                </a:lnTo>
                <a:lnTo>
                  <a:pt x="463" y="70"/>
                </a:lnTo>
                <a:lnTo>
                  <a:pt x="464" y="68"/>
                </a:lnTo>
                <a:lnTo>
                  <a:pt x="464" y="67"/>
                </a:lnTo>
                <a:lnTo>
                  <a:pt x="464" y="65"/>
                </a:lnTo>
                <a:lnTo>
                  <a:pt x="464" y="64"/>
                </a:lnTo>
                <a:lnTo>
                  <a:pt x="464" y="63"/>
                </a:lnTo>
                <a:lnTo>
                  <a:pt x="464" y="62"/>
                </a:lnTo>
                <a:lnTo>
                  <a:pt x="464" y="61"/>
                </a:lnTo>
                <a:lnTo>
                  <a:pt x="464" y="60"/>
                </a:lnTo>
                <a:lnTo>
                  <a:pt x="464" y="59"/>
                </a:lnTo>
                <a:lnTo>
                  <a:pt x="464" y="56"/>
                </a:lnTo>
                <a:lnTo>
                  <a:pt x="464" y="55"/>
                </a:lnTo>
                <a:lnTo>
                  <a:pt x="465" y="53"/>
                </a:lnTo>
                <a:lnTo>
                  <a:pt x="465" y="52"/>
                </a:lnTo>
                <a:lnTo>
                  <a:pt x="465" y="51"/>
                </a:lnTo>
                <a:lnTo>
                  <a:pt x="467" y="48"/>
                </a:lnTo>
                <a:lnTo>
                  <a:pt x="469" y="47"/>
                </a:lnTo>
                <a:lnTo>
                  <a:pt x="470" y="47"/>
                </a:lnTo>
                <a:lnTo>
                  <a:pt x="472" y="46"/>
                </a:lnTo>
                <a:lnTo>
                  <a:pt x="472" y="44"/>
                </a:lnTo>
                <a:lnTo>
                  <a:pt x="472" y="42"/>
                </a:lnTo>
                <a:lnTo>
                  <a:pt x="470" y="39"/>
                </a:lnTo>
                <a:lnTo>
                  <a:pt x="469" y="38"/>
                </a:lnTo>
                <a:lnTo>
                  <a:pt x="468" y="38"/>
                </a:lnTo>
                <a:lnTo>
                  <a:pt x="467" y="37"/>
                </a:lnTo>
                <a:lnTo>
                  <a:pt x="465" y="36"/>
                </a:lnTo>
                <a:lnTo>
                  <a:pt x="464" y="35"/>
                </a:lnTo>
                <a:lnTo>
                  <a:pt x="463" y="35"/>
                </a:lnTo>
                <a:lnTo>
                  <a:pt x="462" y="34"/>
                </a:lnTo>
                <a:lnTo>
                  <a:pt x="462" y="33"/>
                </a:lnTo>
                <a:lnTo>
                  <a:pt x="461" y="33"/>
                </a:lnTo>
                <a:lnTo>
                  <a:pt x="460" y="33"/>
                </a:lnTo>
                <a:lnTo>
                  <a:pt x="458" y="32"/>
                </a:lnTo>
                <a:lnTo>
                  <a:pt x="456" y="32"/>
                </a:lnTo>
                <a:lnTo>
                  <a:pt x="454" y="33"/>
                </a:lnTo>
                <a:lnTo>
                  <a:pt x="453" y="34"/>
                </a:lnTo>
                <a:lnTo>
                  <a:pt x="451" y="35"/>
                </a:lnTo>
                <a:lnTo>
                  <a:pt x="450" y="35"/>
                </a:lnTo>
                <a:lnTo>
                  <a:pt x="449" y="35"/>
                </a:lnTo>
                <a:lnTo>
                  <a:pt x="447" y="35"/>
                </a:lnTo>
                <a:lnTo>
                  <a:pt x="446" y="35"/>
                </a:lnTo>
                <a:lnTo>
                  <a:pt x="444" y="36"/>
                </a:lnTo>
                <a:lnTo>
                  <a:pt x="443" y="36"/>
                </a:lnTo>
                <a:lnTo>
                  <a:pt x="442" y="37"/>
                </a:lnTo>
                <a:lnTo>
                  <a:pt x="439" y="37"/>
                </a:lnTo>
                <a:lnTo>
                  <a:pt x="438" y="38"/>
                </a:lnTo>
                <a:lnTo>
                  <a:pt x="437" y="38"/>
                </a:lnTo>
                <a:lnTo>
                  <a:pt x="435" y="38"/>
                </a:lnTo>
                <a:lnTo>
                  <a:pt x="434" y="38"/>
                </a:lnTo>
                <a:lnTo>
                  <a:pt x="433" y="38"/>
                </a:lnTo>
                <a:lnTo>
                  <a:pt x="432" y="38"/>
                </a:lnTo>
                <a:lnTo>
                  <a:pt x="429" y="38"/>
                </a:lnTo>
                <a:lnTo>
                  <a:pt x="428" y="38"/>
                </a:lnTo>
                <a:lnTo>
                  <a:pt x="427" y="38"/>
                </a:lnTo>
                <a:lnTo>
                  <a:pt x="426" y="38"/>
                </a:lnTo>
                <a:lnTo>
                  <a:pt x="425" y="38"/>
                </a:lnTo>
                <a:lnTo>
                  <a:pt x="422" y="38"/>
                </a:lnTo>
                <a:lnTo>
                  <a:pt x="421" y="38"/>
                </a:lnTo>
                <a:lnTo>
                  <a:pt x="420" y="38"/>
                </a:lnTo>
                <a:lnTo>
                  <a:pt x="419" y="38"/>
                </a:lnTo>
                <a:lnTo>
                  <a:pt x="418" y="38"/>
                </a:lnTo>
                <a:lnTo>
                  <a:pt x="417" y="39"/>
                </a:lnTo>
                <a:lnTo>
                  <a:pt x="416" y="39"/>
                </a:lnTo>
                <a:lnTo>
                  <a:pt x="415" y="41"/>
                </a:lnTo>
                <a:lnTo>
                  <a:pt x="413" y="41"/>
                </a:lnTo>
                <a:lnTo>
                  <a:pt x="412" y="41"/>
                </a:lnTo>
                <a:lnTo>
                  <a:pt x="410" y="42"/>
                </a:lnTo>
                <a:lnTo>
                  <a:pt x="409" y="42"/>
                </a:lnTo>
                <a:lnTo>
                  <a:pt x="408" y="41"/>
                </a:lnTo>
                <a:lnTo>
                  <a:pt x="407" y="41"/>
                </a:lnTo>
                <a:lnTo>
                  <a:pt x="404" y="41"/>
                </a:lnTo>
                <a:lnTo>
                  <a:pt x="403" y="41"/>
                </a:lnTo>
                <a:lnTo>
                  <a:pt x="401" y="41"/>
                </a:lnTo>
                <a:lnTo>
                  <a:pt x="399" y="41"/>
                </a:lnTo>
                <a:lnTo>
                  <a:pt x="398" y="41"/>
                </a:lnTo>
                <a:lnTo>
                  <a:pt x="395" y="39"/>
                </a:lnTo>
                <a:lnTo>
                  <a:pt x="393" y="38"/>
                </a:lnTo>
                <a:lnTo>
                  <a:pt x="391" y="37"/>
                </a:lnTo>
                <a:lnTo>
                  <a:pt x="390" y="36"/>
                </a:lnTo>
                <a:lnTo>
                  <a:pt x="389" y="36"/>
                </a:lnTo>
                <a:lnTo>
                  <a:pt x="387" y="36"/>
                </a:lnTo>
                <a:lnTo>
                  <a:pt x="386" y="36"/>
                </a:lnTo>
                <a:lnTo>
                  <a:pt x="384" y="35"/>
                </a:lnTo>
                <a:lnTo>
                  <a:pt x="383" y="34"/>
                </a:lnTo>
                <a:lnTo>
                  <a:pt x="382" y="33"/>
                </a:lnTo>
                <a:lnTo>
                  <a:pt x="379" y="32"/>
                </a:lnTo>
                <a:lnTo>
                  <a:pt x="377" y="30"/>
                </a:lnTo>
                <a:lnTo>
                  <a:pt x="375" y="30"/>
                </a:lnTo>
                <a:lnTo>
                  <a:pt x="374" y="29"/>
                </a:lnTo>
                <a:lnTo>
                  <a:pt x="373" y="28"/>
                </a:lnTo>
                <a:lnTo>
                  <a:pt x="372" y="27"/>
                </a:lnTo>
                <a:lnTo>
                  <a:pt x="369" y="27"/>
                </a:lnTo>
                <a:lnTo>
                  <a:pt x="368" y="26"/>
                </a:lnTo>
                <a:lnTo>
                  <a:pt x="365" y="26"/>
                </a:lnTo>
                <a:lnTo>
                  <a:pt x="362" y="25"/>
                </a:lnTo>
                <a:lnTo>
                  <a:pt x="361" y="24"/>
                </a:lnTo>
                <a:lnTo>
                  <a:pt x="360" y="22"/>
                </a:lnTo>
                <a:lnTo>
                  <a:pt x="359" y="21"/>
                </a:lnTo>
                <a:lnTo>
                  <a:pt x="358" y="21"/>
                </a:lnTo>
                <a:lnTo>
                  <a:pt x="357" y="21"/>
                </a:lnTo>
                <a:lnTo>
                  <a:pt x="356" y="21"/>
                </a:lnTo>
                <a:lnTo>
                  <a:pt x="353" y="21"/>
                </a:lnTo>
                <a:lnTo>
                  <a:pt x="352" y="21"/>
                </a:lnTo>
                <a:lnTo>
                  <a:pt x="351" y="21"/>
                </a:lnTo>
                <a:lnTo>
                  <a:pt x="350" y="21"/>
                </a:lnTo>
                <a:lnTo>
                  <a:pt x="349" y="21"/>
                </a:lnTo>
                <a:lnTo>
                  <a:pt x="348" y="21"/>
                </a:lnTo>
                <a:lnTo>
                  <a:pt x="346" y="21"/>
                </a:lnTo>
                <a:lnTo>
                  <a:pt x="344" y="21"/>
                </a:lnTo>
                <a:lnTo>
                  <a:pt x="343" y="21"/>
                </a:lnTo>
                <a:lnTo>
                  <a:pt x="342" y="21"/>
                </a:lnTo>
                <a:lnTo>
                  <a:pt x="341" y="21"/>
                </a:lnTo>
                <a:lnTo>
                  <a:pt x="340" y="22"/>
                </a:lnTo>
                <a:lnTo>
                  <a:pt x="339" y="22"/>
                </a:lnTo>
                <a:lnTo>
                  <a:pt x="338" y="22"/>
                </a:lnTo>
                <a:lnTo>
                  <a:pt x="336" y="22"/>
                </a:lnTo>
                <a:lnTo>
                  <a:pt x="334" y="24"/>
                </a:lnTo>
                <a:lnTo>
                  <a:pt x="333" y="24"/>
                </a:lnTo>
                <a:lnTo>
                  <a:pt x="332" y="24"/>
                </a:lnTo>
                <a:lnTo>
                  <a:pt x="331" y="24"/>
                </a:lnTo>
                <a:lnTo>
                  <a:pt x="330" y="24"/>
                </a:lnTo>
                <a:lnTo>
                  <a:pt x="329" y="24"/>
                </a:lnTo>
                <a:lnTo>
                  <a:pt x="327" y="25"/>
                </a:lnTo>
                <a:lnTo>
                  <a:pt x="326" y="25"/>
                </a:lnTo>
                <a:lnTo>
                  <a:pt x="326" y="26"/>
                </a:lnTo>
                <a:lnTo>
                  <a:pt x="325" y="26"/>
                </a:lnTo>
                <a:lnTo>
                  <a:pt x="324" y="27"/>
                </a:lnTo>
                <a:lnTo>
                  <a:pt x="322" y="28"/>
                </a:lnTo>
                <a:lnTo>
                  <a:pt x="322" y="29"/>
                </a:lnTo>
                <a:lnTo>
                  <a:pt x="319" y="30"/>
                </a:lnTo>
                <a:lnTo>
                  <a:pt x="318" y="30"/>
                </a:lnTo>
                <a:lnTo>
                  <a:pt x="317" y="30"/>
                </a:lnTo>
                <a:lnTo>
                  <a:pt x="316" y="30"/>
                </a:lnTo>
                <a:lnTo>
                  <a:pt x="315" y="32"/>
                </a:lnTo>
                <a:lnTo>
                  <a:pt x="313" y="32"/>
                </a:lnTo>
                <a:lnTo>
                  <a:pt x="312" y="33"/>
                </a:lnTo>
                <a:lnTo>
                  <a:pt x="310" y="34"/>
                </a:lnTo>
                <a:lnTo>
                  <a:pt x="309" y="35"/>
                </a:lnTo>
                <a:lnTo>
                  <a:pt x="307" y="35"/>
                </a:lnTo>
                <a:lnTo>
                  <a:pt x="306" y="36"/>
                </a:lnTo>
                <a:lnTo>
                  <a:pt x="305" y="37"/>
                </a:lnTo>
                <a:lnTo>
                  <a:pt x="304" y="39"/>
                </a:lnTo>
                <a:lnTo>
                  <a:pt x="304" y="41"/>
                </a:lnTo>
                <a:lnTo>
                  <a:pt x="304" y="42"/>
                </a:lnTo>
                <a:lnTo>
                  <a:pt x="304" y="44"/>
                </a:lnTo>
                <a:lnTo>
                  <a:pt x="303" y="45"/>
                </a:lnTo>
                <a:lnTo>
                  <a:pt x="301" y="46"/>
                </a:lnTo>
                <a:lnTo>
                  <a:pt x="301" y="47"/>
                </a:lnTo>
                <a:lnTo>
                  <a:pt x="301" y="48"/>
                </a:lnTo>
                <a:lnTo>
                  <a:pt x="300" y="50"/>
                </a:lnTo>
                <a:lnTo>
                  <a:pt x="299" y="50"/>
                </a:lnTo>
                <a:lnTo>
                  <a:pt x="298" y="51"/>
                </a:lnTo>
                <a:lnTo>
                  <a:pt x="298" y="52"/>
                </a:lnTo>
                <a:lnTo>
                  <a:pt x="297" y="53"/>
                </a:lnTo>
                <a:lnTo>
                  <a:pt x="296" y="54"/>
                </a:lnTo>
                <a:lnTo>
                  <a:pt x="293" y="55"/>
                </a:lnTo>
                <a:lnTo>
                  <a:pt x="292" y="55"/>
                </a:lnTo>
                <a:lnTo>
                  <a:pt x="291" y="56"/>
                </a:lnTo>
                <a:lnTo>
                  <a:pt x="290" y="58"/>
                </a:lnTo>
                <a:lnTo>
                  <a:pt x="288" y="59"/>
                </a:lnTo>
                <a:lnTo>
                  <a:pt x="288" y="60"/>
                </a:lnTo>
                <a:lnTo>
                  <a:pt x="287" y="61"/>
                </a:lnTo>
                <a:lnTo>
                  <a:pt x="286" y="63"/>
                </a:lnTo>
                <a:lnTo>
                  <a:pt x="284" y="64"/>
                </a:lnTo>
                <a:lnTo>
                  <a:pt x="284" y="65"/>
                </a:lnTo>
                <a:lnTo>
                  <a:pt x="284" y="68"/>
                </a:lnTo>
                <a:lnTo>
                  <a:pt x="284" y="70"/>
                </a:lnTo>
                <a:lnTo>
                  <a:pt x="284" y="71"/>
                </a:lnTo>
                <a:lnTo>
                  <a:pt x="283" y="72"/>
                </a:lnTo>
                <a:lnTo>
                  <a:pt x="283" y="73"/>
                </a:lnTo>
                <a:lnTo>
                  <a:pt x="283" y="75"/>
                </a:lnTo>
                <a:lnTo>
                  <a:pt x="283" y="78"/>
                </a:lnTo>
                <a:lnTo>
                  <a:pt x="283" y="79"/>
                </a:lnTo>
                <a:lnTo>
                  <a:pt x="283" y="80"/>
                </a:lnTo>
                <a:lnTo>
                  <a:pt x="282" y="81"/>
                </a:lnTo>
                <a:lnTo>
                  <a:pt x="282" y="82"/>
                </a:lnTo>
                <a:lnTo>
                  <a:pt x="281" y="85"/>
                </a:lnTo>
                <a:lnTo>
                  <a:pt x="280" y="86"/>
                </a:lnTo>
                <a:lnTo>
                  <a:pt x="278" y="87"/>
                </a:lnTo>
                <a:lnTo>
                  <a:pt x="276" y="87"/>
                </a:lnTo>
                <a:lnTo>
                  <a:pt x="274" y="87"/>
                </a:lnTo>
                <a:lnTo>
                  <a:pt x="273" y="87"/>
                </a:lnTo>
                <a:lnTo>
                  <a:pt x="272" y="87"/>
                </a:lnTo>
                <a:lnTo>
                  <a:pt x="271" y="87"/>
                </a:lnTo>
                <a:lnTo>
                  <a:pt x="270" y="87"/>
                </a:lnTo>
                <a:lnTo>
                  <a:pt x="269" y="86"/>
                </a:lnTo>
                <a:lnTo>
                  <a:pt x="267" y="86"/>
                </a:lnTo>
                <a:lnTo>
                  <a:pt x="266" y="86"/>
                </a:lnTo>
                <a:lnTo>
                  <a:pt x="264" y="86"/>
                </a:lnTo>
                <a:lnTo>
                  <a:pt x="263" y="86"/>
                </a:lnTo>
                <a:lnTo>
                  <a:pt x="262" y="86"/>
                </a:lnTo>
                <a:lnTo>
                  <a:pt x="261" y="86"/>
                </a:lnTo>
                <a:lnTo>
                  <a:pt x="260" y="86"/>
                </a:lnTo>
                <a:lnTo>
                  <a:pt x="258" y="86"/>
                </a:lnTo>
                <a:lnTo>
                  <a:pt x="257" y="85"/>
                </a:lnTo>
                <a:lnTo>
                  <a:pt x="256" y="84"/>
                </a:lnTo>
                <a:lnTo>
                  <a:pt x="255" y="82"/>
                </a:lnTo>
                <a:lnTo>
                  <a:pt x="254" y="81"/>
                </a:lnTo>
                <a:lnTo>
                  <a:pt x="253" y="80"/>
                </a:lnTo>
                <a:lnTo>
                  <a:pt x="252" y="80"/>
                </a:lnTo>
                <a:lnTo>
                  <a:pt x="250" y="78"/>
                </a:lnTo>
                <a:lnTo>
                  <a:pt x="249" y="78"/>
                </a:lnTo>
                <a:lnTo>
                  <a:pt x="248" y="77"/>
                </a:lnTo>
                <a:lnTo>
                  <a:pt x="247" y="77"/>
                </a:lnTo>
                <a:lnTo>
                  <a:pt x="246" y="76"/>
                </a:lnTo>
                <a:lnTo>
                  <a:pt x="245" y="75"/>
                </a:lnTo>
                <a:lnTo>
                  <a:pt x="243" y="73"/>
                </a:lnTo>
                <a:lnTo>
                  <a:pt x="241" y="73"/>
                </a:lnTo>
                <a:lnTo>
                  <a:pt x="240" y="73"/>
                </a:lnTo>
                <a:lnTo>
                  <a:pt x="239" y="71"/>
                </a:lnTo>
                <a:lnTo>
                  <a:pt x="238" y="70"/>
                </a:lnTo>
                <a:lnTo>
                  <a:pt x="236" y="69"/>
                </a:lnTo>
                <a:lnTo>
                  <a:pt x="236" y="68"/>
                </a:lnTo>
                <a:lnTo>
                  <a:pt x="235" y="67"/>
                </a:lnTo>
                <a:lnTo>
                  <a:pt x="235" y="65"/>
                </a:lnTo>
                <a:lnTo>
                  <a:pt x="235" y="64"/>
                </a:lnTo>
                <a:lnTo>
                  <a:pt x="235" y="62"/>
                </a:lnTo>
                <a:lnTo>
                  <a:pt x="235" y="61"/>
                </a:lnTo>
                <a:lnTo>
                  <a:pt x="235" y="60"/>
                </a:lnTo>
                <a:lnTo>
                  <a:pt x="235" y="59"/>
                </a:lnTo>
                <a:lnTo>
                  <a:pt x="235" y="58"/>
                </a:lnTo>
                <a:lnTo>
                  <a:pt x="235" y="56"/>
                </a:lnTo>
                <a:lnTo>
                  <a:pt x="236" y="55"/>
                </a:lnTo>
                <a:lnTo>
                  <a:pt x="236" y="54"/>
                </a:lnTo>
                <a:lnTo>
                  <a:pt x="237" y="53"/>
                </a:lnTo>
                <a:lnTo>
                  <a:pt x="237" y="51"/>
                </a:lnTo>
                <a:lnTo>
                  <a:pt x="237" y="50"/>
                </a:lnTo>
                <a:lnTo>
                  <a:pt x="237" y="48"/>
                </a:lnTo>
                <a:lnTo>
                  <a:pt x="237" y="46"/>
                </a:lnTo>
                <a:lnTo>
                  <a:pt x="236" y="44"/>
                </a:lnTo>
                <a:lnTo>
                  <a:pt x="236" y="43"/>
                </a:lnTo>
                <a:lnTo>
                  <a:pt x="236" y="42"/>
                </a:lnTo>
                <a:lnTo>
                  <a:pt x="236" y="41"/>
                </a:lnTo>
                <a:lnTo>
                  <a:pt x="236" y="39"/>
                </a:lnTo>
                <a:lnTo>
                  <a:pt x="235" y="38"/>
                </a:lnTo>
                <a:lnTo>
                  <a:pt x="233" y="37"/>
                </a:lnTo>
                <a:lnTo>
                  <a:pt x="232" y="36"/>
                </a:lnTo>
                <a:lnTo>
                  <a:pt x="231" y="35"/>
                </a:lnTo>
                <a:lnTo>
                  <a:pt x="230" y="34"/>
                </a:lnTo>
                <a:lnTo>
                  <a:pt x="228" y="32"/>
                </a:lnTo>
                <a:lnTo>
                  <a:pt x="227" y="30"/>
                </a:lnTo>
                <a:lnTo>
                  <a:pt x="227" y="29"/>
                </a:lnTo>
                <a:lnTo>
                  <a:pt x="224" y="27"/>
                </a:lnTo>
                <a:lnTo>
                  <a:pt x="223" y="26"/>
                </a:lnTo>
                <a:lnTo>
                  <a:pt x="223" y="25"/>
                </a:lnTo>
                <a:lnTo>
                  <a:pt x="223" y="24"/>
                </a:lnTo>
                <a:lnTo>
                  <a:pt x="222" y="22"/>
                </a:lnTo>
                <a:lnTo>
                  <a:pt x="222" y="21"/>
                </a:lnTo>
                <a:lnTo>
                  <a:pt x="220" y="20"/>
                </a:lnTo>
                <a:lnTo>
                  <a:pt x="219" y="19"/>
                </a:lnTo>
                <a:lnTo>
                  <a:pt x="218" y="19"/>
                </a:lnTo>
                <a:lnTo>
                  <a:pt x="215" y="19"/>
                </a:lnTo>
                <a:lnTo>
                  <a:pt x="214" y="19"/>
                </a:lnTo>
                <a:lnTo>
                  <a:pt x="213" y="19"/>
                </a:lnTo>
                <a:lnTo>
                  <a:pt x="212" y="19"/>
                </a:lnTo>
                <a:lnTo>
                  <a:pt x="210" y="19"/>
                </a:lnTo>
                <a:lnTo>
                  <a:pt x="209" y="19"/>
                </a:lnTo>
                <a:lnTo>
                  <a:pt x="206" y="19"/>
                </a:lnTo>
                <a:lnTo>
                  <a:pt x="205" y="19"/>
                </a:lnTo>
                <a:lnTo>
                  <a:pt x="203" y="19"/>
                </a:lnTo>
                <a:lnTo>
                  <a:pt x="202" y="19"/>
                </a:lnTo>
                <a:lnTo>
                  <a:pt x="201" y="20"/>
                </a:lnTo>
                <a:lnTo>
                  <a:pt x="200" y="22"/>
                </a:lnTo>
                <a:lnTo>
                  <a:pt x="198" y="24"/>
                </a:lnTo>
                <a:lnTo>
                  <a:pt x="197" y="24"/>
                </a:lnTo>
                <a:lnTo>
                  <a:pt x="196" y="25"/>
                </a:lnTo>
                <a:lnTo>
                  <a:pt x="195" y="25"/>
                </a:lnTo>
                <a:lnTo>
                  <a:pt x="194" y="26"/>
                </a:lnTo>
                <a:lnTo>
                  <a:pt x="193" y="26"/>
                </a:lnTo>
                <a:lnTo>
                  <a:pt x="190" y="27"/>
                </a:lnTo>
                <a:lnTo>
                  <a:pt x="189" y="27"/>
                </a:lnTo>
                <a:lnTo>
                  <a:pt x="188" y="27"/>
                </a:lnTo>
                <a:lnTo>
                  <a:pt x="187" y="27"/>
                </a:lnTo>
                <a:lnTo>
                  <a:pt x="185" y="27"/>
                </a:lnTo>
                <a:lnTo>
                  <a:pt x="184" y="27"/>
                </a:lnTo>
                <a:lnTo>
                  <a:pt x="183" y="27"/>
                </a:lnTo>
                <a:lnTo>
                  <a:pt x="181" y="27"/>
                </a:lnTo>
                <a:lnTo>
                  <a:pt x="180" y="27"/>
                </a:lnTo>
                <a:lnTo>
                  <a:pt x="179" y="27"/>
                </a:lnTo>
                <a:lnTo>
                  <a:pt x="178" y="28"/>
                </a:lnTo>
                <a:lnTo>
                  <a:pt x="177" y="29"/>
                </a:lnTo>
                <a:lnTo>
                  <a:pt x="176" y="29"/>
                </a:lnTo>
                <a:lnTo>
                  <a:pt x="175" y="30"/>
                </a:lnTo>
                <a:lnTo>
                  <a:pt x="174" y="30"/>
                </a:lnTo>
                <a:lnTo>
                  <a:pt x="171" y="30"/>
                </a:lnTo>
                <a:lnTo>
                  <a:pt x="170" y="32"/>
                </a:lnTo>
                <a:lnTo>
                  <a:pt x="169" y="33"/>
                </a:lnTo>
                <a:lnTo>
                  <a:pt x="169" y="34"/>
                </a:lnTo>
                <a:lnTo>
                  <a:pt x="169" y="35"/>
                </a:lnTo>
                <a:lnTo>
                  <a:pt x="168" y="35"/>
                </a:lnTo>
                <a:lnTo>
                  <a:pt x="167" y="37"/>
                </a:lnTo>
                <a:lnTo>
                  <a:pt x="166" y="37"/>
                </a:lnTo>
                <a:lnTo>
                  <a:pt x="164" y="37"/>
                </a:lnTo>
                <a:lnTo>
                  <a:pt x="162" y="37"/>
                </a:lnTo>
                <a:lnTo>
                  <a:pt x="161" y="36"/>
                </a:lnTo>
                <a:lnTo>
                  <a:pt x="161" y="35"/>
                </a:lnTo>
                <a:lnTo>
                  <a:pt x="161" y="33"/>
                </a:lnTo>
                <a:lnTo>
                  <a:pt x="161" y="32"/>
                </a:lnTo>
                <a:lnTo>
                  <a:pt x="161" y="29"/>
                </a:lnTo>
                <a:lnTo>
                  <a:pt x="161" y="28"/>
                </a:lnTo>
                <a:lnTo>
                  <a:pt x="162" y="26"/>
                </a:lnTo>
                <a:lnTo>
                  <a:pt x="162" y="25"/>
                </a:lnTo>
                <a:lnTo>
                  <a:pt x="162" y="22"/>
                </a:lnTo>
                <a:lnTo>
                  <a:pt x="162" y="21"/>
                </a:lnTo>
                <a:lnTo>
                  <a:pt x="162" y="19"/>
                </a:lnTo>
                <a:lnTo>
                  <a:pt x="162" y="18"/>
                </a:lnTo>
                <a:lnTo>
                  <a:pt x="162" y="16"/>
                </a:lnTo>
                <a:lnTo>
                  <a:pt x="161" y="15"/>
                </a:lnTo>
                <a:lnTo>
                  <a:pt x="161" y="13"/>
                </a:lnTo>
                <a:lnTo>
                  <a:pt x="160" y="13"/>
                </a:lnTo>
                <a:lnTo>
                  <a:pt x="159" y="11"/>
                </a:lnTo>
                <a:lnTo>
                  <a:pt x="158" y="10"/>
                </a:lnTo>
                <a:lnTo>
                  <a:pt x="158" y="9"/>
                </a:lnTo>
                <a:lnTo>
                  <a:pt x="158" y="8"/>
                </a:lnTo>
                <a:lnTo>
                  <a:pt x="158" y="7"/>
                </a:lnTo>
                <a:lnTo>
                  <a:pt x="158" y="5"/>
                </a:lnTo>
                <a:lnTo>
                  <a:pt x="157" y="3"/>
                </a:lnTo>
                <a:lnTo>
                  <a:pt x="157" y="2"/>
                </a:lnTo>
                <a:lnTo>
                  <a:pt x="155" y="1"/>
                </a:lnTo>
                <a:lnTo>
                  <a:pt x="154" y="0"/>
                </a:lnTo>
                <a:lnTo>
                  <a:pt x="153" y="3"/>
                </a:lnTo>
                <a:lnTo>
                  <a:pt x="153" y="5"/>
                </a:lnTo>
                <a:lnTo>
                  <a:pt x="153" y="8"/>
                </a:lnTo>
                <a:lnTo>
                  <a:pt x="153" y="10"/>
                </a:lnTo>
                <a:lnTo>
                  <a:pt x="153" y="13"/>
                </a:lnTo>
                <a:lnTo>
                  <a:pt x="153" y="17"/>
                </a:lnTo>
                <a:lnTo>
                  <a:pt x="150" y="20"/>
                </a:lnTo>
                <a:lnTo>
                  <a:pt x="146" y="25"/>
                </a:lnTo>
                <a:lnTo>
                  <a:pt x="140" y="27"/>
                </a:lnTo>
                <a:lnTo>
                  <a:pt x="130" y="33"/>
                </a:lnTo>
                <a:lnTo>
                  <a:pt x="126" y="36"/>
                </a:lnTo>
                <a:lnTo>
                  <a:pt x="121" y="41"/>
                </a:lnTo>
                <a:lnTo>
                  <a:pt x="118" y="43"/>
                </a:lnTo>
                <a:lnTo>
                  <a:pt x="115" y="47"/>
                </a:lnTo>
                <a:lnTo>
                  <a:pt x="115" y="53"/>
                </a:lnTo>
                <a:lnTo>
                  <a:pt x="108" y="60"/>
                </a:lnTo>
                <a:lnTo>
                  <a:pt x="103" y="62"/>
                </a:lnTo>
                <a:lnTo>
                  <a:pt x="100" y="63"/>
                </a:lnTo>
                <a:lnTo>
                  <a:pt x="95" y="65"/>
                </a:lnTo>
                <a:lnTo>
                  <a:pt x="91" y="67"/>
                </a:lnTo>
                <a:lnTo>
                  <a:pt x="87" y="69"/>
                </a:lnTo>
                <a:lnTo>
                  <a:pt x="82" y="70"/>
                </a:lnTo>
                <a:lnTo>
                  <a:pt x="76" y="73"/>
                </a:lnTo>
                <a:lnTo>
                  <a:pt x="69" y="75"/>
                </a:lnTo>
                <a:lnTo>
                  <a:pt x="64" y="79"/>
                </a:lnTo>
                <a:lnTo>
                  <a:pt x="63" y="84"/>
                </a:lnTo>
                <a:lnTo>
                  <a:pt x="57" y="89"/>
                </a:lnTo>
                <a:lnTo>
                  <a:pt x="55" y="96"/>
                </a:lnTo>
                <a:lnTo>
                  <a:pt x="51" y="101"/>
                </a:lnTo>
                <a:lnTo>
                  <a:pt x="49" y="104"/>
                </a:lnTo>
                <a:lnTo>
                  <a:pt x="46" y="110"/>
                </a:lnTo>
                <a:lnTo>
                  <a:pt x="41" y="114"/>
                </a:lnTo>
                <a:lnTo>
                  <a:pt x="40" y="119"/>
                </a:lnTo>
                <a:lnTo>
                  <a:pt x="34" y="122"/>
                </a:lnTo>
                <a:lnTo>
                  <a:pt x="31" y="123"/>
                </a:lnTo>
                <a:lnTo>
                  <a:pt x="26" y="125"/>
                </a:lnTo>
                <a:lnTo>
                  <a:pt x="21" y="127"/>
                </a:lnTo>
                <a:lnTo>
                  <a:pt x="17" y="130"/>
                </a:lnTo>
                <a:lnTo>
                  <a:pt x="14" y="134"/>
                </a:lnTo>
                <a:lnTo>
                  <a:pt x="13" y="139"/>
                </a:lnTo>
                <a:lnTo>
                  <a:pt x="13" y="142"/>
                </a:lnTo>
                <a:lnTo>
                  <a:pt x="13" y="148"/>
                </a:lnTo>
                <a:lnTo>
                  <a:pt x="13" y="155"/>
                </a:lnTo>
                <a:lnTo>
                  <a:pt x="13" y="161"/>
                </a:lnTo>
                <a:lnTo>
                  <a:pt x="13" y="165"/>
                </a:lnTo>
                <a:lnTo>
                  <a:pt x="13" y="168"/>
                </a:lnTo>
                <a:lnTo>
                  <a:pt x="14" y="174"/>
                </a:lnTo>
                <a:lnTo>
                  <a:pt x="15" y="179"/>
                </a:lnTo>
                <a:lnTo>
                  <a:pt x="20" y="181"/>
                </a:lnTo>
                <a:lnTo>
                  <a:pt x="23" y="187"/>
                </a:lnTo>
                <a:lnTo>
                  <a:pt x="23" y="192"/>
                </a:lnTo>
                <a:lnTo>
                  <a:pt x="26" y="197"/>
                </a:lnTo>
                <a:lnTo>
                  <a:pt x="26" y="201"/>
                </a:lnTo>
                <a:lnTo>
                  <a:pt x="28" y="207"/>
                </a:lnTo>
                <a:lnTo>
                  <a:pt x="29" y="211"/>
                </a:lnTo>
                <a:lnTo>
                  <a:pt x="29" y="213"/>
                </a:lnTo>
                <a:lnTo>
                  <a:pt x="30" y="215"/>
                </a:lnTo>
                <a:lnTo>
                  <a:pt x="31" y="217"/>
                </a:lnTo>
                <a:close/>
              </a:path>
            </a:pathLst>
          </a:custGeom>
          <a:solidFill>
            <a:schemeClr val="accent1">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39" name="Freeform 38"/>
          <p:cNvSpPr>
            <a:spLocks/>
          </p:cNvSpPr>
          <p:nvPr/>
        </p:nvSpPr>
        <p:spPr bwMode="auto">
          <a:xfrm>
            <a:off x="4458467" y="3410642"/>
            <a:ext cx="603089" cy="1038836"/>
          </a:xfrm>
          <a:custGeom>
            <a:avLst/>
            <a:gdLst>
              <a:gd name="T0" fmla="*/ 295 w 348"/>
              <a:gd name="T1" fmla="*/ 354 h 622"/>
              <a:gd name="T2" fmla="*/ 299 w 348"/>
              <a:gd name="T3" fmla="*/ 334 h 622"/>
              <a:gd name="T4" fmla="*/ 299 w 348"/>
              <a:gd name="T5" fmla="*/ 308 h 622"/>
              <a:gd name="T6" fmla="*/ 296 w 348"/>
              <a:gd name="T7" fmla="*/ 276 h 622"/>
              <a:gd name="T8" fmla="*/ 292 w 348"/>
              <a:gd name="T9" fmla="*/ 256 h 622"/>
              <a:gd name="T10" fmla="*/ 293 w 348"/>
              <a:gd name="T11" fmla="*/ 237 h 622"/>
              <a:gd name="T12" fmla="*/ 289 w 348"/>
              <a:gd name="T13" fmla="*/ 217 h 622"/>
              <a:gd name="T14" fmla="*/ 302 w 348"/>
              <a:gd name="T15" fmla="*/ 196 h 622"/>
              <a:gd name="T16" fmla="*/ 313 w 348"/>
              <a:gd name="T17" fmla="*/ 169 h 622"/>
              <a:gd name="T18" fmla="*/ 309 w 348"/>
              <a:gd name="T19" fmla="*/ 131 h 622"/>
              <a:gd name="T20" fmla="*/ 307 w 348"/>
              <a:gd name="T21" fmla="*/ 104 h 622"/>
              <a:gd name="T22" fmla="*/ 321 w 348"/>
              <a:gd name="T23" fmla="*/ 73 h 622"/>
              <a:gd name="T24" fmla="*/ 330 w 348"/>
              <a:gd name="T25" fmla="*/ 43 h 622"/>
              <a:gd name="T26" fmla="*/ 339 w 348"/>
              <a:gd name="T27" fmla="*/ 14 h 622"/>
              <a:gd name="T28" fmla="*/ 306 w 348"/>
              <a:gd name="T29" fmla="*/ 10 h 622"/>
              <a:gd name="T30" fmla="*/ 272 w 348"/>
              <a:gd name="T31" fmla="*/ 9 h 622"/>
              <a:gd name="T32" fmla="*/ 244 w 348"/>
              <a:gd name="T33" fmla="*/ 36 h 622"/>
              <a:gd name="T34" fmla="*/ 213 w 348"/>
              <a:gd name="T35" fmla="*/ 67 h 622"/>
              <a:gd name="T36" fmla="*/ 202 w 348"/>
              <a:gd name="T37" fmla="*/ 105 h 622"/>
              <a:gd name="T38" fmla="*/ 198 w 348"/>
              <a:gd name="T39" fmla="*/ 146 h 622"/>
              <a:gd name="T40" fmla="*/ 166 w 348"/>
              <a:gd name="T41" fmla="*/ 157 h 622"/>
              <a:gd name="T42" fmla="*/ 126 w 348"/>
              <a:gd name="T43" fmla="*/ 153 h 622"/>
              <a:gd name="T44" fmla="*/ 105 w 348"/>
              <a:gd name="T45" fmla="*/ 163 h 622"/>
              <a:gd name="T46" fmla="*/ 84 w 348"/>
              <a:gd name="T47" fmla="*/ 177 h 622"/>
              <a:gd name="T48" fmla="*/ 96 w 348"/>
              <a:gd name="T49" fmla="*/ 197 h 622"/>
              <a:gd name="T50" fmla="*/ 113 w 348"/>
              <a:gd name="T51" fmla="*/ 228 h 622"/>
              <a:gd name="T52" fmla="*/ 164 w 348"/>
              <a:gd name="T53" fmla="*/ 254 h 622"/>
              <a:gd name="T54" fmla="*/ 178 w 348"/>
              <a:gd name="T55" fmla="*/ 295 h 622"/>
              <a:gd name="T56" fmla="*/ 169 w 348"/>
              <a:gd name="T57" fmla="*/ 348 h 622"/>
              <a:gd name="T58" fmla="*/ 127 w 348"/>
              <a:gd name="T59" fmla="*/ 361 h 622"/>
              <a:gd name="T60" fmla="*/ 79 w 348"/>
              <a:gd name="T61" fmla="*/ 367 h 622"/>
              <a:gd name="T62" fmla="*/ 41 w 348"/>
              <a:gd name="T63" fmla="*/ 377 h 622"/>
              <a:gd name="T64" fmla="*/ 43 w 348"/>
              <a:gd name="T65" fmla="*/ 429 h 622"/>
              <a:gd name="T66" fmla="*/ 54 w 348"/>
              <a:gd name="T67" fmla="*/ 482 h 622"/>
              <a:gd name="T68" fmla="*/ 5 w 348"/>
              <a:gd name="T69" fmla="*/ 489 h 622"/>
              <a:gd name="T70" fmla="*/ 11 w 348"/>
              <a:gd name="T71" fmla="*/ 540 h 622"/>
              <a:gd name="T72" fmla="*/ 37 w 348"/>
              <a:gd name="T73" fmla="*/ 558 h 622"/>
              <a:gd name="T74" fmla="*/ 73 w 348"/>
              <a:gd name="T75" fmla="*/ 560 h 622"/>
              <a:gd name="T76" fmla="*/ 104 w 348"/>
              <a:gd name="T77" fmla="*/ 577 h 622"/>
              <a:gd name="T78" fmla="*/ 129 w 348"/>
              <a:gd name="T79" fmla="*/ 594 h 622"/>
              <a:gd name="T80" fmla="*/ 148 w 348"/>
              <a:gd name="T81" fmla="*/ 585 h 622"/>
              <a:gd name="T82" fmla="*/ 167 w 348"/>
              <a:gd name="T83" fmla="*/ 587 h 622"/>
              <a:gd name="T84" fmla="*/ 187 w 348"/>
              <a:gd name="T85" fmla="*/ 586 h 622"/>
              <a:gd name="T86" fmla="*/ 199 w 348"/>
              <a:gd name="T87" fmla="*/ 593 h 622"/>
              <a:gd name="T88" fmla="*/ 208 w 348"/>
              <a:gd name="T89" fmla="*/ 601 h 622"/>
              <a:gd name="T90" fmla="*/ 218 w 348"/>
              <a:gd name="T91" fmla="*/ 610 h 622"/>
              <a:gd name="T92" fmla="*/ 234 w 348"/>
              <a:gd name="T93" fmla="*/ 619 h 622"/>
              <a:gd name="T94" fmla="*/ 250 w 348"/>
              <a:gd name="T95" fmla="*/ 622 h 622"/>
              <a:gd name="T96" fmla="*/ 252 w 348"/>
              <a:gd name="T97" fmla="*/ 591 h 622"/>
              <a:gd name="T98" fmla="*/ 277 w 348"/>
              <a:gd name="T99" fmla="*/ 563 h 622"/>
              <a:gd name="T100" fmla="*/ 277 w 348"/>
              <a:gd name="T101" fmla="*/ 533 h 622"/>
              <a:gd name="T102" fmla="*/ 269 w 348"/>
              <a:gd name="T103" fmla="*/ 509 h 622"/>
              <a:gd name="T104" fmla="*/ 306 w 348"/>
              <a:gd name="T105" fmla="*/ 509 h 622"/>
              <a:gd name="T106" fmla="*/ 341 w 348"/>
              <a:gd name="T107" fmla="*/ 516 h 622"/>
              <a:gd name="T108" fmla="*/ 348 w 348"/>
              <a:gd name="T109" fmla="*/ 497 h 622"/>
              <a:gd name="T110" fmla="*/ 342 w 348"/>
              <a:gd name="T111" fmla="*/ 480 h 622"/>
              <a:gd name="T112" fmla="*/ 337 w 348"/>
              <a:gd name="T113" fmla="*/ 470 h 622"/>
              <a:gd name="T114" fmla="*/ 322 w 348"/>
              <a:gd name="T115" fmla="*/ 438 h 622"/>
              <a:gd name="T116" fmla="*/ 313 w 348"/>
              <a:gd name="T117" fmla="*/ 420 h 622"/>
              <a:gd name="T118" fmla="*/ 313 w 348"/>
              <a:gd name="T119" fmla="*/ 392 h 6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8"/>
              <a:gd name="T181" fmla="*/ 0 h 622"/>
              <a:gd name="T182" fmla="*/ 348 w 348"/>
              <a:gd name="T183" fmla="*/ 622 h 6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8" h="622">
                <a:moveTo>
                  <a:pt x="306" y="381"/>
                </a:moveTo>
                <a:lnTo>
                  <a:pt x="304" y="379"/>
                </a:lnTo>
                <a:lnTo>
                  <a:pt x="303" y="377"/>
                </a:lnTo>
                <a:lnTo>
                  <a:pt x="302" y="375"/>
                </a:lnTo>
                <a:lnTo>
                  <a:pt x="299" y="372"/>
                </a:lnTo>
                <a:lnTo>
                  <a:pt x="299" y="369"/>
                </a:lnTo>
                <a:lnTo>
                  <a:pt x="299" y="367"/>
                </a:lnTo>
                <a:lnTo>
                  <a:pt x="298" y="364"/>
                </a:lnTo>
                <a:lnTo>
                  <a:pt x="297" y="362"/>
                </a:lnTo>
                <a:lnTo>
                  <a:pt x="295" y="359"/>
                </a:lnTo>
                <a:lnTo>
                  <a:pt x="295" y="354"/>
                </a:lnTo>
                <a:lnTo>
                  <a:pt x="296" y="351"/>
                </a:lnTo>
                <a:lnTo>
                  <a:pt x="296" y="349"/>
                </a:lnTo>
                <a:lnTo>
                  <a:pt x="295" y="344"/>
                </a:lnTo>
                <a:lnTo>
                  <a:pt x="296" y="343"/>
                </a:lnTo>
                <a:lnTo>
                  <a:pt x="296" y="338"/>
                </a:lnTo>
                <a:lnTo>
                  <a:pt x="296" y="336"/>
                </a:lnTo>
                <a:lnTo>
                  <a:pt x="297" y="336"/>
                </a:lnTo>
                <a:lnTo>
                  <a:pt x="299" y="334"/>
                </a:lnTo>
                <a:lnTo>
                  <a:pt x="301" y="333"/>
                </a:lnTo>
                <a:lnTo>
                  <a:pt x="301" y="331"/>
                </a:lnTo>
                <a:lnTo>
                  <a:pt x="299" y="325"/>
                </a:lnTo>
                <a:lnTo>
                  <a:pt x="299" y="324"/>
                </a:lnTo>
                <a:lnTo>
                  <a:pt x="298" y="321"/>
                </a:lnTo>
                <a:lnTo>
                  <a:pt x="298" y="320"/>
                </a:lnTo>
                <a:lnTo>
                  <a:pt x="298" y="317"/>
                </a:lnTo>
                <a:lnTo>
                  <a:pt x="298" y="314"/>
                </a:lnTo>
                <a:lnTo>
                  <a:pt x="298" y="311"/>
                </a:lnTo>
                <a:lnTo>
                  <a:pt x="299" y="308"/>
                </a:lnTo>
                <a:lnTo>
                  <a:pt x="299" y="306"/>
                </a:lnTo>
                <a:lnTo>
                  <a:pt x="299" y="305"/>
                </a:lnTo>
                <a:lnTo>
                  <a:pt x="302" y="302"/>
                </a:lnTo>
                <a:lnTo>
                  <a:pt x="303" y="297"/>
                </a:lnTo>
                <a:lnTo>
                  <a:pt x="304" y="292"/>
                </a:lnTo>
                <a:lnTo>
                  <a:pt x="302" y="289"/>
                </a:lnTo>
                <a:lnTo>
                  <a:pt x="301" y="286"/>
                </a:lnTo>
                <a:lnTo>
                  <a:pt x="298" y="283"/>
                </a:lnTo>
                <a:lnTo>
                  <a:pt x="296" y="280"/>
                </a:lnTo>
                <a:lnTo>
                  <a:pt x="296" y="276"/>
                </a:lnTo>
                <a:lnTo>
                  <a:pt x="296" y="275"/>
                </a:lnTo>
                <a:lnTo>
                  <a:pt x="295" y="275"/>
                </a:lnTo>
                <a:lnTo>
                  <a:pt x="294" y="275"/>
                </a:lnTo>
                <a:lnTo>
                  <a:pt x="294" y="272"/>
                </a:lnTo>
                <a:lnTo>
                  <a:pt x="292" y="268"/>
                </a:lnTo>
                <a:lnTo>
                  <a:pt x="292" y="267"/>
                </a:lnTo>
                <a:lnTo>
                  <a:pt x="290" y="265"/>
                </a:lnTo>
                <a:lnTo>
                  <a:pt x="290" y="260"/>
                </a:lnTo>
                <a:lnTo>
                  <a:pt x="290" y="259"/>
                </a:lnTo>
                <a:lnTo>
                  <a:pt x="292" y="256"/>
                </a:lnTo>
                <a:lnTo>
                  <a:pt x="292" y="254"/>
                </a:lnTo>
                <a:lnTo>
                  <a:pt x="292" y="250"/>
                </a:lnTo>
                <a:lnTo>
                  <a:pt x="292" y="248"/>
                </a:lnTo>
                <a:lnTo>
                  <a:pt x="292" y="246"/>
                </a:lnTo>
                <a:lnTo>
                  <a:pt x="293" y="245"/>
                </a:lnTo>
                <a:lnTo>
                  <a:pt x="294" y="241"/>
                </a:lnTo>
                <a:lnTo>
                  <a:pt x="293" y="238"/>
                </a:lnTo>
                <a:lnTo>
                  <a:pt x="293" y="237"/>
                </a:lnTo>
                <a:lnTo>
                  <a:pt x="290" y="232"/>
                </a:lnTo>
                <a:lnTo>
                  <a:pt x="289" y="229"/>
                </a:lnTo>
                <a:lnTo>
                  <a:pt x="289" y="225"/>
                </a:lnTo>
                <a:lnTo>
                  <a:pt x="289" y="224"/>
                </a:lnTo>
                <a:lnTo>
                  <a:pt x="288" y="223"/>
                </a:lnTo>
                <a:lnTo>
                  <a:pt x="288" y="222"/>
                </a:lnTo>
                <a:lnTo>
                  <a:pt x="288" y="219"/>
                </a:lnTo>
                <a:lnTo>
                  <a:pt x="289" y="217"/>
                </a:lnTo>
                <a:lnTo>
                  <a:pt x="289" y="214"/>
                </a:lnTo>
                <a:lnTo>
                  <a:pt x="289" y="211"/>
                </a:lnTo>
                <a:lnTo>
                  <a:pt x="289" y="208"/>
                </a:lnTo>
                <a:lnTo>
                  <a:pt x="290" y="206"/>
                </a:lnTo>
                <a:lnTo>
                  <a:pt x="294" y="204"/>
                </a:lnTo>
                <a:lnTo>
                  <a:pt x="296" y="202"/>
                </a:lnTo>
                <a:lnTo>
                  <a:pt x="301" y="199"/>
                </a:lnTo>
                <a:lnTo>
                  <a:pt x="302" y="196"/>
                </a:lnTo>
                <a:lnTo>
                  <a:pt x="304" y="195"/>
                </a:lnTo>
                <a:lnTo>
                  <a:pt x="305" y="191"/>
                </a:lnTo>
                <a:lnTo>
                  <a:pt x="305" y="189"/>
                </a:lnTo>
                <a:lnTo>
                  <a:pt x="305" y="186"/>
                </a:lnTo>
                <a:lnTo>
                  <a:pt x="305" y="185"/>
                </a:lnTo>
                <a:lnTo>
                  <a:pt x="305" y="182"/>
                </a:lnTo>
                <a:lnTo>
                  <a:pt x="307" y="178"/>
                </a:lnTo>
                <a:lnTo>
                  <a:pt x="309" y="176"/>
                </a:lnTo>
                <a:lnTo>
                  <a:pt x="310" y="173"/>
                </a:lnTo>
                <a:lnTo>
                  <a:pt x="311" y="171"/>
                </a:lnTo>
                <a:lnTo>
                  <a:pt x="313" y="169"/>
                </a:lnTo>
                <a:lnTo>
                  <a:pt x="314" y="165"/>
                </a:lnTo>
                <a:lnTo>
                  <a:pt x="315" y="162"/>
                </a:lnTo>
                <a:lnTo>
                  <a:pt x="315" y="160"/>
                </a:lnTo>
                <a:lnTo>
                  <a:pt x="315" y="156"/>
                </a:lnTo>
                <a:lnTo>
                  <a:pt x="315" y="151"/>
                </a:lnTo>
                <a:lnTo>
                  <a:pt x="315" y="147"/>
                </a:lnTo>
                <a:lnTo>
                  <a:pt x="315" y="145"/>
                </a:lnTo>
                <a:lnTo>
                  <a:pt x="313" y="140"/>
                </a:lnTo>
                <a:lnTo>
                  <a:pt x="312" y="138"/>
                </a:lnTo>
                <a:lnTo>
                  <a:pt x="310" y="137"/>
                </a:lnTo>
                <a:lnTo>
                  <a:pt x="309" y="134"/>
                </a:lnTo>
                <a:lnTo>
                  <a:pt x="309" y="131"/>
                </a:lnTo>
                <a:lnTo>
                  <a:pt x="309" y="129"/>
                </a:lnTo>
                <a:lnTo>
                  <a:pt x="309" y="127"/>
                </a:lnTo>
                <a:lnTo>
                  <a:pt x="306" y="122"/>
                </a:lnTo>
                <a:lnTo>
                  <a:pt x="306" y="120"/>
                </a:lnTo>
                <a:lnTo>
                  <a:pt x="306" y="118"/>
                </a:lnTo>
                <a:lnTo>
                  <a:pt x="306" y="114"/>
                </a:lnTo>
                <a:lnTo>
                  <a:pt x="306" y="110"/>
                </a:lnTo>
                <a:lnTo>
                  <a:pt x="307" y="108"/>
                </a:lnTo>
                <a:lnTo>
                  <a:pt x="307" y="104"/>
                </a:lnTo>
                <a:lnTo>
                  <a:pt x="307" y="99"/>
                </a:lnTo>
                <a:lnTo>
                  <a:pt x="307" y="97"/>
                </a:lnTo>
                <a:lnTo>
                  <a:pt x="307" y="94"/>
                </a:lnTo>
                <a:lnTo>
                  <a:pt x="309" y="92"/>
                </a:lnTo>
                <a:lnTo>
                  <a:pt x="309" y="90"/>
                </a:lnTo>
                <a:lnTo>
                  <a:pt x="310" y="88"/>
                </a:lnTo>
                <a:lnTo>
                  <a:pt x="312" y="85"/>
                </a:lnTo>
                <a:lnTo>
                  <a:pt x="315" y="82"/>
                </a:lnTo>
                <a:lnTo>
                  <a:pt x="318" y="79"/>
                </a:lnTo>
                <a:lnTo>
                  <a:pt x="319" y="77"/>
                </a:lnTo>
                <a:lnTo>
                  <a:pt x="320" y="75"/>
                </a:lnTo>
                <a:lnTo>
                  <a:pt x="321" y="73"/>
                </a:lnTo>
                <a:lnTo>
                  <a:pt x="323" y="73"/>
                </a:lnTo>
                <a:lnTo>
                  <a:pt x="325" y="71"/>
                </a:lnTo>
                <a:lnTo>
                  <a:pt x="327" y="68"/>
                </a:lnTo>
                <a:lnTo>
                  <a:pt x="328" y="66"/>
                </a:lnTo>
                <a:lnTo>
                  <a:pt x="329" y="63"/>
                </a:lnTo>
                <a:lnTo>
                  <a:pt x="330" y="60"/>
                </a:lnTo>
                <a:lnTo>
                  <a:pt x="330" y="57"/>
                </a:lnTo>
                <a:lnTo>
                  <a:pt x="330" y="53"/>
                </a:lnTo>
                <a:lnTo>
                  <a:pt x="330" y="50"/>
                </a:lnTo>
                <a:lnTo>
                  <a:pt x="330" y="49"/>
                </a:lnTo>
                <a:lnTo>
                  <a:pt x="330" y="45"/>
                </a:lnTo>
                <a:lnTo>
                  <a:pt x="330" y="43"/>
                </a:lnTo>
                <a:lnTo>
                  <a:pt x="330" y="42"/>
                </a:lnTo>
                <a:lnTo>
                  <a:pt x="331" y="36"/>
                </a:lnTo>
                <a:lnTo>
                  <a:pt x="332" y="34"/>
                </a:lnTo>
                <a:lnTo>
                  <a:pt x="333" y="31"/>
                </a:lnTo>
                <a:lnTo>
                  <a:pt x="336" y="26"/>
                </a:lnTo>
                <a:lnTo>
                  <a:pt x="337" y="23"/>
                </a:lnTo>
                <a:lnTo>
                  <a:pt x="339" y="20"/>
                </a:lnTo>
                <a:lnTo>
                  <a:pt x="339" y="17"/>
                </a:lnTo>
                <a:lnTo>
                  <a:pt x="339" y="14"/>
                </a:lnTo>
                <a:lnTo>
                  <a:pt x="339" y="10"/>
                </a:lnTo>
                <a:lnTo>
                  <a:pt x="339" y="6"/>
                </a:lnTo>
                <a:lnTo>
                  <a:pt x="336" y="6"/>
                </a:lnTo>
                <a:lnTo>
                  <a:pt x="332" y="4"/>
                </a:lnTo>
                <a:lnTo>
                  <a:pt x="330" y="2"/>
                </a:lnTo>
                <a:lnTo>
                  <a:pt x="327" y="0"/>
                </a:lnTo>
                <a:lnTo>
                  <a:pt x="321" y="0"/>
                </a:lnTo>
                <a:lnTo>
                  <a:pt x="318" y="0"/>
                </a:lnTo>
                <a:lnTo>
                  <a:pt x="313" y="2"/>
                </a:lnTo>
                <a:lnTo>
                  <a:pt x="311" y="4"/>
                </a:lnTo>
                <a:lnTo>
                  <a:pt x="307" y="8"/>
                </a:lnTo>
                <a:lnTo>
                  <a:pt x="306" y="10"/>
                </a:lnTo>
                <a:lnTo>
                  <a:pt x="303" y="13"/>
                </a:lnTo>
                <a:lnTo>
                  <a:pt x="299" y="13"/>
                </a:lnTo>
                <a:lnTo>
                  <a:pt x="297" y="13"/>
                </a:lnTo>
                <a:lnTo>
                  <a:pt x="295" y="13"/>
                </a:lnTo>
                <a:lnTo>
                  <a:pt x="292" y="10"/>
                </a:lnTo>
                <a:lnTo>
                  <a:pt x="288" y="9"/>
                </a:lnTo>
                <a:lnTo>
                  <a:pt x="287" y="8"/>
                </a:lnTo>
                <a:lnTo>
                  <a:pt x="284" y="7"/>
                </a:lnTo>
                <a:lnTo>
                  <a:pt x="280" y="7"/>
                </a:lnTo>
                <a:lnTo>
                  <a:pt x="278" y="7"/>
                </a:lnTo>
                <a:lnTo>
                  <a:pt x="273" y="7"/>
                </a:lnTo>
                <a:lnTo>
                  <a:pt x="272" y="9"/>
                </a:lnTo>
                <a:lnTo>
                  <a:pt x="270" y="11"/>
                </a:lnTo>
                <a:lnTo>
                  <a:pt x="268" y="15"/>
                </a:lnTo>
                <a:lnTo>
                  <a:pt x="268" y="17"/>
                </a:lnTo>
                <a:lnTo>
                  <a:pt x="267" y="20"/>
                </a:lnTo>
                <a:lnTo>
                  <a:pt x="263" y="23"/>
                </a:lnTo>
                <a:lnTo>
                  <a:pt x="260" y="24"/>
                </a:lnTo>
                <a:lnTo>
                  <a:pt x="259" y="26"/>
                </a:lnTo>
                <a:lnTo>
                  <a:pt x="256" y="27"/>
                </a:lnTo>
                <a:lnTo>
                  <a:pt x="253" y="30"/>
                </a:lnTo>
                <a:lnTo>
                  <a:pt x="251" y="31"/>
                </a:lnTo>
                <a:lnTo>
                  <a:pt x="247" y="35"/>
                </a:lnTo>
                <a:lnTo>
                  <a:pt x="244" y="36"/>
                </a:lnTo>
                <a:lnTo>
                  <a:pt x="243" y="40"/>
                </a:lnTo>
                <a:lnTo>
                  <a:pt x="239" y="40"/>
                </a:lnTo>
                <a:lnTo>
                  <a:pt x="238" y="43"/>
                </a:lnTo>
                <a:lnTo>
                  <a:pt x="236" y="45"/>
                </a:lnTo>
                <a:lnTo>
                  <a:pt x="235" y="49"/>
                </a:lnTo>
                <a:lnTo>
                  <a:pt x="230" y="53"/>
                </a:lnTo>
                <a:lnTo>
                  <a:pt x="229" y="57"/>
                </a:lnTo>
                <a:lnTo>
                  <a:pt x="226" y="60"/>
                </a:lnTo>
                <a:lnTo>
                  <a:pt x="226" y="62"/>
                </a:lnTo>
                <a:lnTo>
                  <a:pt x="224" y="66"/>
                </a:lnTo>
                <a:lnTo>
                  <a:pt x="217" y="67"/>
                </a:lnTo>
                <a:lnTo>
                  <a:pt x="213" y="67"/>
                </a:lnTo>
                <a:lnTo>
                  <a:pt x="211" y="69"/>
                </a:lnTo>
                <a:lnTo>
                  <a:pt x="209" y="73"/>
                </a:lnTo>
                <a:lnTo>
                  <a:pt x="206" y="76"/>
                </a:lnTo>
                <a:lnTo>
                  <a:pt x="202" y="80"/>
                </a:lnTo>
                <a:lnTo>
                  <a:pt x="201" y="83"/>
                </a:lnTo>
                <a:lnTo>
                  <a:pt x="201" y="86"/>
                </a:lnTo>
                <a:lnTo>
                  <a:pt x="201" y="90"/>
                </a:lnTo>
                <a:lnTo>
                  <a:pt x="201" y="92"/>
                </a:lnTo>
                <a:lnTo>
                  <a:pt x="201" y="95"/>
                </a:lnTo>
                <a:lnTo>
                  <a:pt x="201" y="99"/>
                </a:lnTo>
                <a:lnTo>
                  <a:pt x="202" y="102"/>
                </a:lnTo>
                <a:lnTo>
                  <a:pt x="202" y="105"/>
                </a:lnTo>
                <a:lnTo>
                  <a:pt x="202" y="109"/>
                </a:lnTo>
                <a:lnTo>
                  <a:pt x="202" y="111"/>
                </a:lnTo>
                <a:lnTo>
                  <a:pt x="202" y="114"/>
                </a:lnTo>
                <a:lnTo>
                  <a:pt x="202" y="117"/>
                </a:lnTo>
                <a:lnTo>
                  <a:pt x="202" y="121"/>
                </a:lnTo>
                <a:lnTo>
                  <a:pt x="202" y="126"/>
                </a:lnTo>
                <a:lnTo>
                  <a:pt x="202" y="129"/>
                </a:lnTo>
                <a:lnTo>
                  <a:pt x="202" y="131"/>
                </a:lnTo>
                <a:lnTo>
                  <a:pt x="202" y="134"/>
                </a:lnTo>
                <a:lnTo>
                  <a:pt x="201" y="138"/>
                </a:lnTo>
                <a:lnTo>
                  <a:pt x="200" y="143"/>
                </a:lnTo>
                <a:lnTo>
                  <a:pt x="198" y="146"/>
                </a:lnTo>
                <a:lnTo>
                  <a:pt x="195" y="148"/>
                </a:lnTo>
                <a:lnTo>
                  <a:pt x="193" y="153"/>
                </a:lnTo>
                <a:lnTo>
                  <a:pt x="192" y="156"/>
                </a:lnTo>
                <a:lnTo>
                  <a:pt x="189" y="157"/>
                </a:lnTo>
                <a:lnTo>
                  <a:pt x="186" y="157"/>
                </a:lnTo>
                <a:lnTo>
                  <a:pt x="183" y="157"/>
                </a:lnTo>
                <a:lnTo>
                  <a:pt x="182" y="157"/>
                </a:lnTo>
                <a:lnTo>
                  <a:pt x="177" y="157"/>
                </a:lnTo>
                <a:lnTo>
                  <a:pt x="174" y="157"/>
                </a:lnTo>
                <a:lnTo>
                  <a:pt x="172" y="157"/>
                </a:lnTo>
                <a:lnTo>
                  <a:pt x="168" y="157"/>
                </a:lnTo>
                <a:lnTo>
                  <a:pt x="166" y="157"/>
                </a:lnTo>
                <a:lnTo>
                  <a:pt x="160" y="157"/>
                </a:lnTo>
                <a:lnTo>
                  <a:pt x="156" y="157"/>
                </a:lnTo>
                <a:lnTo>
                  <a:pt x="153" y="157"/>
                </a:lnTo>
                <a:lnTo>
                  <a:pt x="150" y="156"/>
                </a:lnTo>
                <a:lnTo>
                  <a:pt x="148" y="156"/>
                </a:lnTo>
                <a:lnTo>
                  <a:pt x="144" y="155"/>
                </a:lnTo>
                <a:lnTo>
                  <a:pt x="142" y="155"/>
                </a:lnTo>
                <a:lnTo>
                  <a:pt x="139" y="155"/>
                </a:lnTo>
                <a:lnTo>
                  <a:pt x="135" y="153"/>
                </a:lnTo>
                <a:lnTo>
                  <a:pt x="133" y="153"/>
                </a:lnTo>
                <a:lnTo>
                  <a:pt x="129" y="153"/>
                </a:lnTo>
                <a:lnTo>
                  <a:pt x="126" y="153"/>
                </a:lnTo>
                <a:lnTo>
                  <a:pt x="123" y="152"/>
                </a:lnTo>
                <a:lnTo>
                  <a:pt x="120" y="152"/>
                </a:lnTo>
                <a:lnTo>
                  <a:pt x="116" y="151"/>
                </a:lnTo>
                <a:lnTo>
                  <a:pt x="112" y="149"/>
                </a:lnTo>
                <a:lnTo>
                  <a:pt x="110" y="148"/>
                </a:lnTo>
                <a:lnTo>
                  <a:pt x="110" y="149"/>
                </a:lnTo>
                <a:lnTo>
                  <a:pt x="109" y="153"/>
                </a:lnTo>
                <a:lnTo>
                  <a:pt x="109" y="154"/>
                </a:lnTo>
                <a:lnTo>
                  <a:pt x="108" y="156"/>
                </a:lnTo>
                <a:lnTo>
                  <a:pt x="107" y="159"/>
                </a:lnTo>
                <a:lnTo>
                  <a:pt x="105" y="161"/>
                </a:lnTo>
                <a:lnTo>
                  <a:pt x="105" y="163"/>
                </a:lnTo>
                <a:lnTo>
                  <a:pt x="104" y="164"/>
                </a:lnTo>
                <a:lnTo>
                  <a:pt x="101" y="165"/>
                </a:lnTo>
                <a:lnTo>
                  <a:pt x="99" y="165"/>
                </a:lnTo>
                <a:lnTo>
                  <a:pt x="96" y="168"/>
                </a:lnTo>
                <a:lnTo>
                  <a:pt x="92" y="169"/>
                </a:lnTo>
                <a:lnTo>
                  <a:pt x="90" y="170"/>
                </a:lnTo>
                <a:lnTo>
                  <a:pt x="90" y="171"/>
                </a:lnTo>
                <a:lnTo>
                  <a:pt x="88" y="172"/>
                </a:lnTo>
                <a:lnTo>
                  <a:pt x="87" y="174"/>
                </a:lnTo>
                <a:lnTo>
                  <a:pt x="84" y="177"/>
                </a:lnTo>
                <a:lnTo>
                  <a:pt x="83" y="180"/>
                </a:lnTo>
                <a:lnTo>
                  <a:pt x="83" y="182"/>
                </a:lnTo>
                <a:lnTo>
                  <a:pt x="88" y="180"/>
                </a:lnTo>
                <a:lnTo>
                  <a:pt x="92" y="180"/>
                </a:lnTo>
                <a:lnTo>
                  <a:pt x="97" y="180"/>
                </a:lnTo>
                <a:lnTo>
                  <a:pt x="99" y="185"/>
                </a:lnTo>
                <a:lnTo>
                  <a:pt x="99" y="189"/>
                </a:lnTo>
                <a:lnTo>
                  <a:pt x="98" y="195"/>
                </a:lnTo>
                <a:lnTo>
                  <a:pt x="96" y="197"/>
                </a:lnTo>
                <a:lnTo>
                  <a:pt x="93" y="198"/>
                </a:lnTo>
                <a:lnTo>
                  <a:pt x="90" y="202"/>
                </a:lnTo>
                <a:lnTo>
                  <a:pt x="90" y="205"/>
                </a:lnTo>
                <a:lnTo>
                  <a:pt x="90" y="209"/>
                </a:lnTo>
                <a:lnTo>
                  <a:pt x="90" y="213"/>
                </a:lnTo>
                <a:lnTo>
                  <a:pt x="93" y="216"/>
                </a:lnTo>
                <a:lnTo>
                  <a:pt x="100" y="220"/>
                </a:lnTo>
                <a:lnTo>
                  <a:pt x="100" y="221"/>
                </a:lnTo>
                <a:lnTo>
                  <a:pt x="105" y="224"/>
                </a:lnTo>
                <a:lnTo>
                  <a:pt x="109" y="228"/>
                </a:lnTo>
                <a:lnTo>
                  <a:pt x="113" y="228"/>
                </a:lnTo>
                <a:lnTo>
                  <a:pt x="117" y="231"/>
                </a:lnTo>
                <a:lnTo>
                  <a:pt x="123" y="231"/>
                </a:lnTo>
                <a:lnTo>
                  <a:pt x="126" y="231"/>
                </a:lnTo>
                <a:lnTo>
                  <a:pt x="133" y="232"/>
                </a:lnTo>
                <a:lnTo>
                  <a:pt x="139" y="232"/>
                </a:lnTo>
                <a:lnTo>
                  <a:pt x="143" y="234"/>
                </a:lnTo>
                <a:lnTo>
                  <a:pt x="148" y="237"/>
                </a:lnTo>
                <a:lnTo>
                  <a:pt x="151" y="241"/>
                </a:lnTo>
                <a:lnTo>
                  <a:pt x="156" y="247"/>
                </a:lnTo>
                <a:lnTo>
                  <a:pt x="159" y="249"/>
                </a:lnTo>
                <a:lnTo>
                  <a:pt x="164" y="254"/>
                </a:lnTo>
                <a:lnTo>
                  <a:pt x="168" y="254"/>
                </a:lnTo>
                <a:lnTo>
                  <a:pt x="172" y="254"/>
                </a:lnTo>
                <a:lnTo>
                  <a:pt x="176" y="255"/>
                </a:lnTo>
                <a:lnTo>
                  <a:pt x="181" y="258"/>
                </a:lnTo>
                <a:lnTo>
                  <a:pt x="182" y="263"/>
                </a:lnTo>
                <a:lnTo>
                  <a:pt x="182" y="266"/>
                </a:lnTo>
                <a:lnTo>
                  <a:pt x="179" y="271"/>
                </a:lnTo>
                <a:lnTo>
                  <a:pt x="178" y="274"/>
                </a:lnTo>
                <a:lnTo>
                  <a:pt x="177" y="278"/>
                </a:lnTo>
                <a:lnTo>
                  <a:pt x="177" y="283"/>
                </a:lnTo>
                <a:lnTo>
                  <a:pt x="177" y="291"/>
                </a:lnTo>
                <a:lnTo>
                  <a:pt x="178" y="295"/>
                </a:lnTo>
                <a:lnTo>
                  <a:pt x="178" y="299"/>
                </a:lnTo>
                <a:lnTo>
                  <a:pt x="178" y="303"/>
                </a:lnTo>
                <a:lnTo>
                  <a:pt x="177" y="308"/>
                </a:lnTo>
                <a:lnTo>
                  <a:pt x="177" y="311"/>
                </a:lnTo>
                <a:lnTo>
                  <a:pt x="178" y="316"/>
                </a:lnTo>
                <a:lnTo>
                  <a:pt x="178" y="321"/>
                </a:lnTo>
                <a:lnTo>
                  <a:pt x="178" y="325"/>
                </a:lnTo>
                <a:lnTo>
                  <a:pt x="178" y="329"/>
                </a:lnTo>
                <a:lnTo>
                  <a:pt x="178" y="335"/>
                </a:lnTo>
                <a:lnTo>
                  <a:pt x="177" y="338"/>
                </a:lnTo>
                <a:lnTo>
                  <a:pt x="174" y="343"/>
                </a:lnTo>
                <a:lnTo>
                  <a:pt x="169" y="348"/>
                </a:lnTo>
                <a:lnTo>
                  <a:pt x="166" y="348"/>
                </a:lnTo>
                <a:lnTo>
                  <a:pt x="159" y="348"/>
                </a:lnTo>
                <a:lnTo>
                  <a:pt x="153" y="345"/>
                </a:lnTo>
                <a:lnTo>
                  <a:pt x="148" y="342"/>
                </a:lnTo>
                <a:lnTo>
                  <a:pt x="142" y="340"/>
                </a:lnTo>
                <a:lnTo>
                  <a:pt x="134" y="340"/>
                </a:lnTo>
                <a:lnTo>
                  <a:pt x="130" y="342"/>
                </a:lnTo>
                <a:lnTo>
                  <a:pt x="126" y="344"/>
                </a:lnTo>
                <a:lnTo>
                  <a:pt x="126" y="349"/>
                </a:lnTo>
                <a:lnTo>
                  <a:pt x="126" y="352"/>
                </a:lnTo>
                <a:lnTo>
                  <a:pt x="126" y="357"/>
                </a:lnTo>
                <a:lnTo>
                  <a:pt x="127" y="361"/>
                </a:lnTo>
                <a:lnTo>
                  <a:pt x="129" y="366"/>
                </a:lnTo>
                <a:lnTo>
                  <a:pt x="129" y="371"/>
                </a:lnTo>
                <a:lnTo>
                  <a:pt x="129" y="376"/>
                </a:lnTo>
                <a:lnTo>
                  <a:pt x="124" y="379"/>
                </a:lnTo>
                <a:lnTo>
                  <a:pt x="117" y="381"/>
                </a:lnTo>
                <a:lnTo>
                  <a:pt x="114" y="381"/>
                </a:lnTo>
                <a:lnTo>
                  <a:pt x="108" y="379"/>
                </a:lnTo>
                <a:lnTo>
                  <a:pt x="99" y="377"/>
                </a:lnTo>
                <a:lnTo>
                  <a:pt x="96" y="377"/>
                </a:lnTo>
                <a:lnTo>
                  <a:pt x="89" y="372"/>
                </a:lnTo>
                <a:lnTo>
                  <a:pt x="83" y="370"/>
                </a:lnTo>
                <a:lnTo>
                  <a:pt x="79" y="367"/>
                </a:lnTo>
                <a:lnTo>
                  <a:pt x="77" y="367"/>
                </a:lnTo>
                <a:lnTo>
                  <a:pt x="75" y="366"/>
                </a:lnTo>
                <a:lnTo>
                  <a:pt x="69" y="366"/>
                </a:lnTo>
                <a:lnTo>
                  <a:pt x="64" y="366"/>
                </a:lnTo>
                <a:lnTo>
                  <a:pt x="58" y="366"/>
                </a:lnTo>
                <a:lnTo>
                  <a:pt x="55" y="366"/>
                </a:lnTo>
                <a:lnTo>
                  <a:pt x="50" y="366"/>
                </a:lnTo>
                <a:lnTo>
                  <a:pt x="46" y="370"/>
                </a:lnTo>
                <a:lnTo>
                  <a:pt x="43" y="374"/>
                </a:lnTo>
                <a:lnTo>
                  <a:pt x="41" y="377"/>
                </a:lnTo>
                <a:lnTo>
                  <a:pt x="40" y="378"/>
                </a:lnTo>
                <a:lnTo>
                  <a:pt x="39" y="381"/>
                </a:lnTo>
                <a:lnTo>
                  <a:pt x="39" y="388"/>
                </a:lnTo>
                <a:lnTo>
                  <a:pt x="39" y="393"/>
                </a:lnTo>
                <a:lnTo>
                  <a:pt x="39" y="397"/>
                </a:lnTo>
                <a:lnTo>
                  <a:pt x="39" y="401"/>
                </a:lnTo>
                <a:lnTo>
                  <a:pt x="39" y="405"/>
                </a:lnTo>
                <a:lnTo>
                  <a:pt x="39" y="410"/>
                </a:lnTo>
                <a:lnTo>
                  <a:pt x="39" y="413"/>
                </a:lnTo>
                <a:lnTo>
                  <a:pt x="39" y="418"/>
                </a:lnTo>
                <a:lnTo>
                  <a:pt x="39" y="423"/>
                </a:lnTo>
                <a:lnTo>
                  <a:pt x="43" y="429"/>
                </a:lnTo>
                <a:lnTo>
                  <a:pt x="45" y="432"/>
                </a:lnTo>
                <a:lnTo>
                  <a:pt x="47" y="437"/>
                </a:lnTo>
                <a:lnTo>
                  <a:pt x="49" y="441"/>
                </a:lnTo>
                <a:lnTo>
                  <a:pt x="53" y="445"/>
                </a:lnTo>
                <a:lnTo>
                  <a:pt x="55" y="449"/>
                </a:lnTo>
                <a:lnTo>
                  <a:pt x="55" y="454"/>
                </a:lnTo>
                <a:lnTo>
                  <a:pt x="55" y="458"/>
                </a:lnTo>
                <a:lnTo>
                  <a:pt x="55" y="463"/>
                </a:lnTo>
                <a:lnTo>
                  <a:pt x="55" y="467"/>
                </a:lnTo>
                <a:lnTo>
                  <a:pt x="55" y="473"/>
                </a:lnTo>
                <a:lnTo>
                  <a:pt x="55" y="478"/>
                </a:lnTo>
                <a:lnTo>
                  <a:pt x="54" y="482"/>
                </a:lnTo>
                <a:lnTo>
                  <a:pt x="52" y="487"/>
                </a:lnTo>
                <a:lnTo>
                  <a:pt x="47" y="490"/>
                </a:lnTo>
                <a:lnTo>
                  <a:pt x="38" y="490"/>
                </a:lnTo>
                <a:lnTo>
                  <a:pt x="32" y="490"/>
                </a:lnTo>
                <a:lnTo>
                  <a:pt x="28" y="490"/>
                </a:lnTo>
                <a:lnTo>
                  <a:pt x="24" y="490"/>
                </a:lnTo>
                <a:lnTo>
                  <a:pt x="19" y="489"/>
                </a:lnTo>
                <a:lnTo>
                  <a:pt x="15" y="489"/>
                </a:lnTo>
                <a:lnTo>
                  <a:pt x="10" y="489"/>
                </a:lnTo>
                <a:lnTo>
                  <a:pt x="5" y="489"/>
                </a:lnTo>
                <a:lnTo>
                  <a:pt x="2" y="491"/>
                </a:lnTo>
                <a:lnTo>
                  <a:pt x="0" y="496"/>
                </a:lnTo>
                <a:lnTo>
                  <a:pt x="2" y="499"/>
                </a:lnTo>
                <a:lnTo>
                  <a:pt x="3" y="504"/>
                </a:lnTo>
                <a:lnTo>
                  <a:pt x="6" y="509"/>
                </a:lnTo>
                <a:lnTo>
                  <a:pt x="11" y="510"/>
                </a:lnTo>
                <a:lnTo>
                  <a:pt x="13" y="515"/>
                </a:lnTo>
                <a:lnTo>
                  <a:pt x="18" y="517"/>
                </a:lnTo>
                <a:lnTo>
                  <a:pt x="19" y="524"/>
                </a:lnTo>
                <a:lnTo>
                  <a:pt x="19" y="529"/>
                </a:lnTo>
                <a:lnTo>
                  <a:pt x="12" y="535"/>
                </a:lnTo>
                <a:lnTo>
                  <a:pt x="11" y="540"/>
                </a:lnTo>
                <a:lnTo>
                  <a:pt x="10" y="543"/>
                </a:lnTo>
                <a:lnTo>
                  <a:pt x="10" y="549"/>
                </a:lnTo>
                <a:lnTo>
                  <a:pt x="12" y="550"/>
                </a:lnTo>
                <a:lnTo>
                  <a:pt x="14" y="551"/>
                </a:lnTo>
                <a:lnTo>
                  <a:pt x="18" y="553"/>
                </a:lnTo>
                <a:lnTo>
                  <a:pt x="23" y="553"/>
                </a:lnTo>
                <a:lnTo>
                  <a:pt x="27" y="555"/>
                </a:lnTo>
                <a:lnTo>
                  <a:pt x="29" y="556"/>
                </a:lnTo>
                <a:lnTo>
                  <a:pt x="31" y="558"/>
                </a:lnTo>
                <a:lnTo>
                  <a:pt x="35" y="558"/>
                </a:lnTo>
                <a:lnTo>
                  <a:pt x="37" y="558"/>
                </a:lnTo>
                <a:lnTo>
                  <a:pt x="40" y="558"/>
                </a:lnTo>
                <a:lnTo>
                  <a:pt x="44" y="558"/>
                </a:lnTo>
                <a:lnTo>
                  <a:pt x="47" y="558"/>
                </a:lnTo>
                <a:lnTo>
                  <a:pt x="52" y="559"/>
                </a:lnTo>
                <a:lnTo>
                  <a:pt x="53" y="559"/>
                </a:lnTo>
                <a:lnTo>
                  <a:pt x="56" y="559"/>
                </a:lnTo>
                <a:lnTo>
                  <a:pt x="58" y="559"/>
                </a:lnTo>
                <a:lnTo>
                  <a:pt x="62" y="559"/>
                </a:lnTo>
                <a:lnTo>
                  <a:pt x="65" y="559"/>
                </a:lnTo>
                <a:lnTo>
                  <a:pt x="67" y="559"/>
                </a:lnTo>
                <a:lnTo>
                  <a:pt x="70" y="559"/>
                </a:lnTo>
                <a:lnTo>
                  <a:pt x="73" y="560"/>
                </a:lnTo>
                <a:lnTo>
                  <a:pt x="75" y="560"/>
                </a:lnTo>
                <a:lnTo>
                  <a:pt x="78" y="565"/>
                </a:lnTo>
                <a:lnTo>
                  <a:pt x="80" y="566"/>
                </a:lnTo>
                <a:lnTo>
                  <a:pt x="80" y="569"/>
                </a:lnTo>
                <a:lnTo>
                  <a:pt x="83" y="572"/>
                </a:lnTo>
                <a:lnTo>
                  <a:pt x="86" y="574"/>
                </a:lnTo>
                <a:lnTo>
                  <a:pt x="89" y="575"/>
                </a:lnTo>
                <a:lnTo>
                  <a:pt x="92" y="577"/>
                </a:lnTo>
                <a:lnTo>
                  <a:pt x="95" y="577"/>
                </a:lnTo>
                <a:lnTo>
                  <a:pt x="97" y="577"/>
                </a:lnTo>
                <a:lnTo>
                  <a:pt x="99" y="577"/>
                </a:lnTo>
                <a:lnTo>
                  <a:pt x="104" y="577"/>
                </a:lnTo>
                <a:lnTo>
                  <a:pt x="105" y="577"/>
                </a:lnTo>
                <a:lnTo>
                  <a:pt x="109" y="577"/>
                </a:lnTo>
                <a:lnTo>
                  <a:pt x="113" y="579"/>
                </a:lnTo>
                <a:lnTo>
                  <a:pt x="117" y="583"/>
                </a:lnTo>
                <a:lnTo>
                  <a:pt x="120" y="585"/>
                </a:lnTo>
                <a:lnTo>
                  <a:pt x="122" y="586"/>
                </a:lnTo>
                <a:lnTo>
                  <a:pt x="124" y="590"/>
                </a:lnTo>
                <a:lnTo>
                  <a:pt x="125" y="593"/>
                </a:lnTo>
                <a:lnTo>
                  <a:pt x="125" y="595"/>
                </a:lnTo>
                <a:lnTo>
                  <a:pt x="126" y="594"/>
                </a:lnTo>
                <a:lnTo>
                  <a:pt x="129" y="594"/>
                </a:lnTo>
                <a:lnTo>
                  <a:pt x="130" y="593"/>
                </a:lnTo>
                <a:lnTo>
                  <a:pt x="132" y="592"/>
                </a:lnTo>
                <a:lnTo>
                  <a:pt x="133" y="592"/>
                </a:lnTo>
                <a:lnTo>
                  <a:pt x="134" y="592"/>
                </a:lnTo>
                <a:lnTo>
                  <a:pt x="136" y="592"/>
                </a:lnTo>
                <a:lnTo>
                  <a:pt x="139" y="591"/>
                </a:lnTo>
                <a:lnTo>
                  <a:pt x="140" y="591"/>
                </a:lnTo>
                <a:lnTo>
                  <a:pt x="141" y="589"/>
                </a:lnTo>
                <a:lnTo>
                  <a:pt x="142" y="587"/>
                </a:lnTo>
                <a:lnTo>
                  <a:pt x="144" y="586"/>
                </a:lnTo>
                <a:lnTo>
                  <a:pt x="147" y="586"/>
                </a:lnTo>
                <a:lnTo>
                  <a:pt x="148" y="585"/>
                </a:lnTo>
                <a:lnTo>
                  <a:pt x="149" y="585"/>
                </a:lnTo>
                <a:lnTo>
                  <a:pt x="150" y="585"/>
                </a:lnTo>
                <a:lnTo>
                  <a:pt x="152" y="585"/>
                </a:lnTo>
                <a:lnTo>
                  <a:pt x="153" y="585"/>
                </a:lnTo>
                <a:lnTo>
                  <a:pt x="155" y="585"/>
                </a:lnTo>
                <a:lnTo>
                  <a:pt x="157" y="586"/>
                </a:lnTo>
                <a:lnTo>
                  <a:pt x="158" y="586"/>
                </a:lnTo>
                <a:lnTo>
                  <a:pt x="160" y="586"/>
                </a:lnTo>
                <a:lnTo>
                  <a:pt x="163" y="586"/>
                </a:lnTo>
                <a:lnTo>
                  <a:pt x="164" y="587"/>
                </a:lnTo>
                <a:lnTo>
                  <a:pt x="166" y="587"/>
                </a:lnTo>
                <a:lnTo>
                  <a:pt x="167" y="587"/>
                </a:lnTo>
                <a:lnTo>
                  <a:pt x="169" y="587"/>
                </a:lnTo>
                <a:lnTo>
                  <a:pt x="172" y="587"/>
                </a:lnTo>
                <a:lnTo>
                  <a:pt x="175" y="587"/>
                </a:lnTo>
                <a:lnTo>
                  <a:pt x="176" y="587"/>
                </a:lnTo>
                <a:lnTo>
                  <a:pt x="178" y="587"/>
                </a:lnTo>
                <a:lnTo>
                  <a:pt x="181" y="587"/>
                </a:lnTo>
                <a:lnTo>
                  <a:pt x="182" y="586"/>
                </a:lnTo>
                <a:lnTo>
                  <a:pt x="183" y="586"/>
                </a:lnTo>
                <a:lnTo>
                  <a:pt x="184" y="586"/>
                </a:lnTo>
                <a:lnTo>
                  <a:pt x="186" y="586"/>
                </a:lnTo>
                <a:lnTo>
                  <a:pt x="187" y="586"/>
                </a:lnTo>
                <a:lnTo>
                  <a:pt x="190" y="586"/>
                </a:lnTo>
                <a:lnTo>
                  <a:pt x="192" y="587"/>
                </a:lnTo>
                <a:lnTo>
                  <a:pt x="192" y="590"/>
                </a:lnTo>
                <a:lnTo>
                  <a:pt x="193" y="591"/>
                </a:lnTo>
                <a:lnTo>
                  <a:pt x="194" y="593"/>
                </a:lnTo>
                <a:lnTo>
                  <a:pt x="195" y="593"/>
                </a:lnTo>
                <a:lnTo>
                  <a:pt x="196" y="593"/>
                </a:lnTo>
                <a:lnTo>
                  <a:pt x="199" y="593"/>
                </a:lnTo>
                <a:lnTo>
                  <a:pt x="200" y="594"/>
                </a:lnTo>
                <a:lnTo>
                  <a:pt x="201" y="595"/>
                </a:lnTo>
                <a:lnTo>
                  <a:pt x="203" y="596"/>
                </a:lnTo>
                <a:lnTo>
                  <a:pt x="204" y="598"/>
                </a:lnTo>
                <a:lnTo>
                  <a:pt x="206" y="598"/>
                </a:lnTo>
                <a:lnTo>
                  <a:pt x="208" y="600"/>
                </a:lnTo>
                <a:lnTo>
                  <a:pt x="208" y="601"/>
                </a:lnTo>
                <a:lnTo>
                  <a:pt x="210" y="603"/>
                </a:lnTo>
                <a:lnTo>
                  <a:pt x="210" y="606"/>
                </a:lnTo>
                <a:lnTo>
                  <a:pt x="212" y="607"/>
                </a:lnTo>
                <a:lnTo>
                  <a:pt x="215" y="608"/>
                </a:lnTo>
                <a:lnTo>
                  <a:pt x="216" y="609"/>
                </a:lnTo>
                <a:lnTo>
                  <a:pt x="217" y="610"/>
                </a:lnTo>
                <a:lnTo>
                  <a:pt x="218" y="610"/>
                </a:lnTo>
                <a:lnTo>
                  <a:pt x="220" y="611"/>
                </a:lnTo>
                <a:lnTo>
                  <a:pt x="221" y="612"/>
                </a:lnTo>
                <a:lnTo>
                  <a:pt x="222" y="612"/>
                </a:lnTo>
                <a:lnTo>
                  <a:pt x="226" y="613"/>
                </a:lnTo>
                <a:lnTo>
                  <a:pt x="227" y="615"/>
                </a:lnTo>
                <a:lnTo>
                  <a:pt x="229" y="618"/>
                </a:lnTo>
                <a:lnTo>
                  <a:pt x="232" y="618"/>
                </a:lnTo>
                <a:lnTo>
                  <a:pt x="233" y="619"/>
                </a:lnTo>
                <a:lnTo>
                  <a:pt x="234" y="619"/>
                </a:lnTo>
                <a:lnTo>
                  <a:pt x="237" y="620"/>
                </a:lnTo>
                <a:lnTo>
                  <a:pt x="238" y="621"/>
                </a:lnTo>
                <a:lnTo>
                  <a:pt x="241" y="621"/>
                </a:lnTo>
                <a:lnTo>
                  <a:pt x="244" y="621"/>
                </a:lnTo>
                <a:lnTo>
                  <a:pt x="246" y="622"/>
                </a:lnTo>
                <a:lnTo>
                  <a:pt x="249" y="622"/>
                </a:lnTo>
                <a:lnTo>
                  <a:pt x="250" y="622"/>
                </a:lnTo>
                <a:lnTo>
                  <a:pt x="252" y="622"/>
                </a:lnTo>
                <a:lnTo>
                  <a:pt x="253" y="620"/>
                </a:lnTo>
                <a:lnTo>
                  <a:pt x="254" y="618"/>
                </a:lnTo>
                <a:lnTo>
                  <a:pt x="254" y="616"/>
                </a:lnTo>
                <a:lnTo>
                  <a:pt x="253" y="612"/>
                </a:lnTo>
                <a:lnTo>
                  <a:pt x="254" y="609"/>
                </a:lnTo>
                <a:lnTo>
                  <a:pt x="254" y="604"/>
                </a:lnTo>
                <a:lnTo>
                  <a:pt x="254" y="600"/>
                </a:lnTo>
                <a:lnTo>
                  <a:pt x="253" y="598"/>
                </a:lnTo>
                <a:lnTo>
                  <a:pt x="252" y="594"/>
                </a:lnTo>
                <a:lnTo>
                  <a:pt x="252" y="591"/>
                </a:lnTo>
                <a:lnTo>
                  <a:pt x="252" y="589"/>
                </a:lnTo>
                <a:lnTo>
                  <a:pt x="252" y="584"/>
                </a:lnTo>
                <a:lnTo>
                  <a:pt x="252" y="581"/>
                </a:lnTo>
                <a:lnTo>
                  <a:pt x="253" y="578"/>
                </a:lnTo>
                <a:lnTo>
                  <a:pt x="256" y="574"/>
                </a:lnTo>
                <a:lnTo>
                  <a:pt x="258" y="572"/>
                </a:lnTo>
                <a:lnTo>
                  <a:pt x="260" y="572"/>
                </a:lnTo>
                <a:lnTo>
                  <a:pt x="262" y="568"/>
                </a:lnTo>
                <a:lnTo>
                  <a:pt x="264" y="567"/>
                </a:lnTo>
                <a:lnTo>
                  <a:pt x="268" y="566"/>
                </a:lnTo>
                <a:lnTo>
                  <a:pt x="271" y="564"/>
                </a:lnTo>
                <a:lnTo>
                  <a:pt x="277" y="563"/>
                </a:lnTo>
                <a:lnTo>
                  <a:pt x="279" y="563"/>
                </a:lnTo>
                <a:lnTo>
                  <a:pt x="281" y="560"/>
                </a:lnTo>
                <a:lnTo>
                  <a:pt x="282" y="558"/>
                </a:lnTo>
                <a:lnTo>
                  <a:pt x="284" y="556"/>
                </a:lnTo>
                <a:lnTo>
                  <a:pt x="287" y="552"/>
                </a:lnTo>
                <a:lnTo>
                  <a:pt x="288" y="550"/>
                </a:lnTo>
                <a:lnTo>
                  <a:pt x="290" y="548"/>
                </a:lnTo>
                <a:lnTo>
                  <a:pt x="287" y="544"/>
                </a:lnTo>
                <a:lnTo>
                  <a:pt x="286" y="542"/>
                </a:lnTo>
                <a:lnTo>
                  <a:pt x="284" y="539"/>
                </a:lnTo>
                <a:lnTo>
                  <a:pt x="279" y="535"/>
                </a:lnTo>
                <a:lnTo>
                  <a:pt x="277" y="533"/>
                </a:lnTo>
                <a:lnTo>
                  <a:pt x="275" y="532"/>
                </a:lnTo>
                <a:lnTo>
                  <a:pt x="271" y="530"/>
                </a:lnTo>
                <a:lnTo>
                  <a:pt x="267" y="527"/>
                </a:lnTo>
                <a:lnTo>
                  <a:pt x="261" y="524"/>
                </a:lnTo>
                <a:lnTo>
                  <a:pt x="259" y="522"/>
                </a:lnTo>
                <a:lnTo>
                  <a:pt x="256" y="518"/>
                </a:lnTo>
                <a:lnTo>
                  <a:pt x="255" y="516"/>
                </a:lnTo>
                <a:lnTo>
                  <a:pt x="255" y="514"/>
                </a:lnTo>
                <a:lnTo>
                  <a:pt x="258" y="513"/>
                </a:lnTo>
                <a:lnTo>
                  <a:pt x="260" y="510"/>
                </a:lnTo>
                <a:lnTo>
                  <a:pt x="266" y="509"/>
                </a:lnTo>
                <a:lnTo>
                  <a:pt x="269" y="509"/>
                </a:lnTo>
                <a:lnTo>
                  <a:pt x="273" y="509"/>
                </a:lnTo>
                <a:lnTo>
                  <a:pt x="277" y="509"/>
                </a:lnTo>
                <a:lnTo>
                  <a:pt x="281" y="509"/>
                </a:lnTo>
                <a:lnTo>
                  <a:pt x="286" y="509"/>
                </a:lnTo>
                <a:lnTo>
                  <a:pt x="288" y="509"/>
                </a:lnTo>
                <a:lnTo>
                  <a:pt x="293" y="509"/>
                </a:lnTo>
                <a:lnTo>
                  <a:pt x="296" y="509"/>
                </a:lnTo>
                <a:lnTo>
                  <a:pt x="298" y="509"/>
                </a:lnTo>
                <a:lnTo>
                  <a:pt x="303" y="509"/>
                </a:lnTo>
                <a:lnTo>
                  <a:pt x="306" y="509"/>
                </a:lnTo>
                <a:lnTo>
                  <a:pt x="309" y="509"/>
                </a:lnTo>
                <a:lnTo>
                  <a:pt x="313" y="509"/>
                </a:lnTo>
                <a:lnTo>
                  <a:pt x="316" y="510"/>
                </a:lnTo>
                <a:lnTo>
                  <a:pt x="321" y="510"/>
                </a:lnTo>
                <a:lnTo>
                  <a:pt x="324" y="510"/>
                </a:lnTo>
                <a:lnTo>
                  <a:pt x="327" y="512"/>
                </a:lnTo>
                <a:lnTo>
                  <a:pt x="330" y="513"/>
                </a:lnTo>
                <a:lnTo>
                  <a:pt x="331" y="514"/>
                </a:lnTo>
                <a:lnTo>
                  <a:pt x="336" y="516"/>
                </a:lnTo>
                <a:lnTo>
                  <a:pt x="339" y="516"/>
                </a:lnTo>
                <a:lnTo>
                  <a:pt x="341" y="516"/>
                </a:lnTo>
                <a:lnTo>
                  <a:pt x="348" y="516"/>
                </a:lnTo>
                <a:lnTo>
                  <a:pt x="347" y="515"/>
                </a:lnTo>
                <a:lnTo>
                  <a:pt x="347" y="512"/>
                </a:lnTo>
                <a:lnTo>
                  <a:pt x="347" y="509"/>
                </a:lnTo>
                <a:lnTo>
                  <a:pt x="348" y="506"/>
                </a:lnTo>
                <a:lnTo>
                  <a:pt x="348" y="503"/>
                </a:lnTo>
                <a:lnTo>
                  <a:pt x="348" y="500"/>
                </a:lnTo>
                <a:lnTo>
                  <a:pt x="348" y="497"/>
                </a:lnTo>
                <a:lnTo>
                  <a:pt x="348" y="495"/>
                </a:lnTo>
                <a:lnTo>
                  <a:pt x="347" y="492"/>
                </a:lnTo>
                <a:lnTo>
                  <a:pt x="347" y="489"/>
                </a:lnTo>
                <a:lnTo>
                  <a:pt x="347" y="487"/>
                </a:lnTo>
                <a:lnTo>
                  <a:pt x="346" y="484"/>
                </a:lnTo>
                <a:lnTo>
                  <a:pt x="345" y="482"/>
                </a:lnTo>
                <a:lnTo>
                  <a:pt x="342" y="480"/>
                </a:lnTo>
                <a:lnTo>
                  <a:pt x="341" y="478"/>
                </a:lnTo>
                <a:lnTo>
                  <a:pt x="342" y="478"/>
                </a:lnTo>
                <a:lnTo>
                  <a:pt x="342" y="475"/>
                </a:lnTo>
                <a:lnTo>
                  <a:pt x="341" y="473"/>
                </a:lnTo>
                <a:lnTo>
                  <a:pt x="340" y="473"/>
                </a:lnTo>
                <a:lnTo>
                  <a:pt x="339" y="472"/>
                </a:lnTo>
                <a:lnTo>
                  <a:pt x="337" y="471"/>
                </a:lnTo>
                <a:lnTo>
                  <a:pt x="338" y="471"/>
                </a:lnTo>
                <a:lnTo>
                  <a:pt x="337" y="470"/>
                </a:lnTo>
                <a:lnTo>
                  <a:pt x="336" y="467"/>
                </a:lnTo>
                <a:lnTo>
                  <a:pt x="332" y="464"/>
                </a:lnTo>
                <a:lnTo>
                  <a:pt x="332" y="460"/>
                </a:lnTo>
                <a:lnTo>
                  <a:pt x="330" y="455"/>
                </a:lnTo>
                <a:lnTo>
                  <a:pt x="329" y="452"/>
                </a:lnTo>
                <a:lnTo>
                  <a:pt x="328" y="449"/>
                </a:lnTo>
                <a:lnTo>
                  <a:pt x="325" y="446"/>
                </a:lnTo>
                <a:lnTo>
                  <a:pt x="323" y="440"/>
                </a:lnTo>
                <a:lnTo>
                  <a:pt x="322" y="439"/>
                </a:lnTo>
                <a:lnTo>
                  <a:pt x="322" y="438"/>
                </a:lnTo>
                <a:lnTo>
                  <a:pt x="320" y="435"/>
                </a:lnTo>
                <a:lnTo>
                  <a:pt x="319" y="434"/>
                </a:lnTo>
                <a:lnTo>
                  <a:pt x="319" y="431"/>
                </a:lnTo>
                <a:lnTo>
                  <a:pt x="316" y="428"/>
                </a:lnTo>
                <a:lnTo>
                  <a:pt x="315" y="423"/>
                </a:lnTo>
                <a:lnTo>
                  <a:pt x="314" y="421"/>
                </a:lnTo>
                <a:lnTo>
                  <a:pt x="313" y="420"/>
                </a:lnTo>
                <a:lnTo>
                  <a:pt x="313" y="418"/>
                </a:lnTo>
                <a:lnTo>
                  <a:pt x="312" y="413"/>
                </a:lnTo>
                <a:lnTo>
                  <a:pt x="312" y="411"/>
                </a:lnTo>
                <a:lnTo>
                  <a:pt x="312" y="410"/>
                </a:lnTo>
                <a:lnTo>
                  <a:pt x="312" y="407"/>
                </a:lnTo>
                <a:lnTo>
                  <a:pt x="312" y="404"/>
                </a:lnTo>
                <a:lnTo>
                  <a:pt x="312" y="402"/>
                </a:lnTo>
                <a:lnTo>
                  <a:pt x="312" y="400"/>
                </a:lnTo>
                <a:lnTo>
                  <a:pt x="312" y="397"/>
                </a:lnTo>
                <a:lnTo>
                  <a:pt x="312" y="395"/>
                </a:lnTo>
                <a:lnTo>
                  <a:pt x="313" y="392"/>
                </a:lnTo>
                <a:lnTo>
                  <a:pt x="313" y="389"/>
                </a:lnTo>
                <a:lnTo>
                  <a:pt x="312" y="385"/>
                </a:lnTo>
                <a:lnTo>
                  <a:pt x="309" y="385"/>
                </a:lnTo>
                <a:lnTo>
                  <a:pt x="306" y="381"/>
                </a:lnTo>
                <a:close/>
              </a:path>
            </a:pathLst>
          </a:custGeom>
          <a:solidFill>
            <a:schemeClr val="accent3">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40" name="Freeform 39"/>
          <p:cNvSpPr>
            <a:spLocks/>
          </p:cNvSpPr>
          <p:nvPr/>
        </p:nvSpPr>
        <p:spPr bwMode="auto">
          <a:xfrm>
            <a:off x="4955750" y="3247739"/>
            <a:ext cx="441735" cy="806501"/>
          </a:xfrm>
          <a:custGeom>
            <a:avLst/>
            <a:gdLst>
              <a:gd name="T0" fmla="*/ 49 w 254"/>
              <a:gd name="T1" fmla="*/ 475 h 482"/>
              <a:gd name="T2" fmla="*/ 69 w 254"/>
              <a:gd name="T3" fmla="*/ 457 h 482"/>
              <a:gd name="T4" fmla="*/ 91 w 254"/>
              <a:gd name="T5" fmla="*/ 454 h 482"/>
              <a:gd name="T6" fmla="*/ 112 w 254"/>
              <a:gd name="T7" fmla="*/ 449 h 482"/>
              <a:gd name="T8" fmla="*/ 128 w 254"/>
              <a:gd name="T9" fmla="*/ 435 h 482"/>
              <a:gd name="T10" fmla="*/ 151 w 254"/>
              <a:gd name="T11" fmla="*/ 433 h 482"/>
              <a:gd name="T12" fmla="*/ 174 w 254"/>
              <a:gd name="T13" fmla="*/ 429 h 482"/>
              <a:gd name="T14" fmla="*/ 190 w 254"/>
              <a:gd name="T15" fmla="*/ 412 h 482"/>
              <a:gd name="T16" fmla="*/ 211 w 254"/>
              <a:gd name="T17" fmla="*/ 398 h 482"/>
              <a:gd name="T18" fmla="*/ 214 w 254"/>
              <a:gd name="T19" fmla="*/ 390 h 482"/>
              <a:gd name="T20" fmla="*/ 223 w 254"/>
              <a:gd name="T21" fmla="*/ 370 h 482"/>
              <a:gd name="T22" fmla="*/ 221 w 254"/>
              <a:gd name="T23" fmla="*/ 346 h 482"/>
              <a:gd name="T24" fmla="*/ 217 w 254"/>
              <a:gd name="T25" fmla="*/ 329 h 482"/>
              <a:gd name="T26" fmla="*/ 200 w 254"/>
              <a:gd name="T27" fmla="*/ 313 h 482"/>
              <a:gd name="T28" fmla="*/ 216 w 254"/>
              <a:gd name="T29" fmla="*/ 293 h 482"/>
              <a:gd name="T30" fmla="*/ 233 w 254"/>
              <a:gd name="T31" fmla="*/ 270 h 482"/>
              <a:gd name="T32" fmla="*/ 238 w 254"/>
              <a:gd name="T33" fmla="*/ 242 h 482"/>
              <a:gd name="T34" fmla="*/ 233 w 254"/>
              <a:gd name="T35" fmla="*/ 214 h 482"/>
              <a:gd name="T36" fmla="*/ 213 w 254"/>
              <a:gd name="T37" fmla="*/ 189 h 482"/>
              <a:gd name="T38" fmla="*/ 197 w 254"/>
              <a:gd name="T39" fmla="*/ 166 h 482"/>
              <a:gd name="T40" fmla="*/ 208 w 254"/>
              <a:gd name="T41" fmla="*/ 141 h 482"/>
              <a:gd name="T42" fmla="*/ 231 w 254"/>
              <a:gd name="T43" fmla="*/ 128 h 482"/>
              <a:gd name="T44" fmla="*/ 245 w 254"/>
              <a:gd name="T45" fmla="*/ 119 h 482"/>
              <a:gd name="T46" fmla="*/ 251 w 254"/>
              <a:gd name="T47" fmla="*/ 93 h 482"/>
              <a:gd name="T48" fmla="*/ 236 w 254"/>
              <a:gd name="T49" fmla="*/ 65 h 482"/>
              <a:gd name="T50" fmla="*/ 217 w 254"/>
              <a:gd name="T51" fmla="*/ 42 h 482"/>
              <a:gd name="T52" fmla="*/ 214 w 254"/>
              <a:gd name="T53" fmla="*/ 27 h 482"/>
              <a:gd name="T54" fmla="*/ 232 w 254"/>
              <a:gd name="T55" fmla="*/ 12 h 482"/>
              <a:gd name="T56" fmla="*/ 217 w 254"/>
              <a:gd name="T57" fmla="*/ 3 h 482"/>
              <a:gd name="T58" fmla="*/ 204 w 254"/>
              <a:gd name="T59" fmla="*/ 11 h 482"/>
              <a:gd name="T60" fmla="*/ 195 w 254"/>
              <a:gd name="T61" fmla="*/ 17 h 482"/>
              <a:gd name="T62" fmla="*/ 177 w 254"/>
              <a:gd name="T63" fmla="*/ 24 h 482"/>
              <a:gd name="T64" fmla="*/ 154 w 254"/>
              <a:gd name="T65" fmla="*/ 33 h 482"/>
              <a:gd name="T66" fmla="*/ 128 w 254"/>
              <a:gd name="T67" fmla="*/ 33 h 482"/>
              <a:gd name="T68" fmla="*/ 102 w 254"/>
              <a:gd name="T69" fmla="*/ 44 h 482"/>
              <a:gd name="T70" fmla="*/ 92 w 254"/>
              <a:gd name="T71" fmla="*/ 72 h 482"/>
              <a:gd name="T72" fmla="*/ 67 w 254"/>
              <a:gd name="T73" fmla="*/ 95 h 482"/>
              <a:gd name="T74" fmla="*/ 51 w 254"/>
              <a:gd name="T75" fmla="*/ 111 h 482"/>
              <a:gd name="T76" fmla="*/ 43 w 254"/>
              <a:gd name="T77" fmla="*/ 133 h 482"/>
              <a:gd name="T78" fmla="*/ 42 w 254"/>
              <a:gd name="T79" fmla="*/ 154 h 482"/>
              <a:gd name="T80" fmla="*/ 32 w 254"/>
              <a:gd name="T81" fmla="*/ 172 h 482"/>
              <a:gd name="T82" fmla="*/ 19 w 254"/>
              <a:gd name="T83" fmla="*/ 191 h 482"/>
              <a:gd name="T84" fmla="*/ 18 w 254"/>
              <a:gd name="T85" fmla="*/ 217 h 482"/>
              <a:gd name="T86" fmla="*/ 21 w 254"/>
              <a:gd name="T87" fmla="*/ 231 h 482"/>
              <a:gd name="T88" fmla="*/ 27 w 254"/>
              <a:gd name="T89" fmla="*/ 257 h 482"/>
              <a:gd name="T90" fmla="*/ 17 w 254"/>
              <a:gd name="T91" fmla="*/ 279 h 482"/>
              <a:gd name="T92" fmla="*/ 14 w 254"/>
              <a:gd name="T93" fmla="*/ 293 h 482"/>
              <a:gd name="T94" fmla="*/ 1 w 254"/>
              <a:gd name="T95" fmla="*/ 305 h 482"/>
              <a:gd name="T96" fmla="*/ 0 w 254"/>
              <a:gd name="T97" fmla="*/ 320 h 482"/>
              <a:gd name="T98" fmla="*/ 5 w 254"/>
              <a:gd name="T99" fmla="*/ 334 h 482"/>
              <a:gd name="T100" fmla="*/ 4 w 254"/>
              <a:gd name="T101" fmla="*/ 345 h 482"/>
              <a:gd name="T102" fmla="*/ 4 w 254"/>
              <a:gd name="T103" fmla="*/ 364 h 482"/>
              <a:gd name="T104" fmla="*/ 8 w 254"/>
              <a:gd name="T105" fmla="*/ 373 h 482"/>
              <a:gd name="T106" fmla="*/ 14 w 254"/>
              <a:gd name="T107" fmla="*/ 399 h 482"/>
              <a:gd name="T108" fmla="*/ 10 w 254"/>
              <a:gd name="T109" fmla="*/ 417 h 482"/>
              <a:gd name="T110" fmla="*/ 9 w 254"/>
              <a:gd name="T111" fmla="*/ 433 h 482"/>
              <a:gd name="T112" fmla="*/ 8 w 254"/>
              <a:gd name="T113" fmla="*/ 446 h 482"/>
              <a:gd name="T114" fmla="*/ 11 w 254"/>
              <a:gd name="T115" fmla="*/ 464 h 482"/>
              <a:gd name="T116" fmla="*/ 24 w 254"/>
              <a:gd name="T117" fmla="*/ 482 h 4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4"/>
              <a:gd name="T178" fmla="*/ 0 h 482"/>
              <a:gd name="T179" fmla="*/ 254 w 254"/>
              <a:gd name="T180" fmla="*/ 482 h 4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4" h="482">
                <a:moveTo>
                  <a:pt x="25" y="478"/>
                </a:moveTo>
                <a:lnTo>
                  <a:pt x="28" y="478"/>
                </a:lnTo>
                <a:lnTo>
                  <a:pt x="32" y="478"/>
                </a:lnTo>
                <a:lnTo>
                  <a:pt x="35" y="478"/>
                </a:lnTo>
                <a:lnTo>
                  <a:pt x="40" y="478"/>
                </a:lnTo>
                <a:lnTo>
                  <a:pt x="42" y="477"/>
                </a:lnTo>
                <a:lnTo>
                  <a:pt x="44" y="477"/>
                </a:lnTo>
                <a:lnTo>
                  <a:pt x="49" y="475"/>
                </a:lnTo>
                <a:lnTo>
                  <a:pt x="51" y="474"/>
                </a:lnTo>
                <a:lnTo>
                  <a:pt x="52" y="471"/>
                </a:lnTo>
                <a:lnTo>
                  <a:pt x="54" y="468"/>
                </a:lnTo>
                <a:lnTo>
                  <a:pt x="59" y="467"/>
                </a:lnTo>
                <a:lnTo>
                  <a:pt x="62" y="465"/>
                </a:lnTo>
                <a:lnTo>
                  <a:pt x="66" y="461"/>
                </a:lnTo>
                <a:lnTo>
                  <a:pt x="68" y="460"/>
                </a:lnTo>
                <a:lnTo>
                  <a:pt x="69" y="457"/>
                </a:lnTo>
                <a:lnTo>
                  <a:pt x="71" y="455"/>
                </a:lnTo>
                <a:lnTo>
                  <a:pt x="75" y="455"/>
                </a:lnTo>
                <a:lnTo>
                  <a:pt x="77" y="455"/>
                </a:lnTo>
                <a:lnTo>
                  <a:pt x="79" y="455"/>
                </a:lnTo>
                <a:lnTo>
                  <a:pt x="84" y="454"/>
                </a:lnTo>
                <a:lnTo>
                  <a:pt x="87" y="454"/>
                </a:lnTo>
                <a:lnTo>
                  <a:pt x="91" y="454"/>
                </a:lnTo>
                <a:lnTo>
                  <a:pt x="94" y="454"/>
                </a:lnTo>
                <a:lnTo>
                  <a:pt x="97" y="454"/>
                </a:lnTo>
                <a:lnTo>
                  <a:pt x="100" y="454"/>
                </a:lnTo>
                <a:lnTo>
                  <a:pt x="104" y="454"/>
                </a:lnTo>
                <a:lnTo>
                  <a:pt x="108" y="452"/>
                </a:lnTo>
                <a:lnTo>
                  <a:pt x="111" y="451"/>
                </a:lnTo>
                <a:lnTo>
                  <a:pt x="112" y="449"/>
                </a:lnTo>
                <a:lnTo>
                  <a:pt x="113" y="447"/>
                </a:lnTo>
                <a:lnTo>
                  <a:pt x="116" y="445"/>
                </a:lnTo>
                <a:lnTo>
                  <a:pt x="117" y="441"/>
                </a:lnTo>
                <a:lnTo>
                  <a:pt x="118" y="440"/>
                </a:lnTo>
                <a:lnTo>
                  <a:pt x="121" y="439"/>
                </a:lnTo>
                <a:lnTo>
                  <a:pt x="122" y="437"/>
                </a:lnTo>
                <a:lnTo>
                  <a:pt x="126" y="435"/>
                </a:lnTo>
                <a:lnTo>
                  <a:pt x="128" y="435"/>
                </a:lnTo>
                <a:lnTo>
                  <a:pt x="131" y="434"/>
                </a:lnTo>
                <a:lnTo>
                  <a:pt x="135" y="434"/>
                </a:lnTo>
                <a:lnTo>
                  <a:pt x="138" y="434"/>
                </a:lnTo>
                <a:lnTo>
                  <a:pt x="142" y="433"/>
                </a:lnTo>
                <a:lnTo>
                  <a:pt x="144" y="433"/>
                </a:lnTo>
                <a:lnTo>
                  <a:pt x="146" y="433"/>
                </a:lnTo>
                <a:lnTo>
                  <a:pt x="148" y="433"/>
                </a:lnTo>
                <a:lnTo>
                  <a:pt x="151" y="433"/>
                </a:lnTo>
                <a:lnTo>
                  <a:pt x="154" y="432"/>
                </a:lnTo>
                <a:lnTo>
                  <a:pt x="157" y="432"/>
                </a:lnTo>
                <a:lnTo>
                  <a:pt x="161" y="432"/>
                </a:lnTo>
                <a:lnTo>
                  <a:pt x="164" y="432"/>
                </a:lnTo>
                <a:lnTo>
                  <a:pt x="168" y="432"/>
                </a:lnTo>
                <a:lnTo>
                  <a:pt x="170" y="431"/>
                </a:lnTo>
                <a:lnTo>
                  <a:pt x="172" y="429"/>
                </a:lnTo>
                <a:lnTo>
                  <a:pt x="174" y="429"/>
                </a:lnTo>
                <a:lnTo>
                  <a:pt x="179" y="425"/>
                </a:lnTo>
                <a:lnTo>
                  <a:pt x="180" y="424"/>
                </a:lnTo>
                <a:lnTo>
                  <a:pt x="180" y="422"/>
                </a:lnTo>
                <a:lnTo>
                  <a:pt x="182" y="418"/>
                </a:lnTo>
                <a:lnTo>
                  <a:pt x="183" y="416"/>
                </a:lnTo>
                <a:lnTo>
                  <a:pt x="186" y="414"/>
                </a:lnTo>
                <a:lnTo>
                  <a:pt x="188" y="413"/>
                </a:lnTo>
                <a:lnTo>
                  <a:pt x="190" y="412"/>
                </a:lnTo>
                <a:lnTo>
                  <a:pt x="193" y="412"/>
                </a:lnTo>
                <a:lnTo>
                  <a:pt x="195" y="412"/>
                </a:lnTo>
                <a:lnTo>
                  <a:pt x="198" y="409"/>
                </a:lnTo>
                <a:lnTo>
                  <a:pt x="200" y="408"/>
                </a:lnTo>
                <a:lnTo>
                  <a:pt x="204" y="406"/>
                </a:lnTo>
                <a:lnTo>
                  <a:pt x="206" y="404"/>
                </a:lnTo>
                <a:lnTo>
                  <a:pt x="208" y="402"/>
                </a:lnTo>
                <a:lnTo>
                  <a:pt x="211" y="398"/>
                </a:lnTo>
                <a:lnTo>
                  <a:pt x="211" y="396"/>
                </a:lnTo>
                <a:lnTo>
                  <a:pt x="211" y="395"/>
                </a:lnTo>
                <a:lnTo>
                  <a:pt x="212" y="395"/>
                </a:lnTo>
                <a:lnTo>
                  <a:pt x="213" y="395"/>
                </a:lnTo>
                <a:lnTo>
                  <a:pt x="214" y="392"/>
                </a:lnTo>
                <a:lnTo>
                  <a:pt x="214" y="390"/>
                </a:lnTo>
                <a:lnTo>
                  <a:pt x="214" y="388"/>
                </a:lnTo>
                <a:lnTo>
                  <a:pt x="216" y="386"/>
                </a:lnTo>
                <a:lnTo>
                  <a:pt x="217" y="382"/>
                </a:lnTo>
                <a:lnTo>
                  <a:pt x="219" y="380"/>
                </a:lnTo>
                <a:lnTo>
                  <a:pt x="221" y="378"/>
                </a:lnTo>
                <a:lnTo>
                  <a:pt x="223" y="375"/>
                </a:lnTo>
                <a:lnTo>
                  <a:pt x="223" y="374"/>
                </a:lnTo>
                <a:lnTo>
                  <a:pt x="223" y="370"/>
                </a:lnTo>
                <a:lnTo>
                  <a:pt x="223" y="369"/>
                </a:lnTo>
                <a:lnTo>
                  <a:pt x="223" y="364"/>
                </a:lnTo>
                <a:lnTo>
                  <a:pt x="223" y="360"/>
                </a:lnTo>
                <a:lnTo>
                  <a:pt x="222" y="357"/>
                </a:lnTo>
                <a:lnTo>
                  <a:pt x="222" y="355"/>
                </a:lnTo>
                <a:lnTo>
                  <a:pt x="221" y="353"/>
                </a:lnTo>
                <a:lnTo>
                  <a:pt x="221" y="349"/>
                </a:lnTo>
                <a:lnTo>
                  <a:pt x="221" y="346"/>
                </a:lnTo>
                <a:lnTo>
                  <a:pt x="221" y="344"/>
                </a:lnTo>
                <a:lnTo>
                  <a:pt x="221" y="340"/>
                </a:lnTo>
                <a:lnTo>
                  <a:pt x="220" y="336"/>
                </a:lnTo>
                <a:lnTo>
                  <a:pt x="221" y="335"/>
                </a:lnTo>
                <a:lnTo>
                  <a:pt x="220" y="332"/>
                </a:lnTo>
                <a:lnTo>
                  <a:pt x="217" y="329"/>
                </a:lnTo>
                <a:lnTo>
                  <a:pt x="215" y="328"/>
                </a:lnTo>
                <a:lnTo>
                  <a:pt x="212" y="327"/>
                </a:lnTo>
                <a:lnTo>
                  <a:pt x="209" y="325"/>
                </a:lnTo>
                <a:lnTo>
                  <a:pt x="207" y="323"/>
                </a:lnTo>
                <a:lnTo>
                  <a:pt x="203" y="319"/>
                </a:lnTo>
                <a:lnTo>
                  <a:pt x="202" y="316"/>
                </a:lnTo>
                <a:lnTo>
                  <a:pt x="200" y="313"/>
                </a:lnTo>
                <a:lnTo>
                  <a:pt x="199" y="310"/>
                </a:lnTo>
                <a:lnTo>
                  <a:pt x="200" y="308"/>
                </a:lnTo>
                <a:lnTo>
                  <a:pt x="203" y="305"/>
                </a:lnTo>
                <a:lnTo>
                  <a:pt x="204" y="303"/>
                </a:lnTo>
                <a:lnTo>
                  <a:pt x="207" y="300"/>
                </a:lnTo>
                <a:lnTo>
                  <a:pt x="209" y="297"/>
                </a:lnTo>
                <a:lnTo>
                  <a:pt x="214" y="294"/>
                </a:lnTo>
                <a:lnTo>
                  <a:pt x="216" y="293"/>
                </a:lnTo>
                <a:lnTo>
                  <a:pt x="217" y="289"/>
                </a:lnTo>
                <a:lnTo>
                  <a:pt x="221" y="288"/>
                </a:lnTo>
                <a:lnTo>
                  <a:pt x="223" y="286"/>
                </a:lnTo>
                <a:lnTo>
                  <a:pt x="225" y="284"/>
                </a:lnTo>
                <a:lnTo>
                  <a:pt x="228" y="280"/>
                </a:lnTo>
                <a:lnTo>
                  <a:pt x="229" y="276"/>
                </a:lnTo>
                <a:lnTo>
                  <a:pt x="231" y="274"/>
                </a:lnTo>
                <a:lnTo>
                  <a:pt x="233" y="270"/>
                </a:lnTo>
                <a:lnTo>
                  <a:pt x="237" y="267"/>
                </a:lnTo>
                <a:lnTo>
                  <a:pt x="237" y="263"/>
                </a:lnTo>
                <a:lnTo>
                  <a:pt x="237" y="261"/>
                </a:lnTo>
                <a:lnTo>
                  <a:pt x="237" y="257"/>
                </a:lnTo>
                <a:lnTo>
                  <a:pt x="237" y="253"/>
                </a:lnTo>
                <a:lnTo>
                  <a:pt x="238" y="250"/>
                </a:lnTo>
                <a:lnTo>
                  <a:pt x="238" y="248"/>
                </a:lnTo>
                <a:lnTo>
                  <a:pt x="238" y="242"/>
                </a:lnTo>
                <a:lnTo>
                  <a:pt x="238" y="239"/>
                </a:lnTo>
                <a:lnTo>
                  <a:pt x="238" y="235"/>
                </a:lnTo>
                <a:lnTo>
                  <a:pt x="238" y="232"/>
                </a:lnTo>
                <a:lnTo>
                  <a:pt x="237" y="227"/>
                </a:lnTo>
                <a:lnTo>
                  <a:pt x="237" y="223"/>
                </a:lnTo>
                <a:lnTo>
                  <a:pt x="236" y="219"/>
                </a:lnTo>
                <a:lnTo>
                  <a:pt x="234" y="217"/>
                </a:lnTo>
                <a:lnTo>
                  <a:pt x="233" y="214"/>
                </a:lnTo>
                <a:lnTo>
                  <a:pt x="232" y="211"/>
                </a:lnTo>
                <a:lnTo>
                  <a:pt x="230" y="208"/>
                </a:lnTo>
                <a:lnTo>
                  <a:pt x="226" y="201"/>
                </a:lnTo>
                <a:lnTo>
                  <a:pt x="223" y="199"/>
                </a:lnTo>
                <a:lnTo>
                  <a:pt x="221" y="197"/>
                </a:lnTo>
                <a:lnTo>
                  <a:pt x="219" y="192"/>
                </a:lnTo>
                <a:lnTo>
                  <a:pt x="216" y="191"/>
                </a:lnTo>
                <a:lnTo>
                  <a:pt x="213" y="189"/>
                </a:lnTo>
                <a:lnTo>
                  <a:pt x="212" y="185"/>
                </a:lnTo>
                <a:lnTo>
                  <a:pt x="208" y="184"/>
                </a:lnTo>
                <a:lnTo>
                  <a:pt x="205" y="182"/>
                </a:lnTo>
                <a:lnTo>
                  <a:pt x="203" y="181"/>
                </a:lnTo>
                <a:lnTo>
                  <a:pt x="200" y="179"/>
                </a:lnTo>
                <a:lnTo>
                  <a:pt x="198" y="174"/>
                </a:lnTo>
                <a:lnTo>
                  <a:pt x="198" y="170"/>
                </a:lnTo>
                <a:lnTo>
                  <a:pt x="197" y="166"/>
                </a:lnTo>
                <a:lnTo>
                  <a:pt x="198" y="160"/>
                </a:lnTo>
                <a:lnTo>
                  <a:pt x="200" y="158"/>
                </a:lnTo>
                <a:lnTo>
                  <a:pt x="200" y="155"/>
                </a:lnTo>
                <a:lnTo>
                  <a:pt x="203" y="154"/>
                </a:lnTo>
                <a:lnTo>
                  <a:pt x="204" y="150"/>
                </a:lnTo>
                <a:lnTo>
                  <a:pt x="205" y="146"/>
                </a:lnTo>
                <a:lnTo>
                  <a:pt x="206" y="144"/>
                </a:lnTo>
                <a:lnTo>
                  <a:pt x="208" y="141"/>
                </a:lnTo>
                <a:lnTo>
                  <a:pt x="212" y="138"/>
                </a:lnTo>
                <a:lnTo>
                  <a:pt x="214" y="137"/>
                </a:lnTo>
                <a:lnTo>
                  <a:pt x="216" y="136"/>
                </a:lnTo>
                <a:lnTo>
                  <a:pt x="219" y="132"/>
                </a:lnTo>
                <a:lnTo>
                  <a:pt x="223" y="131"/>
                </a:lnTo>
                <a:lnTo>
                  <a:pt x="224" y="130"/>
                </a:lnTo>
                <a:lnTo>
                  <a:pt x="229" y="129"/>
                </a:lnTo>
                <a:lnTo>
                  <a:pt x="231" y="128"/>
                </a:lnTo>
                <a:lnTo>
                  <a:pt x="233" y="128"/>
                </a:lnTo>
                <a:lnTo>
                  <a:pt x="236" y="127"/>
                </a:lnTo>
                <a:lnTo>
                  <a:pt x="236" y="125"/>
                </a:lnTo>
                <a:lnTo>
                  <a:pt x="239" y="123"/>
                </a:lnTo>
                <a:lnTo>
                  <a:pt x="242" y="123"/>
                </a:lnTo>
                <a:lnTo>
                  <a:pt x="245" y="119"/>
                </a:lnTo>
                <a:lnTo>
                  <a:pt x="248" y="117"/>
                </a:lnTo>
                <a:lnTo>
                  <a:pt x="250" y="113"/>
                </a:lnTo>
                <a:lnTo>
                  <a:pt x="253" y="112"/>
                </a:lnTo>
                <a:lnTo>
                  <a:pt x="254" y="108"/>
                </a:lnTo>
                <a:lnTo>
                  <a:pt x="254" y="105"/>
                </a:lnTo>
                <a:lnTo>
                  <a:pt x="254" y="101"/>
                </a:lnTo>
                <a:lnTo>
                  <a:pt x="253" y="95"/>
                </a:lnTo>
                <a:lnTo>
                  <a:pt x="251" y="93"/>
                </a:lnTo>
                <a:lnTo>
                  <a:pt x="249" y="86"/>
                </a:lnTo>
                <a:lnTo>
                  <a:pt x="246" y="82"/>
                </a:lnTo>
                <a:lnTo>
                  <a:pt x="245" y="79"/>
                </a:lnTo>
                <a:lnTo>
                  <a:pt x="242" y="77"/>
                </a:lnTo>
                <a:lnTo>
                  <a:pt x="240" y="74"/>
                </a:lnTo>
                <a:lnTo>
                  <a:pt x="238" y="70"/>
                </a:lnTo>
                <a:lnTo>
                  <a:pt x="236" y="65"/>
                </a:lnTo>
                <a:lnTo>
                  <a:pt x="232" y="61"/>
                </a:lnTo>
                <a:lnTo>
                  <a:pt x="231" y="56"/>
                </a:lnTo>
                <a:lnTo>
                  <a:pt x="228" y="51"/>
                </a:lnTo>
                <a:lnTo>
                  <a:pt x="225" y="47"/>
                </a:lnTo>
                <a:lnTo>
                  <a:pt x="223" y="46"/>
                </a:lnTo>
                <a:lnTo>
                  <a:pt x="221" y="45"/>
                </a:lnTo>
                <a:lnTo>
                  <a:pt x="217" y="42"/>
                </a:lnTo>
                <a:lnTo>
                  <a:pt x="213" y="41"/>
                </a:lnTo>
                <a:lnTo>
                  <a:pt x="211" y="38"/>
                </a:lnTo>
                <a:lnTo>
                  <a:pt x="209" y="37"/>
                </a:lnTo>
                <a:lnTo>
                  <a:pt x="209" y="35"/>
                </a:lnTo>
                <a:lnTo>
                  <a:pt x="212" y="31"/>
                </a:lnTo>
                <a:lnTo>
                  <a:pt x="214" y="27"/>
                </a:lnTo>
                <a:lnTo>
                  <a:pt x="217" y="26"/>
                </a:lnTo>
                <a:lnTo>
                  <a:pt x="220" y="26"/>
                </a:lnTo>
                <a:lnTo>
                  <a:pt x="222" y="22"/>
                </a:lnTo>
                <a:lnTo>
                  <a:pt x="223" y="22"/>
                </a:lnTo>
                <a:lnTo>
                  <a:pt x="226" y="20"/>
                </a:lnTo>
                <a:lnTo>
                  <a:pt x="228" y="18"/>
                </a:lnTo>
                <a:lnTo>
                  <a:pt x="231" y="16"/>
                </a:lnTo>
                <a:lnTo>
                  <a:pt x="232" y="12"/>
                </a:lnTo>
                <a:lnTo>
                  <a:pt x="230" y="8"/>
                </a:lnTo>
                <a:lnTo>
                  <a:pt x="226" y="7"/>
                </a:lnTo>
                <a:lnTo>
                  <a:pt x="224" y="5"/>
                </a:lnTo>
                <a:lnTo>
                  <a:pt x="224" y="7"/>
                </a:lnTo>
                <a:lnTo>
                  <a:pt x="220" y="3"/>
                </a:lnTo>
                <a:lnTo>
                  <a:pt x="217" y="3"/>
                </a:lnTo>
                <a:lnTo>
                  <a:pt x="214" y="2"/>
                </a:lnTo>
                <a:lnTo>
                  <a:pt x="213" y="1"/>
                </a:lnTo>
                <a:lnTo>
                  <a:pt x="209" y="0"/>
                </a:lnTo>
                <a:lnTo>
                  <a:pt x="209" y="3"/>
                </a:lnTo>
                <a:lnTo>
                  <a:pt x="207" y="7"/>
                </a:lnTo>
                <a:lnTo>
                  <a:pt x="207" y="10"/>
                </a:lnTo>
                <a:lnTo>
                  <a:pt x="204" y="11"/>
                </a:lnTo>
                <a:lnTo>
                  <a:pt x="204" y="12"/>
                </a:lnTo>
                <a:lnTo>
                  <a:pt x="202" y="16"/>
                </a:lnTo>
                <a:lnTo>
                  <a:pt x="200" y="17"/>
                </a:lnTo>
                <a:lnTo>
                  <a:pt x="199" y="17"/>
                </a:lnTo>
                <a:lnTo>
                  <a:pt x="195" y="17"/>
                </a:lnTo>
                <a:lnTo>
                  <a:pt x="191" y="18"/>
                </a:lnTo>
                <a:lnTo>
                  <a:pt x="190" y="19"/>
                </a:lnTo>
                <a:lnTo>
                  <a:pt x="189" y="21"/>
                </a:lnTo>
                <a:lnTo>
                  <a:pt x="185" y="20"/>
                </a:lnTo>
                <a:lnTo>
                  <a:pt x="180" y="21"/>
                </a:lnTo>
                <a:lnTo>
                  <a:pt x="177" y="24"/>
                </a:lnTo>
                <a:lnTo>
                  <a:pt x="174" y="25"/>
                </a:lnTo>
                <a:lnTo>
                  <a:pt x="171" y="27"/>
                </a:lnTo>
                <a:lnTo>
                  <a:pt x="170" y="27"/>
                </a:lnTo>
                <a:lnTo>
                  <a:pt x="166" y="29"/>
                </a:lnTo>
                <a:lnTo>
                  <a:pt x="163" y="29"/>
                </a:lnTo>
                <a:lnTo>
                  <a:pt x="161" y="30"/>
                </a:lnTo>
                <a:lnTo>
                  <a:pt x="156" y="33"/>
                </a:lnTo>
                <a:lnTo>
                  <a:pt x="154" y="33"/>
                </a:lnTo>
                <a:lnTo>
                  <a:pt x="151" y="33"/>
                </a:lnTo>
                <a:lnTo>
                  <a:pt x="146" y="33"/>
                </a:lnTo>
                <a:lnTo>
                  <a:pt x="145" y="33"/>
                </a:lnTo>
                <a:lnTo>
                  <a:pt x="140" y="33"/>
                </a:lnTo>
                <a:lnTo>
                  <a:pt x="137" y="33"/>
                </a:lnTo>
                <a:lnTo>
                  <a:pt x="135" y="33"/>
                </a:lnTo>
                <a:lnTo>
                  <a:pt x="131" y="33"/>
                </a:lnTo>
                <a:lnTo>
                  <a:pt x="128" y="33"/>
                </a:lnTo>
                <a:lnTo>
                  <a:pt x="125" y="33"/>
                </a:lnTo>
                <a:lnTo>
                  <a:pt x="122" y="33"/>
                </a:lnTo>
                <a:lnTo>
                  <a:pt x="120" y="34"/>
                </a:lnTo>
                <a:lnTo>
                  <a:pt x="117" y="36"/>
                </a:lnTo>
                <a:lnTo>
                  <a:pt x="112" y="38"/>
                </a:lnTo>
                <a:lnTo>
                  <a:pt x="108" y="39"/>
                </a:lnTo>
                <a:lnTo>
                  <a:pt x="105" y="42"/>
                </a:lnTo>
                <a:lnTo>
                  <a:pt x="102" y="44"/>
                </a:lnTo>
                <a:lnTo>
                  <a:pt x="101" y="47"/>
                </a:lnTo>
                <a:lnTo>
                  <a:pt x="100" y="51"/>
                </a:lnTo>
                <a:lnTo>
                  <a:pt x="99" y="53"/>
                </a:lnTo>
                <a:lnTo>
                  <a:pt x="97" y="55"/>
                </a:lnTo>
                <a:lnTo>
                  <a:pt x="94" y="61"/>
                </a:lnTo>
                <a:lnTo>
                  <a:pt x="93" y="65"/>
                </a:lnTo>
                <a:lnTo>
                  <a:pt x="92" y="70"/>
                </a:lnTo>
                <a:lnTo>
                  <a:pt x="92" y="72"/>
                </a:lnTo>
                <a:lnTo>
                  <a:pt x="90" y="76"/>
                </a:lnTo>
                <a:lnTo>
                  <a:pt x="87" y="78"/>
                </a:lnTo>
                <a:lnTo>
                  <a:pt x="84" y="80"/>
                </a:lnTo>
                <a:lnTo>
                  <a:pt x="82" y="84"/>
                </a:lnTo>
                <a:lnTo>
                  <a:pt x="77" y="87"/>
                </a:lnTo>
                <a:lnTo>
                  <a:pt x="75" y="89"/>
                </a:lnTo>
                <a:lnTo>
                  <a:pt x="70" y="93"/>
                </a:lnTo>
                <a:lnTo>
                  <a:pt x="67" y="95"/>
                </a:lnTo>
                <a:lnTo>
                  <a:pt x="67" y="97"/>
                </a:lnTo>
                <a:lnTo>
                  <a:pt x="61" y="98"/>
                </a:lnTo>
                <a:lnTo>
                  <a:pt x="58" y="101"/>
                </a:lnTo>
                <a:lnTo>
                  <a:pt x="52" y="103"/>
                </a:lnTo>
                <a:lnTo>
                  <a:pt x="51" y="103"/>
                </a:lnTo>
                <a:lnTo>
                  <a:pt x="51" y="107"/>
                </a:lnTo>
                <a:lnTo>
                  <a:pt x="51" y="111"/>
                </a:lnTo>
                <a:lnTo>
                  <a:pt x="51" y="114"/>
                </a:lnTo>
                <a:lnTo>
                  <a:pt x="51" y="117"/>
                </a:lnTo>
                <a:lnTo>
                  <a:pt x="49" y="120"/>
                </a:lnTo>
                <a:lnTo>
                  <a:pt x="48" y="123"/>
                </a:lnTo>
                <a:lnTo>
                  <a:pt x="45" y="128"/>
                </a:lnTo>
                <a:lnTo>
                  <a:pt x="44" y="131"/>
                </a:lnTo>
                <a:lnTo>
                  <a:pt x="43" y="133"/>
                </a:lnTo>
                <a:lnTo>
                  <a:pt x="42" y="139"/>
                </a:lnTo>
                <a:lnTo>
                  <a:pt x="42" y="140"/>
                </a:lnTo>
                <a:lnTo>
                  <a:pt x="42" y="142"/>
                </a:lnTo>
                <a:lnTo>
                  <a:pt x="42" y="146"/>
                </a:lnTo>
                <a:lnTo>
                  <a:pt x="42" y="147"/>
                </a:lnTo>
                <a:lnTo>
                  <a:pt x="42" y="150"/>
                </a:lnTo>
                <a:lnTo>
                  <a:pt x="42" y="154"/>
                </a:lnTo>
                <a:lnTo>
                  <a:pt x="42" y="157"/>
                </a:lnTo>
                <a:lnTo>
                  <a:pt x="41" y="160"/>
                </a:lnTo>
                <a:lnTo>
                  <a:pt x="40" y="163"/>
                </a:lnTo>
                <a:lnTo>
                  <a:pt x="39" y="165"/>
                </a:lnTo>
                <a:lnTo>
                  <a:pt x="37" y="168"/>
                </a:lnTo>
                <a:lnTo>
                  <a:pt x="35" y="170"/>
                </a:lnTo>
                <a:lnTo>
                  <a:pt x="33" y="170"/>
                </a:lnTo>
                <a:lnTo>
                  <a:pt x="32" y="172"/>
                </a:lnTo>
                <a:lnTo>
                  <a:pt x="31" y="174"/>
                </a:lnTo>
                <a:lnTo>
                  <a:pt x="30" y="176"/>
                </a:lnTo>
                <a:lnTo>
                  <a:pt x="27" y="179"/>
                </a:lnTo>
                <a:lnTo>
                  <a:pt x="24" y="182"/>
                </a:lnTo>
                <a:lnTo>
                  <a:pt x="22" y="185"/>
                </a:lnTo>
                <a:lnTo>
                  <a:pt x="21" y="187"/>
                </a:lnTo>
                <a:lnTo>
                  <a:pt x="21" y="189"/>
                </a:lnTo>
                <a:lnTo>
                  <a:pt x="19" y="191"/>
                </a:lnTo>
                <a:lnTo>
                  <a:pt x="19" y="194"/>
                </a:lnTo>
                <a:lnTo>
                  <a:pt x="19" y="196"/>
                </a:lnTo>
                <a:lnTo>
                  <a:pt x="19" y="201"/>
                </a:lnTo>
                <a:lnTo>
                  <a:pt x="19" y="205"/>
                </a:lnTo>
                <a:lnTo>
                  <a:pt x="18" y="207"/>
                </a:lnTo>
                <a:lnTo>
                  <a:pt x="18" y="211"/>
                </a:lnTo>
                <a:lnTo>
                  <a:pt x="18" y="215"/>
                </a:lnTo>
                <a:lnTo>
                  <a:pt x="18" y="217"/>
                </a:lnTo>
                <a:lnTo>
                  <a:pt x="18" y="219"/>
                </a:lnTo>
                <a:lnTo>
                  <a:pt x="21" y="224"/>
                </a:lnTo>
                <a:lnTo>
                  <a:pt x="21" y="226"/>
                </a:lnTo>
                <a:lnTo>
                  <a:pt x="21" y="228"/>
                </a:lnTo>
                <a:lnTo>
                  <a:pt x="21" y="231"/>
                </a:lnTo>
                <a:lnTo>
                  <a:pt x="22" y="234"/>
                </a:lnTo>
                <a:lnTo>
                  <a:pt x="24" y="235"/>
                </a:lnTo>
                <a:lnTo>
                  <a:pt x="25" y="237"/>
                </a:lnTo>
                <a:lnTo>
                  <a:pt x="27" y="242"/>
                </a:lnTo>
                <a:lnTo>
                  <a:pt x="27" y="244"/>
                </a:lnTo>
                <a:lnTo>
                  <a:pt x="27" y="248"/>
                </a:lnTo>
                <a:lnTo>
                  <a:pt x="27" y="253"/>
                </a:lnTo>
                <a:lnTo>
                  <a:pt x="27" y="257"/>
                </a:lnTo>
                <a:lnTo>
                  <a:pt x="27" y="259"/>
                </a:lnTo>
                <a:lnTo>
                  <a:pt x="26" y="262"/>
                </a:lnTo>
                <a:lnTo>
                  <a:pt x="25" y="266"/>
                </a:lnTo>
                <a:lnTo>
                  <a:pt x="23" y="268"/>
                </a:lnTo>
                <a:lnTo>
                  <a:pt x="22" y="270"/>
                </a:lnTo>
                <a:lnTo>
                  <a:pt x="21" y="273"/>
                </a:lnTo>
                <a:lnTo>
                  <a:pt x="19" y="275"/>
                </a:lnTo>
                <a:lnTo>
                  <a:pt x="17" y="279"/>
                </a:lnTo>
                <a:lnTo>
                  <a:pt x="17" y="282"/>
                </a:lnTo>
                <a:lnTo>
                  <a:pt x="17" y="283"/>
                </a:lnTo>
                <a:lnTo>
                  <a:pt x="17" y="286"/>
                </a:lnTo>
                <a:lnTo>
                  <a:pt x="17" y="288"/>
                </a:lnTo>
                <a:lnTo>
                  <a:pt x="16" y="292"/>
                </a:lnTo>
                <a:lnTo>
                  <a:pt x="14" y="293"/>
                </a:lnTo>
                <a:lnTo>
                  <a:pt x="13" y="296"/>
                </a:lnTo>
                <a:lnTo>
                  <a:pt x="8" y="299"/>
                </a:lnTo>
                <a:lnTo>
                  <a:pt x="6" y="301"/>
                </a:lnTo>
                <a:lnTo>
                  <a:pt x="2" y="303"/>
                </a:lnTo>
                <a:lnTo>
                  <a:pt x="1" y="305"/>
                </a:lnTo>
                <a:lnTo>
                  <a:pt x="1" y="308"/>
                </a:lnTo>
                <a:lnTo>
                  <a:pt x="1" y="311"/>
                </a:lnTo>
                <a:lnTo>
                  <a:pt x="1" y="314"/>
                </a:lnTo>
                <a:lnTo>
                  <a:pt x="0" y="316"/>
                </a:lnTo>
                <a:lnTo>
                  <a:pt x="0" y="319"/>
                </a:lnTo>
                <a:lnTo>
                  <a:pt x="0" y="320"/>
                </a:lnTo>
                <a:lnTo>
                  <a:pt x="1" y="321"/>
                </a:lnTo>
                <a:lnTo>
                  <a:pt x="1" y="322"/>
                </a:lnTo>
                <a:lnTo>
                  <a:pt x="1" y="326"/>
                </a:lnTo>
                <a:lnTo>
                  <a:pt x="2" y="329"/>
                </a:lnTo>
                <a:lnTo>
                  <a:pt x="5" y="334"/>
                </a:lnTo>
                <a:lnTo>
                  <a:pt x="5" y="335"/>
                </a:lnTo>
                <a:lnTo>
                  <a:pt x="6" y="338"/>
                </a:lnTo>
                <a:lnTo>
                  <a:pt x="5" y="342"/>
                </a:lnTo>
                <a:lnTo>
                  <a:pt x="4" y="343"/>
                </a:lnTo>
                <a:lnTo>
                  <a:pt x="4" y="345"/>
                </a:lnTo>
                <a:lnTo>
                  <a:pt x="4" y="347"/>
                </a:lnTo>
                <a:lnTo>
                  <a:pt x="4" y="351"/>
                </a:lnTo>
                <a:lnTo>
                  <a:pt x="4" y="353"/>
                </a:lnTo>
                <a:lnTo>
                  <a:pt x="2" y="356"/>
                </a:lnTo>
                <a:lnTo>
                  <a:pt x="2" y="357"/>
                </a:lnTo>
                <a:lnTo>
                  <a:pt x="2" y="362"/>
                </a:lnTo>
                <a:lnTo>
                  <a:pt x="4" y="364"/>
                </a:lnTo>
                <a:lnTo>
                  <a:pt x="4" y="365"/>
                </a:lnTo>
                <a:lnTo>
                  <a:pt x="6" y="369"/>
                </a:lnTo>
                <a:lnTo>
                  <a:pt x="6" y="372"/>
                </a:lnTo>
                <a:lnTo>
                  <a:pt x="7" y="372"/>
                </a:lnTo>
                <a:lnTo>
                  <a:pt x="8" y="372"/>
                </a:lnTo>
                <a:lnTo>
                  <a:pt x="8" y="373"/>
                </a:lnTo>
                <a:lnTo>
                  <a:pt x="8" y="377"/>
                </a:lnTo>
                <a:lnTo>
                  <a:pt x="10" y="380"/>
                </a:lnTo>
                <a:lnTo>
                  <a:pt x="13" y="383"/>
                </a:lnTo>
                <a:lnTo>
                  <a:pt x="14" y="386"/>
                </a:lnTo>
                <a:lnTo>
                  <a:pt x="16" y="389"/>
                </a:lnTo>
                <a:lnTo>
                  <a:pt x="15" y="394"/>
                </a:lnTo>
                <a:lnTo>
                  <a:pt x="14" y="399"/>
                </a:lnTo>
                <a:lnTo>
                  <a:pt x="11" y="402"/>
                </a:lnTo>
                <a:lnTo>
                  <a:pt x="11" y="403"/>
                </a:lnTo>
                <a:lnTo>
                  <a:pt x="11" y="405"/>
                </a:lnTo>
                <a:lnTo>
                  <a:pt x="10" y="408"/>
                </a:lnTo>
                <a:lnTo>
                  <a:pt x="10" y="411"/>
                </a:lnTo>
                <a:lnTo>
                  <a:pt x="10" y="414"/>
                </a:lnTo>
                <a:lnTo>
                  <a:pt x="10" y="417"/>
                </a:lnTo>
                <a:lnTo>
                  <a:pt x="10" y="418"/>
                </a:lnTo>
                <a:lnTo>
                  <a:pt x="11" y="421"/>
                </a:lnTo>
                <a:lnTo>
                  <a:pt x="11" y="422"/>
                </a:lnTo>
                <a:lnTo>
                  <a:pt x="13" y="428"/>
                </a:lnTo>
                <a:lnTo>
                  <a:pt x="13" y="430"/>
                </a:lnTo>
                <a:lnTo>
                  <a:pt x="11" y="431"/>
                </a:lnTo>
                <a:lnTo>
                  <a:pt x="9" y="433"/>
                </a:lnTo>
                <a:lnTo>
                  <a:pt x="8" y="433"/>
                </a:lnTo>
                <a:lnTo>
                  <a:pt x="8" y="435"/>
                </a:lnTo>
                <a:lnTo>
                  <a:pt x="8" y="440"/>
                </a:lnTo>
                <a:lnTo>
                  <a:pt x="7" y="441"/>
                </a:lnTo>
                <a:lnTo>
                  <a:pt x="8" y="446"/>
                </a:lnTo>
                <a:lnTo>
                  <a:pt x="8" y="448"/>
                </a:lnTo>
                <a:lnTo>
                  <a:pt x="7" y="451"/>
                </a:lnTo>
                <a:lnTo>
                  <a:pt x="7" y="456"/>
                </a:lnTo>
                <a:lnTo>
                  <a:pt x="9" y="459"/>
                </a:lnTo>
                <a:lnTo>
                  <a:pt x="10" y="461"/>
                </a:lnTo>
                <a:lnTo>
                  <a:pt x="11" y="464"/>
                </a:lnTo>
                <a:lnTo>
                  <a:pt x="11" y="466"/>
                </a:lnTo>
                <a:lnTo>
                  <a:pt x="11" y="469"/>
                </a:lnTo>
                <a:lnTo>
                  <a:pt x="14" y="472"/>
                </a:lnTo>
                <a:lnTo>
                  <a:pt x="15" y="474"/>
                </a:lnTo>
                <a:lnTo>
                  <a:pt x="16" y="476"/>
                </a:lnTo>
                <a:lnTo>
                  <a:pt x="18" y="478"/>
                </a:lnTo>
                <a:lnTo>
                  <a:pt x="21" y="482"/>
                </a:lnTo>
                <a:lnTo>
                  <a:pt x="24" y="482"/>
                </a:lnTo>
                <a:lnTo>
                  <a:pt x="24" y="480"/>
                </a:lnTo>
                <a:lnTo>
                  <a:pt x="25" y="478"/>
                </a:lnTo>
                <a:close/>
              </a:path>
            </a:pathLst>
          </a:custGeom>
          <a:solidFill>
            <a:schemeClr val="accent1">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41" name="Rectangle 40"/>
          <p:cNvSpPr>
            <a:spLocks noChangeArrowheads="1"/>
          </p:cNvSpPr>
          <p:nvPr/>
        </p:nvSpPr>
        <p:spPr bwMode="auto">
          <a:xfrm>
            <a:off x="6608437" y="2963384"/>
            <a:ext cx="1734" cy="1668"/>
          </a:xfrm>
          <a:prstGeom prst="rect">
            <a:avLst/>
          </a:prstGeom>
          <a:solidFill>
            <a:schemeClr val="bg1"/>
          </a:solidFill>
          <a:ln w="3175">
            <a:solidFill>
              <a:srgbClr val="4CBCD0"/>
            </a:solidFill>
            <a:miter lim="800000"/>
            <a:headEnd/>
            <a:tailEnd/>
          </a:ln>
        </p:spPr>
        <p:txBody>
          <a:bodyPr/>
          <a:lstStyle/>
          <a:p>
            <a:endParaRPr lang="en-US" sz="1600" dirty="0">
              <a:ea typeface="宋体" pitchFamily="2" charset="-122"/>
            </a:endParaRPr>
          </a:p>
        </p:txBody>
      </p:sp>
      <p:sp>
        <p:nvSpPr>
          <p:cNvPr id="42" name="Freeform 41"/>
          <p:cNvSpPr>
            <a:spLocks/>
          </p:cNvSpPr>
          <p:nvPr/>
        </p:nvSpPr>
        <p:spPr bwMode="auto">
          <a:xfrm>
            <a:off x="6254894" y="2754740"/>
            <a:ext cx="1734" cy="1668"/>
          </a:xfrm>
          <a:custGeom>
            <a:avLst/>
            <a:gdLst>
              <a:gd name="T0" fmla="*/ 2147483647 w 1"/>
              <a:gd name="T1" fmla="*/ 0 h 1"/>
              <a:gd name="T2" fmla="*/ 2147483647 w 1"/>
              <a:gd name="T3" fmla="*/ 0 h 1"/>
              <a:gd name="T4" fmla="*/ 0 w 1"/>
              <a:gd name="T5" fmla="*/ 0 h 1"/>
              <a:gd name="T6" fmla="*/ 0 w 1"/>
              <a:gd name="T7" fmla="*/ 0 h 1"/>
              <a:gd name="T8" fmla="*/ 2147483647 w 1"/>
              <a:gd name="T9" fmla="*/ 0 h 1"/>
              <a:gd name="T10" fmla="*/ 2147483647 w 1"/>
              <a:gd name="T11" fmla="*/ 0 h 1"/>
              <a:gd name="T12" fmla="*/ 2147483647 w 1"/>
              <a:gd name="T13" fmla="*/ 0 h 1"/>
              <a:gd name="T14" fmla="*/ 2147483647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0"/>
                </a:lnTo>
                <a:lnTo>
                  <a:pt x="0" y="0"/>
                </a:lnTo>
                <a:lnTo>
                  <a:pt x="1"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43" name="Freeform 42"/>
          <p:cNvSpPr>
            <a:spLocks/>
          </p:cNvSpPr>
          <p:nvPr/>
        </p:nvSpPr>
        <p:spPr bwMode="auto">
          <a:xfrm>
            <a:off x="5979414" y="2393168"/>
            <a:ext cx="1050115" cy="651610"/>
          </a:xfrm>
          <a:custGeom>
            <a:avLst/>
            <a:gdLst>
              <a:gd name="T0" fmla="*/ 576 w 606"/>
              <a:gd name="T1" fmla="*/ 136 h 390"/>
              <a:gd name="T2" fmla="*/ 529 w 606"/>
              <a:gd name="T3" fmla="*/ 100 h 390"/>
              <a:gd name="T4" fmla="*/ 481 w 606"/>
              <a:gd name="T5" fmla="*/ 119 h 390"/>
              <a:gd name="T6" fmla="*/ 447 w 606"/>
              <a:gd name="T7" fmla="*/ 143 h 390"/>
              <a:gd name="T8" fmla="*/ 394 w 606"/>
              <a:gd name="T9" fmla="*/ 89 h 390"/>
              <a:gd name="T10" fmla="*/ 354 w 606"/>
              <a:gd name="T11" fmla="*/ 107 h 390"/>
              <a:gd name="T12" fmla="*/ 302 w 606"/>
              <a:gd name="T13" fmla="*/ 57 h 390"/>
              <a:gd name="T14" fmla="*/ 254 w 606"/>
              <a:gd name="T15" fmla="*/ 31 h 390"/>
              <a:gd name="T16" fmla="*/ 219 w 606"/>
              <a:gd name="T17" fmla="*/ 35 h 390"/>
              <a:gd name="T18" fmla="*/ 167 w 606"/>
              <a:gd name="T19" fmla="*/ 55 h 390"/>
              <a:gd name="T20" fmla="*/ 120 w 606"/>
              <a:gd name="T21" fmla="*/ 11 h 390"/>
              <a:gd name="T22" fmla="*/ 72 w 606"/>
              <a:gd name="T23" fmla="*/ 32 h 390"/>
              <a:gd name="T24" fmla="*/ 29 w 606"/>
              <a:gd name="T25" fmla="*/ 26 h 390"/>
              <a:gd name="T26" fmla="*/ 3 w 606"/>
              <a:gd name="T27" fmla="*/ 50 h 390"/>
              <a:gd name="T28" fmla="*/ 44 w 606"/>
              <a:gd name="T29" fmla="*/ 97 h 390"/>
              <a:gd name="T30" fmla="*/ 59 w 606"/>
              <a:gd name="T31" fmla="*/ 146 h 390"/>
              <a:gd name="T32" fmla="*/ 96 w 606"/>
              <a:gd name="T33" fmla="*/ 145 h 390"/>
              <a:gd name="T34" fmla="*/ 122 w 606"/>
              <a:gd name="T35" fmla="*/ 160 h 390"/>
              <a:gd name="T36" fmla="*/ 134 w 606"/>
              <a:gd name="T37" fmla="*/ 199 h 390"/>
              <a:gd name="T38" fmla="*/ 172 w 606"/>
              <a:gd name="T39" fmla="*/ 218 h 390"/>
              <a:gd name="T40" fmla="*/ 215 w 606"/>
              <a:gd name="T41" fmla="*/ 250 h 390"/>
              <a:gd name="T42" fmla="*/ 239 w 606"/>
              <a:gd name="T43" fmla="*/ 259 h 390"/>
              <a:gd name="T44" fmla="*/ 274 w 606"/>
              <a:gd name="T45" fmla="*/ 302 h 390"/>
              <a:gd name="T46" fmla="*/ 285 w 606"/>
              <a:gd name="T47" fmla="*/ 341 h 390"/>
              <a:gd name="T48" fmla="*/ 327 w 606"/>
              <a:gd name="T49" fmla="*/ 381 h 390"/>
              <a:gd name="T50" fmla="*/ 347 w 606"/>
              <a:gd name="T51" fmla="*/ 379 h 390"/>
              <a:gd name="T52" fmla="*/ 355 w 606"/>
              <a:gd name="T53" fmla="*/ 361 h 390"/>
              <a:gd name="T54" fmla="*/ 362 w 606"/>
              <a:gd name="T55" fmla="*/ 344 h 390"/>
              <a:gd name="T56" fmla="*/ 369 w 606"/>
              <a:gd name="T57" fmla="*/ 334 h 390"/>
              <a:gd name="T58" fmla="*/ 379 w 606"/>
              <a:gd name="T59" fmla="*/ 322 h 390"/>
              <a:gd name="T60" fmla="*/ 394 w 606"/>
              <a:gd name="T61" fmla="*/ 327 h 390"/>
              <a:gd name="T62" fmla="*/ 407 w 606"/>
              <a:gd name="T63" fmla="*/ 334 h 390"/>
              <a:gd name="T64" fmla="*/ 424 w 606"/>
              <a:gd name="T65" fmla="*/ 335 h 390"/>
              <a:gd name="T66" fmla="*/ 441 w 606"/>
              <a:gd name="T67" fmla="*/ 335 h 390"/>
              <a:gd name="T68" fmla="*/ 457 w 606"/>
              <a:gd name="T69" fmla="*/ 330 h 390"/>
              <a:gd name="T70" fmla="*/ 465 w 606"/>
              <a:gd name="T71" fmla="*/ 312 h 390"/>
              <a:gd name="T72" fmla="*/ 460 w 606"/>
              <a:gd name="T73" fmla="*/ 298 h 390"/>
              <a:gd name="T74" fmla="*/ 448 w 606"/>
              <a:gd name="T75" fmla="*/ 284 h 390"/>
              <a:gd name="T76" fmla="*/ 456 w 606"/>
              <a:gd name="T77" fmla="*/ 273 h 390"/>
              <a:gd name="T78" fmla="*/ 471 w 606"/>
              <a:gd name="T79" fmla="*/ 271 h 390"/>
              <a:gd name="T80" fmla="*/ 484 w 606"/>
              <a:gd name="T81" fmla="*/ 265 h 390"/>
              <a:gd name="T82" fmla="*/ 493 w 606"/>
              <a:gd name="T83" fmla="*/ 257 h 390"/>
              <a:gd name="T84" fmla="*/ 501 w 606"/>
              <a:gd name="T85" fmla="*/ 246 h 390"/>
              <a:gd name="T86" fmla="*/ 506 w 606"/>
              <a:gd name="T87" fmla="*/ 231 h 390"/>
              <a:gd name="T88" fmla="*/ 518 w 606"/>
              <a:gd name="T89" fmla="*/ 220 h 390"/>
              <a:gd name="T90" fmla="*/ 520 w 606"/>
              <a:gd name="T91" fmla="*/ 207 h 390"/>
              <a:gd name="T92" fmla="*/ 524 w 606"/>
              <a:gd name="T93" fmla="*/ 197 h 390"/>
              <a:gd name="T94" fmla="*/ 528 w 606"/>
              <a:gd name="T95" fmla="*/ 186 h 390"/>
              <a:gd name="T96" fmla="*/ 535 w 606"/>
              <a:gd name="T97" fmla="*/ 196 h 390"/>
              <a:gd name="T98" fmla="*/ 535 w 606"/>
              <a:gd name="T99" fmla="*/ 212 h 390"/>
              <a:gd name="T100" fmla="*/ 540 w 606"/>
              <a:gd name="T101" fmla="*/ 226 h 390"/>
              <a:gd name="T102" fmla="*/ 550 w 606"/>
              <a:gd name="T103" fmla="*/ 228 h 390"/>
              <a:gd name="T104" fmla="*/ 562 w 606"/>
              <a:gd name="T105" fmla="*/ 230 h 390"/>
              <a:gd name="T106" fmla="*/ 574 w 606"/>
              <a:gd name="T107" fmla="*/ 235 h 390"/>
              <a:gd name="T108" fmla="*/ 580 w 606"/>
              <a:gd name="T109" fmla="*/ 226 h 390"/>
              <a:gd name="T110" fmla="*/ 585 w 606"/>
              <a:gd name="T111" fmla="*/ 214 h 390"/>
              <a:gd name="T112" fmla="*/ 587 w 606"/>
              <a:gd name="T113" fmla="*/ 198 h 390"/>
              <a:gd name="T114" fmla="*/ 594 w 606"/>
              <a:gd name="T115" fmla="*/ 188 h 390"/>
              <a:gd name="T116" fmla="*/ 598 w 606"/>
              <a:gd name="T117" fmla="*/ 181 h 390"/>
              <a:gd name="T118" fmla="*/ 604 w 606"/>
              <a:gd name="T119" fmla="*/ 171 h 390"/>
              <a:gd name="T120" fmla="*/ 605 w 606"/>
              <a:gd name="T121" fmla="*/ 160 h 390"/>
              <a:gd name="T122" fmla="*/ 606 w 606"/>
              <a:gd name="T123" fmla="*/ 147 h 3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6"/>
              <a:gd name="T187" fmla="*/ 0 h 390"/>
              <a:gd name="T188" fmla="*/ 606 w 606"/>
              <a:gd name="T189" fmla="*/ 390 h 3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6" h="390">
                <a:moveTo>
                  <a:pt x="606" y="143"/>
                </a:moveTo>
                <a:lnTo>
                  <a:pt x="606" y="142"/>
                </a:lnTo>
                <a:lnTo>
                  <a:pt x="605" y="141"/>
                </a:lnTo>
                <a:lnTo>
                  <a:pt x="604" y="138"/>
                </a:lnTo>
                <a:lnTo>
                  <a:pt x="604" y="137"/>
                </a:lnTo>
                <a:lnTo>
                  <a:pt x="603" y="137"/>
                </a:lnTo>
                <a:lnTo>
                  <a:pt x="603" y="136"/>
                </a:lnTo>
                <a:lnTo>
                  <a:pt x="602" y="135"/>
                </a:lnTo>
                <a:lnTo>
                  <a:pt x="601" y="134"/>
                </a:lnTo>
                <a:lnTo>
                  <a:pt x="590" y="136"/>
                </a:lnTo>
                <a:lnTo>
                  <a:pt x="586" y="136"/>
                </a:lnTo>
                <a:lnTo>
                  <a:pt x="583" y="136"/>
                </a:lnTo>
                <a:lnTo>
                  <a:pt x="578" y="136"/>
                </a:lnTo>
                <a:lnTo>
                  <a:pt x="576" y="136"/>
                </a:lnTo>
                <a:lnTo>
                  <a:pt x="570" y="135"/>
                </a:lnTo>
                <a:lnTo>
                  <a:pt x="568" y="134"/>
                </a:lnTo>
                <a:lnTo>
                  <a:pt x="564" y="130"/>
                </a:lnTo>
                <a:lnTo>
                  <a:pt x="563" y="129"/>
                </a:lnTo>
                <a:lnTo>
                  <a:pt x="562" y="128"/>
                </a:lnTo>
                <a:lnTo>
                  <a:pt x="562" y="129"/>
                </a:lnTo>
                <a:lnTo>
                  <a:pt x="560" y="127"/>
                </a:lnTo>
                <a:lnTo>
                  <a:pt x="557" y="124"/>
                </a:lnTo>
                <a:lnTo>
                  <a:pt x="554" y="124"/>
                </a:lnTo>
                <a:lnTo>
                  <a:pt x="550" y="119"/>
                </a:lnTo>
                <a:lnTo>
                  <a:pt x="546" y="118"/>
                </a:lnTo>
                <a:lnTo>
                  <a:pt x="543" y="116"/>
                </a:lnTo>
                <a:lnTo>
                  <a:pt x="538" y="113"/>
                </a:lnTo>
                <a:lnTo>
                  <a:pt x="538" y="111"/>
                </a:lnTo>
                <a:lnTo>
                  <a:pt x="537" y="109"/>
                </a:lnTo>
                <a:lnTo>
                  <a:pt x="534" y="107"/>
                </a:lnTo>
                <a:lnTo>
                  <a:pt x="533" y="106"/>
                </a:lnTo>
                <a:lnTo>
                  <a:pt x="529" y="100"/>
                </a:lnTo>
                <a:lnTo>
                  <a:pt x="528" y="98"/>
                </a:lnTo>
                <a:lnTo>
                  <a:pt x="524" y="97"/>
                </a:lnTo>
                <a:lnTo>
                  <a:pt x="520" y="100"/>
                </a:lnTo>
                <a:lnTo>
                  <a:pt x="518" y="103"/>
                </a:lnTo>
                <a:lnTo>
                  <a:pt x="515" y="106"/>
                </a:lnTo>
                <a:lnTo>
                  <a:pt x="514" y="107"/>
                </a:lnTo>
                <a:lnTo>
                  <a:pt x="510" y="108"/>
                </a:lnTo>
                <a:lnTo>
                  <a:pt x="506" y="108"/>
                </a:lnTo>
                <a:lnTo>
                  <a:pt x="503" y="109"/>
                </a:lnTo>
                <a:lnTo>
                  <a:pt x="500" y="109"/>
                </a:lnTo>
                <a:lnTo>
                  <a:pt x="498" y="109"/>
                </a:lnTo>
                <a:lnTo>
                  <a:pt x="495" y="109"/>
                </a:lnTo>
                <a:lnTo>
                  <a:pt x="491" y="109"/>
                </a:lnTo>
                <a:lnTo>
                  <a:pt x="488" y="109"/>
                </a:lnTo>
                <a:lnTo>
                  <a:pt x="485" y="109"/>
                </a:lnTo>
                <a:lnTo>
                  <a:pt x="486" y="110"/>
                </a:lnTo>
                <a:lnTo>
                  <a:pt x="482" y="113"/>
                </a:lnTo>
                <a:lnTo>
                  <a:pt x="481" y="116"/>
                </a:lnTo>
                <a:lnTo>
                  <a:pt x="481" y="119"/>
                </a:lnTo>
                <a:lnTo>
                  <a:pt x="480" y="121"/>
                </a:lnTo>
                <a:lnTo>
                  <a:pt x="478" y="125"/>
                </a:lnTo>
                <a:lnTo>
                  <a:pt x="478" y="127"/>
                </a:lnTo>
                <a:lnTo>
                  <a:pt x="478" y="130"/>
                </a:lnTo>
                <a:lnTo>
                  <a:pt x="477" y="135"/>
                </a:lnTo>
                <a:lnTo>
                  <a:pt x="475" y="138"/>
                </a:lnTo>
                <a:lnTo>
                  <a:pt x="474" y="141"/>
                </a:lnTo>
                <a:lnTo>
                  <a:pt x="472" y="143"/>
                </a:lnTo>
                <a:lnTo>
                  <a:pt x="468" y="144"/>
                </a:lnTo>
                <a:lnTo>
                  <a:pt x="466" y="144"/>
                </a:lnTo>
                <a:lnTo>
                  <a:pt x="463" y="144"/>
                </a:lnTo>
                <a:lnTo>
                  <a:pt x="460" y="144"/>
                </a:lnTo>
                <a:lnTo>
                  <a:pt x="457" y="144"/>
                </a:lnTo>
                <a:lnTo>
                  <a:pt x="456" y="144"/>
                </a:lnTo>
                <a:lnTo>
                  <a:pt x="452" y="144"/>
                </a:lnTo>
                <a:lnTo>
                  <a:pt x="449" y="144"/>
                </a:lnTo>
                <a:lnTo>
                  <a:pt x="447" y="143"/>
                </a:lnTo>
                <a:lnTo>
                  <a:pt x="441" y="143"/>
                </a:lnTo>
                <a:lnTo>
                  <a:pt x="440" y="138"/>
                </a:lnTo>
                <a:lnTo>
                  <a:pt x="438" y="135"/>
                </a:lnTo>
                <a:lnTo>
                  <a:pt x="435" y="130"/>
                </a:lnTo>
                <a:lnTo>
                  <a:pt x="433" y="128"/>
                </a:lnTo>
                <a:lnTo>
                  <a:pt x="431" y="127"/>
                </a:lnTo>
                <a:lnTo>
                  <a:pt x="429" y="124"/>
                </a:lnTo>
                <a:lnTo>
                  <a:pt x="424" y="124"/>
                </a:lnTo>
                <a:lnTo>
                  <a:pt x="421" y="119"/>
                </a:lnTo>
                <a:lnTo>
                  <a:pt x="415" y="111"/>
                </a:lnTo>
                <a:lnTo>
                  <a:pt x="414" y="107"/>
                </a:lnTo>
                <a:lnTo>
                  <a:pt x="413" y="103"/>
                </a:lnTo>
                <a:lnTo>
                  <a:pt x="409" y="101"/>
                </a:lnTo>
                <a:lnTo>
                  <a:pt x="409" y="99"/>
                </a:lnTo>
                <a:lnTo>
                  <a:pt x="409" y="94"/>
                </a:lnTo>
                <a:lnTo>
                  <a:pt x="405" y="93"/>
                </a:lnTo>
                <a:lnTo>
                  <a:pt x="403" y="90"/>
                </a:lnTo>
                <a:lnTo>
                  <a:pt x="399" y="89"/>
                </a:lnTo>
                <a:lnTo>
                  <a:pt x="396" y="89"/>
                </a:lnTo>
                <a:lnTo>
                  <a:pt x="394" y="89"/>
                </a:lnTo>
                <a:lnTo>
                  <a:pt x="391" y="91"/>
                </a:lnTo>
                <a:lnTo>
                  <a:pt x="389" y="93"/>
                </a:lnTo>
                <a:lnTo>
                  <a:pt x="387" y="98"/>
                </a:lnTo>
                <a:lnTo>
                  <a:pt x="386" y="103"/>
                </a:lnTo>
                <a:lnTo>
                  <a:pt x="385" y="106"/>
                </a:lnTo>
                <a:lnTo>
                  <a:pt x="385" y="109"/>
                </a:lnTo>
                <a:lnTo>
                  <a:pt x="385" y="112"/>
                </a:lnTo>
                <a:lnTo>
                  <a:pt x="382" y="116"/>
                </a:lnTo>
                <a:lnTo>
                  <a:pt x="380" y="116"/>
                </a:lnTo>
                <a:lnTo>
                  <a:pt x="375" y="116"/>
                </a:lnTo>
                <a:lnTo>
                  <a:pt x="370" y="116"/>
                </a:lnTo>
                <a:lnTo>
                  <a:pt x="365" y="115"/>
                </a:lnTo>
                <a:lnTo>
                  <a:pt x="361" y="111"/>
                </a:lnTo>
                <a:lnTo>
                  <a:pt x="357" y="110"/>
                </a:lnTo>
                <a:lnTo>
                  <a:pt x="355" y="109"/>
                </a:lnTo>
                <a:lnTo>
                  <a:pt x="355" y="108"/>
                </a:lnTo>
                <a:lnTo>
                  <a:pt x="356" y="107"/>
                </a:lnTo>
                <a:lnTo>
                  <a:pt x="354" y="107"/>
                </a:lnTo>
                <a:lnTo>
                  <a:pt x="353" y="101"/>
                </a:lnTo>
                <a:lnTo>
                  <a:pt x="351" y="98"/>
                </a:lnTo>
                <a:lnTo>
                  <a:pt x="348" y="95"/>
                </a:lnTo>
                <a:lnTo>
                  <a:pt x="347" y="91"/>
                </a:lnTo>
                <a:lnTo>
                  <a:pt x="344" y="87"/>
                </a:lnTo>
                <a:lnTo>
                  <a:pt x="340" y="85"/>
                </a:lnTo>
                <a:lnTo>
                  <a:pt x="337" y="82"/>
                </a:lnTo>
                <a:lnTo>
                  <a:pt x="335" y="78"/>
                </a:lnTo>
                <a:lnTo>
                  <a:pt x="335" y="75"/>
                </a:lnTo>
                <a:lnTo>
                  <a:pt x="331" y="73"/>
                </a:lnTo>
                <a:lnTo>
                  <a:pt x="329" y="72"/>
                </a:lnTo>
                <a:lnTo>
                  <a:pt x="326" y="72"/>
                </a:lnTo>
                <a:lnTo>
                  <a:pt x="320" y="68"/>
                </a:lnTo>
                <a:lnTo>
                  <a:pt x="318" y="67"/>
                </a:lnTo>
                <a:lnTo>
                  <a:pt x="315" y="65"/>
                </a:lnTo>
                <a:lnTo>
                  <a:pt x="312" y="61"/>
                </a:lnTo>
                <a:lnTo>
                  <a:pt x="308" y="61"/>
                </a:lnTo>
                <a:lnTo>
                  <a:pt x="304" y="59"/>
                </a:lnTo>
                <a:lnTo>
                  <a:pt x="302" y="57"/>
                </a:lnTo>
                <a:lnTo>
                  <a:pt x="299" y="57"/>
                </a:lnTo>
                <a:lnTo>
                  <a:pt x="297" y="55"/>
                </a:lnTo>
                <a:lnTo>
                  <a:pt x="293" y="55"/>
                </a:lnTo>
                <a:lnTo>
                  <a:pt x="286" y="56"/>
                </a:lnTo>
                <a:lnTo>
                  <a:pt x="284" y="58"/>
                </a:lnTo>
                <a:lnTo>
                  <a:pt x="283" y="60"/>
                </a:lnTo>
                <a:lnTo>
                  <a:pt x="278" y="60"/>
                </a:lnTo>
                <a:lnTo>
                  <a:pt x="269" y="60"/>
                </a:lnTo>
                <a:lnTo>
                  <a:pt x="263" y="58"/>
                </a:lnTo>
                <a:lnTo>
                  <a:pt x="259" y="55"/>
                </a:lnTo>
                <a:lnTo>
                  <a:pt x="259" y="51"/>
                </a:lnTo>
                <a:lnTo>
                  <a:pt x="257" y="47"/>
                </a:lnTo>
                <a:lnTo>
                  <a:pt x="256" y="43"/>
                </a:lnTo>
                <a:lnTo>
                  <a:pt x="254" y="40"/>
                </a:lnTo>
                <a:lnTo>
                  <a:pt x="254" y="35"/>
                </a:lnTo>
                <a:lnTo>
                  <a:pt x="254" y="31"/>
                </a:lnTo>
                <a:lnTo>
                  <a:pt x="254" y="29"/>
                </a:lnTo>
                <a:lnTo>
                  <a:pt x="254" y="27"/>
                </a:lnTo>
                <a:lnTo>
                  <a:pt x="254" y="25"/>
                </a:lnTo>
                <a:lnTo>
                  <a:pt x="254" y="22"/>
                </a:lnTo>
                <a:lnTo>
                  <a:pt x="252" y="17"/>
                </a:lnTo>
                <a:lnTo>
                  <a:pt x="250" y="17"/>
                </a:lnTo>
                <a:lnTo>
                  <a:pt x="245" y="17"/>
                </a:lnTo>
                <a:lnTo>
                  <a:pt x="241" y="18"/>
                </a:lnTo>
                <a:lnTo>
                  <a:pt x="237" y="22"/>
                </a:lnTo>
                <a:lnTo>
                  <a:pt x="236" y="25"/>
                </a:lnTo>
                <a:lnTo>
                  <a:pt x="234" y="25"/>
                </a:lnTo>
                <a:lnTo>
                  <a:pt x="229" y="30"/>
                </a:lnTo>
                <a:lnTo>
                  <a:pt x="226" y="30"/>
                </a:lnTo>
                <a:lnTo>
                  <a:pt x="225" y="33"/>
                </a:lnTo>
                <a:lnTo>
                  <a:pt x="222" y="34"/>
                </a:lnTo>
                <a:lnTo>
                  <a:pt x="219" y="35"/>
                </a:lnTo>
                <a:lnTo>
                  <a:pt x="218" y="37"/>
                </a:lnTo>
                <a:lnTo>
                  <a:pt x="217" y="38"/>
                </a:lnTo>
                <a:lnTo>
                  <a:pt x="217" y="39"/>
                </a:lnTo>
                <a:lnTo>
                  <a:pt x="216" y="42"/>
                </a:lnTo>
                <a:lnTo>
                  <a:pt x="213" y="43"/>
                </a:lnTo>
                <a:lnTo>
                  <a:pt x="210" y="46"/>
                </a:lnTo>
                <a:lnTo>
                  <a:pt x="206" y="48"/>
                </a:lnTo>
                <a:lnTo>
                  <a:pt x="203" y="49"/>
                </a:lnTo>
                <a:lnTo>
                  <a:pt x="200" y="52"/>
                </a:lnTo>
                <a:lnTo>
                  <a:pt x="197" y="54"/>
                </a:lnTo>
                <a:lnTo>
                  <a:pt x="194" y="54"/>
                </a:lnTo>
                <a:lnTo>
                  <a:pt x="192" y="55"/>
                </a:lnTo>
                <a:lnTo>
                  <a:pt x="190" y="55"/>
                </a:lnTo>
                <a:lnTo>
                  <a:pt x="185" y="56"/>
                </a:lnTo>
                <a:lnTo>
                  <a:pt x="182" y="56"/>
                </a:lnTo>
                <a:lnTo>
                  <a:pt x="177" y="56"/>
                </a:lnTo>
                <a:lnTo>
                  <a:pt x="174" y="56"/>
                </a:lnTo>
                <a:lnTo>
                  <a:pt x="172" y="56"/>
                </a:lnTo>
                <a:lnTo>
                  <a:pt x="167" y="55"/>
                </a:lnTo>
                <a:lnTo>
                  <a:pt x="163" y="54"/>
                </a:lnTo>
                <a:lnTo>
                  <a:pt x="160" y="54"/>
                </a:lnTo>
                <a:lnTo>
                  <a:pt x="157" y="54"/>
                </a:lnTo>
                <a:lnTo>
                  <a:pt x="153" y="51"/>
                </a:lnTo>
                <a:lnTo>
                  <a:pt x="147" y="51"/>
                </a:lnTo>
                <a:lnTo>
                  <a:pt x="143" y="46"/>
                </a:lnTo>
                <a:lnTo>
                  <a:pt x="138" y="42"/>
                </a:lnTo>
                <a:lnTo>
                  <a:pt x="134" y="39"/>
                </a:lnTo>
                <a:lnTo>
                  <a:pt x="134" y="37"/>
                </a:lnTo>
                <a:lnTo>
                  <a:pt x="132" y="33"/>
                </a:lnTo>
                <a:lnTo>
                  <a:pt x="131" y="32"/>
                </a:lnTo>
                <a:lnTo>
                  <a:pt x="129" y="26"/>
                </a:lnTo>
                <a:lnTo>
                  <a:pt x="126" y="25"/>
                </a:lnTo>
                <a:lnTo>
                  <a:pt x="125" y="22"/>
                </a:lnTo>
                <a:lnTo>
                  <a:pt x="122" y="17"/>
                </a:lnTo>
                <a:lnTo>
                  <a:pt x="121" y="13"/>
                </a:lnTo>
                <a:lnTo>
                  <a:pt x="120" y="11"/>
                </a:lnTo>
                <a:lnTo>
                  <a:pt x="117" y="7"/>
                </a:lnTo>
                <a:lnTo>
                  <a:pt x="116" y="7"/>
                </a:lnTo>
                <a:lnTo>
                  <a:pt x="115" y="1"/>
                </a:lnTo>
                <a:lnTo>
                  <a:pt x="112" y="0"/>
                </a:lnTo>
                <a:lnTo>
                  <a:pt x="108" y="0"/>
                </a:lnTo>
                <a:lnTo>
                  <a:pt x="104" y="0"/>
                </a:lnTo>
                <a:lnTo>
                  <a:pt x="97" y="0"/>
                </a:lnTo>
                <a:lnTo>
                  <a:pt x="97" y="5"/>
                </a:lnTo>
                <a:lnTo>
                  <a:pt x="95" y="7"/>
                </a:lnTo>
                <a:lnTo>
                  <a:pt x="93" y="9"/>
                </a:lnTo>
                <a:lnTo>
                  <a:pt x="89" y="12"/>
                </a:lnTo>
                <a:lnTo>
                  <a:pt x="87" y="15"/>
                </a:lnTo>
                <a:lnTo>
                  <a:pt x="85" y="20"/>
                </a:lnTo>
                <a:lnTo>
                  <a:pt x="81" y="22"/>
                </a:lnTo>
                <a:lnTo>
                  <a:pt x="78" y="24"/>
                </a:lnTo>
                <a:lnTo>
                  <a:pt x="76" y="29"/>
                </a:lnTo>
                <a:lnTo>
                  <a:pt x="74" y="31"/>
                </a:lnTo>
                <a:lnTo>
                  <a:pt x="72" y="32"/>
                </a:lnTo>
                <a:lnTo>
                  <a:pt x="69" y="33"/>
                </a:lnTo>
                <a:lnTo>
                  <a:pt x="69" y="35"/>
                </a:lnTo>
                <a:lnTo>
                  <a:pt x="67" y="38"/>
                </a:lnTo>
                <a:lnTo>
                  <a:pt x="64" y="40"/>
                </a:lnTo>
                <a:lnTo>
                  <a:pt x="62" y="40"/>
                </a:lnTo>
                <a:lnTo>
                  <a:pt x="61" y="40"/>
                </a:lnTo>
                <a:lnTo>
                  <a:pt x="57" y="40"/>
                </a:lnTo>
                <a:lnTo>
                  <a:pt x="55" y="40"/>
                </a:lnTo>
                <a:lnTo>
                  <a:pt x="52" y="40"/>
                </a:lnTo>
                <a:lnTo>
                  <a:pt x="50" y="38"/>
                </a:lnTo>
                <a:lnTo>
                  <a:pt x="48" y="37"/>
                </a:lnTo>
                <a:lnTo>
                  <a:pt x="46" y="37"/>
                </a:lnTo>
                <a:lnTo>
                  <a:pt x="44" y="35"/>
                </a:lnTo>
                <a:lnTo>
                  <a:pt x="42" y="33"/>
                </a:lnTo>
                <a:lnTo>
                  <a:pt x="39" y="32"/>
                </a:lnTo>
                <a:lnTo>
                  <a:pt x="38" y="31"/>
                </a:lnTo>
                <a:lnTo>
                  <a:pt x="35" y="30"/>
                </a:lnTo>
                <a:lnTo>
                  <a:pt x="33" y="30"/>
                </a:lnTo>
                <a:lnTo>
                  <a:pt x="31" y="27"/>
                </a:lnTo>
                <a:lnTo>
                  <a:pt x="29" y="26"/>
                </a:lnTo>
                <a:lnTo>
                  <a:pt x="27" y="25"/>
                </a:lnTo>
                <a:lnTo>
                  <a:pt x="24" y="23"/>
                </a:lnTo>
                <a:lnTo>
                  <a:pt x="22" y="21"/>
                </a:lnTo>
                <a:lnTo>
                  <a:pt x="20" y="18"/>
                </a:lnTo>
                <a:lnTo>
                  <a:pt x="18" y="18"/>
                </a:lnTo>
                <a:lnTo>
                  <a:pt x="16" y="18"/>
                </a:lnTo>
                <a:lnTo>
                  <a:pt x="13" y="18"/>
                </a:lnTo>
                <a:lnTo>
                  <a:pt x="11" y="18"/>
                </a:lnTo>
                <a:lnTo>
                  <a:pt x="9" y="18"/>
                </a:lnTo>
                <a:lnTo>
                  <a:pt x="7" y="21"/>
                </a:lnTo>
                <a:lnTo>
                  <a:pt x="5" y="23"/>
                </a:lnTo>
                <a:lnTo>
                  <a:pt x="3" y="26"/>
                </a:lnTo>
                <a:lnTo>
                  <a:pt x="0" y="32"/>
                </a:lnTo>
                <a:lnTo>
                  <a:pt x="0" y="34"/>
                </a:lnTo>
                <a:lnTo>
                  <a:pt x="0" y="39"/>
                </a:lnTo>
                <a:lnTo>
                  <a:pt x="0" y="41"/>
                </a:lnTo>
                <a:lnTo>
                  <a:pt x="1" y="44"/>
                </a:lnTo>
                <a:lnTo>
                  <a:pt x="2" y="48"/>
                </a:lnTo>
                <a:lnTo>
                  <a:pt x="3" y="50"/>
                </a:lnTo>
                <a:lnTo>
                  <a:pt x="8" y="54"/>
                </a:lnTo>
                <a:lnTo>
                  <a:pt x="11" y="54"/>
                </a:lnTo>
                <a:lnTo>
                  <a:pt x="14" y="55"/>
                </a:lnTo>
                <a:lnTo>
                  <a:pt x="16" y="57"/>
                </a:lnTo>
                <a:lnTo>
                  <a:pt x="18" y="60"/>
                </a:lnTo>
                <a:lnTo>
                  <a:pt x="20" y="63"/>
                </a:lnTo>
                <a:lnTo>
                  <a:pt x="21" y="64"/>
                </a:lnTo>
                <a:lnTo>
                  <a:pt x="24" y="67"/>
                </a:lnTo>
                <a:lnTo>
                  <a:pt x="25" y="69"/>
                </a:lnTo>
                <a:lnTo>
                  <a:pt x="27" y="72"/>
                </a:lnTo>
                <a:lnTo>
                  <a:pt x="28" y="73"/>
                </a:lnTo>
                <a:lnTo>
                  <a:pt x="30" y="75"/>
                </a:lnTo>
                <a:lnTo>
                  <a:pt x="34" y="77"/>
                </a:lnTo>
                <a:lnTo>
                  <a:pt x="36" y="78"/>
                </a:lnTo>
                <a:lnTo>
                  <a:pt x="40" y="82"/>
                </a:lnTo>
                <a:lnTo>
                  <a:pt x="42" y="85"/>
                </a:lnTo>
                <a:lnTo>
                  <a:pt x="43" y="90"/>
                </a:lnTo>
                <a:lnTo>
                  <a:pt x="43" y="92"/>
                </a:lnTo>
                <a:lnTo>
                  <a:pt x="44" y="97"/>
                </a:lnTo>
                <a:lnTo>
                  <a:pt x="44" y="99"/>
                </a:lnTo>
                <a:lnTo>
                  <a:pt x="44" y="101"/>
                </a:lnTo>
                <a:lnTo>
                  <a:pt x="44" y="104"/>
                </a:lnTo>
                <a:lnTo>
                  <a:pt x="44" y="107"/>
                </a:lnTo>
                <a:lnTo>
                  <a:pt x="44" y="110"/>
                </a:lnTo>
                <a:lnTo>
                  <a:pt x="44" y="112"/>
                </a:lnTo>
                <a:lnTo>
                  <a:pt x="43" y="116"/>
                </a:lnTo>
                <a:lnTo>
                  <a:pt x="44" y="118"/>
                </a:lnTo>
                <a:lnTo>
                  <a:pt x="46" y="120"/>
                </a:lnTo>
                <a:lnTo>
                  <a:pt x="48" y="123"/>
                </a:lnTo>
                <a:lnTo>
                  <a:pt x="51" y="125"/>
                </a:lnTo>
                <a:lnTo>
                  <a:pt x="53" y="126"/>
                </a:lnTo>
                <a:lnTo>
                  <a:pt x="55" y="128"/>
                </a:lnTo>
                <a:lnTo>
                  <a:pt x="55" y="130"/>
                </a:lnTo>
                <a:lnTo>
                  <a:pt x="55" y="135"/>
                </a:lnTo>
                <a:lnTo>
                  <a:pt x="55" y="137"/>
                </a:lnTo>
                <a:lnTo>
                  <a:pt x="56" y="140"/>
                </a:lnTo>
                <a:lnTo>
                  <a:pt x="56" y="142"/>
                </a:lnTo>
                <a:lnTo>
                  <a:pt x="57" y="144"/>
                </a:lnTo>
                <a:lnTo>
                  <a:pt x="59" y="146"/>
                </a:lnTo>
                <a:lnTo>
                  <a:pt x="59" y="149"/>
                </a:lnTo>
                <a:lnTo>
                  <a:pt x="60" y="153"/>
                </a:lnTo>
                <a:lnTo>
                  <a:pt x="62" y="155"/>
                </a:lnTo>
                <a:lnTo>
                  <a:pt x="63" y="159"/>
                </a:lnTo>
                <a:lnTo>
                  <a:pt x="63" y="162"/>
                </a:lnTo>
                <a:lnTo>
                  <a:pt x="65" y="166"/>
                </a:lnTo>
                <a:lnTo>
                  <a:pt x="68" y="167"/>
                </a:lnTo>
                <a:lnTo>
                  <a:pt x="70" y="167"/>
                </a:lnTo>
                <a:lnTo>
                  <a:pt x="73" y="167"/>
                </a:lnTo>
                <a:lnTo>
                  <a:pt x="76" y="166"/>
                </a:lnTo>
                <a:lnTo>
                  <a:pt x="78" y="163"/>
                </a:lnTo>
                <a:lnTo>
                  <a:pt x="78" y="161"/>
                </a:lnTo>
                <a:lnTo>
                  <a:pt x="80" y="160"/>
                </a:lnTo>
                <a:lnTo>
                  <a:pt x="82" y="158"/>
                </a:lnTo>
                <a:lnTo>
                  <a:pt x="86" y="158"/>
                </a:lnTo>
                <a:lnTo>
                  <a:pt x="88" y="155"/>
                </a:lnTo>
                <a:lnTo>
                  <a:pt x="90" y="153"/>
                </a:lnTo>
                <a:lnTo>
                  <a:pt x="91" y="152"/>
                </a:lnTo>
                <a:lnTo>
                  <a:pt x="94" y="150"/>
                </a:lnTo>
                <a:lnTo>
                  <a:pt x="94" y="147"/>
                </a:lnTo>
                <a:lnTo>
                  <a:pt x="96" y="145"/>
                </a:lnTo>
                <a:lnTo>
                  <a:pt x="98" y="144"/>
                </a:lnTo>
                <a:lnTo>
                  <a:pt x="100" y="143"/>
                </a:lnTo>
                <a:lnTo>
                  <a:pt x="102" y="141"/>
                </a:lnTo>
                <a:lnTo>
                  <a:pt x="106" y="140"/>
                </a:lnTo>
                <a:lnTo>
                  <a:pt x="108" y="138"/>
                </a:lnTo>
                <a:lnTo>
                  <a:pt x="111" y="141"/>
                </a:lnTo>
                <a:lnTo>
                  <a:pt x="112" y="143"/>
                </a:lnTo>
                <a:lnTo>
                  <a:pt x="113" y="145"/>
                </a:lnTo>
                <a:lnTo>
                  <a:pt x="114" y="147"/>
                </a:lnTo>
                <a:lnTo>
                  <a:pt x="116" y="151"/>
                </a:lnTo>
                <a:lnTo>
                  <a:pt x="117" y="153"/>
                </a:lnTo>
                <a:lnTo>
                  <a:pt x="117" y="154"/>
                </a:lnTo>
                <a:lnTo>
                  <a:pt x="117" y="155"/>
                </a:lnTo>
                <a:lnTo>
                  <a:pt x="120" y="158"/>
                </a:lnTo>
                <a:lnTo>
                  <a:pt x="122" y="160"/>
                </a:lnTo>
                <a:lnTo>
                  <a:pt x="124" y="162"/>
                </a:lnTo>
                <a:lnTo>
                  <a:pt x="126" y="164"/>
                </a:lnTo>
                <a:lnTo>
                  <a:pt x="128" y="169"/>
                </a:lnTo>
                <a:lnTo>
                  <a:pt x="128" y="172"/>
                </a:lnTo>
                <a:lnTo>
                  <a:pt x="128" y="175"/>
                </a:lnTo>
                <a:lnTo>
                  <a:pt x="128" y="178"/>
                </a:lnTo>
                <a:lnTo>
                  <a:pt x="128" y="180"/>
                </a:lnTo>
                <a:lnTo>
                  <a:pt x="128" y="183"/>
                </a:lnTo>
                <a:lnTo>
                  <a:pt x="129" y="185"/>
                </a:lnTo>
                <a:lnTo>
                  <a:pt x="130" y="188"/>
                </a:lnTo>
                <a:lnTo>
                  <a:pt x="130" y="190"/>
                </a:lnTo>
                <a:lnTo>
                  <a:pt x="130" y="189"/>
                </a:lnTo>
                <a:lnTo>
                  <a:pt x="130" y="192"/>
                </a:lnTo>
                <a:lnTo>
                  <a:pt x="132" y="197"/>
                </a:lnTo>
                <a:lnTo>
                  <a:pt x="134" y="199"/>
                </a:lnTo>
                <a:lnTo>
                  <a:pt x="136" y="202"/>
                </a:lnTo>
                <a:lnTo>
                  <a:pt x="139" y="204"/>
                </a:lnTo>
                <a:lnTo>
                  <a:pt x="142" y="207"/>
                </a:lnTo>
                <a:lnTo>
                  <a:pt x="145" y="207"/>
                </a:lnTo>
                <a:lnTo>
                  <a:pt x="147" y="210"/>
                </a:lnTo>
                <a:lnTo>
                  <a:pt x="150" y="211"/>
                </a:lnTo>
                <a:lnTo>
                  <a:pt x="154" y="212"/>
                </a:lnTo>
                <a:lnTo>
                  <a:pt x="155" y="213"/>
                </a:lnTo>
                <a:lnTo>
                  <a:pt x="157" y="215"/>
                </a:lnTo>
                <a:lnTo>
                  <a:pt x="159" y="216"/>
                </a:lnTo>
                <a:lnTo>
                  <a:pt x="160" y="216"/>
                </a:lnTo>
                <a:lnTo>
                  <a:pt x="162" y="216"/>
                </a:lnTo>
                <a:lnTo>
                  <a:pt x="164" y="218"/>
                </a:lnTo>
                <a:lnTo>
                  <a:pt x="166" y="218"/>
                </a:lnTo>
                <a:lnTo>
                  <a:pt x="170" y="218"/>
                </a:lnTo>
                <a:lnTo>
                  <a:pt x="172" y="218"/>
                </a:lnTo>
                <a:lnTo>
                  <a:pt x="174" y="218"/>
                </a:lnTo>
                <a:lnTo>
                  <a:pt x="176" y="218"/>
                </a:lnTo>
                <a:lnTo>
                  <a:pt x="180" y="219"/>
                </a:lnTo>
                <a:lnTo>
                  <a:pt x="182" y="222"/>
                </a:lnTo>
                <a:lnTo>
                  <a:pt x="183" y="224"/>
                </a:lnTo>
                <a:lnTo>
                  <a:pt x="186" y="228"/>
                </a:lnTo>
                <a:lnTo>
                  <a:pt x="186" y="229"/>
                </a:lnTo>
                <a:lnTo>
                  <a:pt x="188" y="231"/>
                </a:lnTo>
                <a:lnTo>
                  <a:pt x="190" y="233"/>
                </a:lnTo>
                <a:lnTo>
                  <a:pt x="191" y="236"/>
                </a:lnTo>
                <a:lnTo>
                  <a:pt x="193" y="238"/>
                </a:lnTo>
                <a:lnTo>
                  <a:pt x="194" y="238"/>
                </a:lnTo>
                <a:lnTo>
                  <a:pt x="197" y="238"/>
                </a:lnTo>
                <a:lnTo>
                  <a:pt x="198" y="240"/>
                </a:lnTo>
                <a:lnTo>
                  <a:pt x="201" y="244"/>
                </a:lnTo>
                <a:lnTo>
                  <a:pt x="203" y="246"/>
                </a:lnTo>
                <a:lnTo>
                  <a:pt x="207" y="249"/>
                </a:lnTo>
                <a:lnTo>
                  <a:pt x="209" y="250"/>
                </a:lnTo>
                <a:lnTo>
                  <a:pt x="211" y="250"/>
                </a:lnTo>
                <a:lnTo>
                  <a:pt x="215" y="250"/>
                </a:lnTo>
                <a:lnTo>
                  <a:pt x="218" y="250"/>
                </a:lnTo>
                <a:lnTo>
                  <a:pt x="223" y="249"/>
                </a:lnTo>
                <a:lnTo>
                  <a:pt x="225" y="247"/>
                </a:lnTo>
                <a:lnTo>
                  <a:pt x="226" y="246"/>
                </a:lnTo>
                <a:lnTo>
                  <a:pt x="226" y="244"/>
                </a:lnTo>
                <a:lnTo>
                  <a:pt x="226" y="241"/>
                </a:lnTo>
                <a:lnTo>
                  <a:pt x="226" y="238"/>
                </a:lnTo>
                <a:lnTo>
                  <a:pt x="228" y="233"/>
                </a:lnTo>
                <a:lnTo>
                  <a:pt x="229" y="232"/>
                </a:lnTo>
                <a:lnTo>
                  <a:pt x="233" y="232"/>
                </a:lnTo>
                <a:lnTo>
                  <a:pt x="235" y="233"/>
                </a:lnTo>
                <a:lnTo>
                  <a:pt x="237" y="236"/>
                </a:lnTo>
                <a:lnTo>
                  <a:pt x="237" y="239"/>
                </a:lnTo>
                <a:lnTo>
                  <a:pt x="237" y="242"/>
                </a:lnTo>
                <a:lnTo>
                  <a:pt x="237" y="246"/>
                </a:lnTo>
                <a:lnTo>
                  <a:pt x="237" y="248"/>
                </a:lnTo>
                <a:lnTo>
                  <a:pt x="237" y="252"/>
                </a:lnTo>
                <a:lnTo>
                  <a:pt x="237" y="253"/>
                </a:lnTo>
                <a:lnTo>
                  <a:pt x="237" y="257"/>
                </a:lnTo>
                <a:lnTo>
                  <a:pt x="239" y="259"/>
                </a:lnTo>
                <a:lnTo>
                  <a:pt x="241" y="261"/>
                </a:lnTo>
                <a:lnTo>
                  <a:pt x="243" y="262"/>
                </a:lnTo>
                <a:lnTo>
                  <a:pt x="248" y="264"/>
                </a:lnTo>
                <a:lnTo>
                  <a:pt x="249" y="265"/>
                </a:lnTo>
                <a:lnTo>
                  <a:pt x="249" y="269"/>
                </a:lnTo>
                <a:lnTo>
                  <a:pt x="251" y="272"/>
                </a:lnTo>
                <a:lnTo>
                  <a:pt x="253" y="274"/>
                </a:lnTo>
                <a:lnTo>
                  <a:pt x="256" y="276"/>
                </a:lnTo>
                <a:lnTo>
                  <a:pt x="258" y="279"/>
                </a:lnTo>
                <a:lnTo>
                  <a:pt x="259" y="281"/>
                </a:lnTo>
                <a:lnTo>
                  <a:pt x="259" y="283"/>
                </a:lnTo>
                <a:lnTo>
                  <a:pt x="260" y="285"/>
                </a:lnTo>
                <a:lnTo>
                  <a:pt x="262" y="287"/>
                </a:lnTo>
                <a:lnTo>
                  <a:pt x="265" y="289"/>
                </a:lnTo>
                <a:lnTo>
                  <a:pt x="267" y="291"/>
                </a:lnTo>
                <a:lnTo>
                  <a:pt x="267" y="293"/>
                </a:lnTo>
                <a:lnTo>
                  <a:pt x="269" y="296"/>
                </a:lnTo>
                <a:lnTo>
                  <a:pt x="270" y="298"/>
                </a:lnTo>
                <a:lnTo>
                  <a:pt x="272" y="300"/>
                </a:lnTo>
                <a:lnTo>
                  <a:pt x="274" y="302"/>
                </a:lnTo>
                <a:lnTo>
                  <a:pt x="277" y="304"/>
                </a:lnTo>
                <a:lnTo>
                  <a:pt x="279" y="305"/>
                </a:lnTo>
                <a:lnTo>
                  <a:pt x="280" y="306"/>
                </a:lnTo>
                <a:lnTo>
                  <a:pt x="283" y="308"/>
                </a:lnTo>
                <a:lnTo>
                  <a:pt x="283" y="309"/>
                </a:lnTo>
                <a:lnTo>
                  <a:pt x="283" y="312"/>
                </a:lnTo>
                <a:lnTo>
                  <a:pt x="283" y="314"/>
                </a:lnTo>
                <a:lnTo>
                  <a:pt x="283" y="316"/>
                </a:lnTo>
                <a:lnTo>
                  <a:pt x="283" y="318"/>
                </a:lnTo>
                <a:lnTo>
                  <a:pt x="283" y="321"/>
                </a:lnTo>
                <a:lnTo>
                  <a:pt x="283" y="323"/>
                </a:lnTo>
                <a:lnTo>
                  <a:pt x="283" y="325"/>
                </a:lnTo>
                <a:lnTo>
                  <a:pt x="283" y="327"/>
                </a:lnTo>
                <a:lnTo>
                  <a:pt x="283" y="331"/>
                </a:lnTo>
                <a:lnTo>
                  <a:pt x="283" y="334"/>
                </a:lnTo>
                <a:lnTo>
                  <a:pt x="284" y="338"/>
                </a:lnTo>
                <a:lnTo>
                  <a:pt x="284" y="340"/>
                </a:lnTo>
                <a:lnTo>
                  <a:pt x="285" y="341"/>
                </a:lnTo>
                <a:lnTo>
                  <a:pt x="285" y="343"/>
                </a:lnTo>
                <a:lnTo>
                  <a:pt x="285" y="345"/>
                </a:lnTo>
                <a:lnTo>
                  <a:pt x="285" y="349"/>
                </a:lnTo>
                <a:lnTo>
                  <a:pt x="287" y="350"/>
                </a:lnTo>
                <a:lnTo>
                  <a:pt x="291" y="353"/>
                </a:lnTo>
                <a:lnTo>
                  <a:pt x="292" y="356"/>
                </a:lnTo>
                <a:lnTo>
                  <a:pt x="295" y="359"/>
                </a:lnTo>
                <a:lnTo>
                  <a:pt x="299" y="360"/>
                </a:lnTo>
                <a:lnTo>
                  <a:pt x="301" y="364"/>
                </a:lnTo>
                <a:lnTo>
                  <a:pt x="302" y="366"/>
                </a:lnTo>
                <a:lnTo>
                  <a:pt x="305" y="368"/>
                </a:lnTo>
                <a:lnTo>
                  <a:pt x="309" y="370"/>
                </a:lnTo>
                <a:lnTo>
                  <a:pt x="313" y="373"/>
                </a:lnTo>
                <a:lnTo>
                  <a:pt x="315" y="374"/>
                </a:lnTo>
                <a:lnTo>
                  <a:pt x="319" y="375"/>
                </a:lnTo>
                <a:lnTo>
                  <a:pt x="322" y="377"/>
                </a:lnTo>
                <a:lnTo>
                  <a:pt x="325" y="379"/>
                </a:lnTo>
                <a:lnTo>
                  <a:pt x="327" y="381"/>
                </a:lnTo>
                <a:lnTo>
                  <a:pt x="329" y="383"/>
                </a:lnTo>
                <a:lnTo>
                  <a:pt x="332" y="385"/>
                </a:lnTo>
                <a:lnTo>
                  <a:pt x="337" y="386"/>
                </a:lnTo>
                <a:lnTo>
                  <a:pt x="339" y="387"/>
                </a:lnTo>
                <a:lnTo>
                  <a:pt x="340" y="390"/>
                </a:lnTo>
                <a:lnTo>
                  <a:pt x="340" y="388"/>
                </a:lnTo>
                <a:lnTo>
                  <a:pt x="342" y="388"/>
                </a:lnTo>
                <a:lnTo>
                  <a:pt x="343" y="387"/>
                </a:lnTo>
                <a:lnTo>
                  <a:pt x="344" y="386"/>
                </a:lnTo>
                <a:lnTo>
                  <a:pt x="344" y="385"/>
                </a:lnTo>
                <a:lnTo>
                  <a:pt x="345" y="384"/>
                </a:lnTo>
                <a:lnTo>
                  <a:pt x="345" y="383"/>
                </a:lnTo>
                <a:lnTo>
                  <a:pt x="346" y="382"/>
                </a:lnTo>
                <a:lnTo>
                  <a:pt x="346" y="381"/>
                </a:lnTo>
                <a:lnTo>
                  <a:pt x="347" y="379"/>
                </a:lnTo>
                <a:lnTo>
                  <a:pt x="348" y="378"/>
                </a:lnTo>
                <a:lnTo>
                  <a:pt x="348" y="377"/>
                </a:lnTo>
                <a:lnTo>
                  <a:pt x="348" y="376"/>
                </a:lnTo>
                <a:lnTo>
                  <a:pt x="348" y="375"/>
                </a:lnTo>
                <a:lnTo>
                  <a:pt x="348" y="374"/>
                </a:lnTo>
                <a:lnTo>
                  <a:pt x="348" y="373"/>
                </a:lnTo>
                <a:lnTo>
                  <a:pt x="349" y="371"/>
                </a:lnTo>
                <a:lnTo>
                  <a:pt x="349" y="370"/>
                </a:lnTo>
                <a:lnTo>
                  <a:pt x="351" y="370"/>
                </a:lnTo>
                <a:lnTo>
                  <a:pt x="352" y="369"/>
                </a:lnTo>
                <a:lnTo>
                  <a:pt x="353" y="368"/>
                </a:lnTo>
                <a:lnTo>
                  <a:pt x="353" y="367"/>
                </a:lnTo>
                <a:lnTo>
                  <a:pt x="354" y="367"/>
                </a:lnTo>
                <a:lnTo>
                  <a:pt x="354" y="366"/>
                </a:lnTo>
                <a:lnTo>
                  <a:pt x="354" y="365"/>
                </a:lnTo>
                <a:lnTo>
                  <a:pt x="355" y="364"/>
                </a:lnTo>
                <a:lnTo>
                  <a:pt x="355" y="362"/>
                </a:lnTo>
                <a:lnTo>
                  <a:pt x="355" y="361"/>
                </a:lnTo>
                <a:lnTo>
                  <a:pt x="355" y="360"/>
                </a:lnTo>
                <a:lnTo>
                  <a:pt x="356" y="359"/>
                </a:lnTo>
                <a:lnTo>
                  <a:pt x="356" y="358"/>
                </a:lnTo>
                <a:lnTo>
                  <a:pt x="356" y="357"/>
                </a:lnTo>
                <a:lnTo>
                  <a:pt x="357" y="357"/>
                </a:lnTo>
                <a:lnTo>
                  <a:pt x="357" y="356"/>
                </a:lnTo>
                <a:lnTo>
                  <a:pt x="358" y="355"/>
                </a:lnTo>
                <a:lnTo>
                  <a:pt x="358" y="353"/>
                </a:lnTo>
                <a:lnTo>
                  <a:pt x="360" y="353"/>
                </a:lnTo>
                <a:lnTo>
                  <a:pt x="360" y="352"/>
                </a:lnTo>
                <a:lnTo>
                  <a:pt x="360" y="351"/>
                </a:lnTo>
                <a:lnTo>
                  <a:pt x="360" y="350"/>
                </a:lnTo>
                <a:lnTo>
                  <a:pt x="361" y="349"/>
                </a:lnTo>
                <a:lnTo>
                  <a:pt x="361" y="348"/>
                </a:lnTo>
                <a:lnTo>
                  <a:pt x="362" y="347"/>
                </a:lnTo>
                <a:lnTo>
                  <a:pt x="362" y="344"/>
                </a:lnTo>
                <a:lnTo>
                  <a:pt x="362" y="343"/>
                </a:lnTo>
                <a:lnTo>
                  <a:pt x="362" y="342"/>
                </a:lnTo>
                <a:lnTo>
                  <a:pt x="363" y="341"/>
                </a:lnTo>
                <a:lnTo>
                  <a:pt x="363" y="340"/>
                </a:lnTo>
                <a:lnTo>
                  <a:pt x="364" y="339"/>
                </a:lnTo>
                <a:lnTo>
                  <a:pt x="365" y="339"/>
                </a:lnTo>
                <a:lnTo>
                  <a:pt x="365" y="338"/>
                </a:lnTo>
                <a:lnTo>
                  <a:pt x="366" y="338"/>
                </a:lnTo>
                <a:lnTo>
                  <a:pt x="366" y="336"/>
                </a:lnTo>
                <a:lnTo>
                  <a:pt x="368" y="335"/>
                </a:lnTo>
                <a:lnTo>
                  <a:pt x="369" y="334"/>
                </a:lnTo>
                <a:lnTo>
                  <a:pt x="369" y="333"/>
                </a:lnTo>
                <a:lnTo>
                  <a:pt x="369" y="332"/>
                </a:lnTo>
                <a:lnTo>
                  <a:pt x="370" y="332"/>
                </a:lnTo>
                <a:lnTo>
                  <a:pt x="370" y="331"/>
                </a:lnTo>
                <a:lnTo>
                  <a:pt x="370" y="330"/>
                </a:lnTo>
                <a:lnTo>
                  <a:pt x="371" y="328"/>
                </a:lnTo>
                <a:lnTo>
                  <a:pt x="371" y="327"/>
                </a:lnTo>
                <a:lnTo>
                  <a:pt x="371" y="326"/>
                </a:lnTo>
                <a:lnTo>
                  <a:pt x="372" y="325"/>
                </a:lnTo>
                <a:lnTo>
                  <a:pt x="372" y="324"/>
                </a:lnTo>
                <a:lnTo>
                  <a:pt x="373" y="324"/>
                </a:lnTo>
                <a:lnTo>
                  <a:pt x="373" y="323"/>
                </a:lnTo>
                <a:lnTo>
                  <a:pt x="374" y="323"/>
                </a:lnTo>
                <a:lnTo>
                  <a:pt x="375" y="323"/>
                </a:lnTo>
                <a:lnTo>
                  <a:pt x="377" y="323"/>
                </a:lnTo>
                <a:lnTo>
                  <a:pt x="378" y="323"/>
                </a:lnTo>
                <a:lnTo>
                  <a:pt x="379" y="322"/>
                </a:lnTo>
                <a:lnTo>
                  <a:pt x="380" y="322"/>
                </a:lnTo>
                <a:lnTo>
                  <a:pt x="381" y="322"/>
                </a:lnTo>
                <a:lnTo>
                  <a:pt x="382" y="322"/>
                </a:lnTo>
                <a:lnTo>
                  <a:pt x="383" y="322"/>
                </a:lnTo>
                <a:lnTo>
                  <a:pt x="385" y="322"/>
                </a:lnTo>
                <a:lnTo>
                  <a:pt x="386" y="322"/>
                </a:lnTo>
                <a:lnTo>
                  <a:pt x="387" y="322"/>
                </a:lnTo>
                <a:lnTo>
                  <a:pt x="387" y="323"/>
                </a:lnTo>
                <a:lnTo>
                  <a:pt x="388" y="323"/>
                </a:lnTo>
                <a:lnTo>
                  <a:pt x="389" y="323"/>
                </a:lnTo>
                <a:lnTo>
                  <a:pt x="390" y="323"/>
                </a:lnTo>
                <a:lnTo>
                  <a:pt x="391" y="323"/>
                </a:lnTo>
                <a:lnTo>
                  <a:pt x="391" y="324"/>
                </a:lnTo>
                <a:lnTo>
                  <a:pt x="392" y="324"/>
                </a:lnTo>
                <a:lnTo>
                  <a:pt x="392" y="325"/>
                </a:lnTo>
                <a:lnTo>
                  <a:pt x="392" y="326"/>
                </a:lnTo>
                <a:lnTo>
                  <a:pt x="394" y="327"/>
                </a:lnTo>
                <a:lnTo>
                  <a:pt x="395" y="327"/>
                </a:lnTo>
                <a:lnTo>
                  <a:pt x="396" y="327"/>
                </a:lnTo>
                <a:lnTo>
                  <a:pt x="396" y="328"/>
                </a:lnTo>
                <a:lnTo>
                  <a:pt x="397" y="328"/>
                </a:lnTo>
                <a:lnTo>
                  <a:pt x="397" y="330"/>
                </a:lnTo>
                <a:lnTo>
                  <a:pt x="397" y="331"/>
                </a:lnTo>
                <a:lnTo>
                  <a:pt x="397" y="332"/>
                </a:lnTo>
                <a:lnTo>
                  <a:pt x="398" y="333"/>
                </a:lnTo>
                <a:lnTo>
                  <a:pt x="399" y="333"/>
                </a:lnTo>
                <a:lnTo>
                  <a:pt x="400" y="334"/>
                </a:lnTo>
                <a:lnTo>
                  <a:pt x="402" y="334"/>
                </a:lnTo>
                <a:lnTo>
                  <a:pt x="403" y="334"/>
                </a:lnTo>
                <a:lnTo>
                  <a:pt x="404" y="334"/>
                </a:lnTo>
                <a:lnTo>
                  <a:pt x="405" y="334"/>
                </a:lnTo>
                <a:lnTo>
                  <a:pt x="406" y="334"/>
                </a:lnTo>
                <a:lnTo>
                  <a:pt x="407" y="334"/>
                </a:lnTo>
                <a:lnTo>
                  <a:pt x="408" y="334"/>
                </a:lnTo>
                <a:lnTo>
                  <a:pt x="409" y="334"/>
                </a:lnTo>
                <a:lnTo>
                  <a:pt x="411" y="334"/>
                </a:lnTo>
                <a:lnTo>
                  <a:pt x="412" y="333"/>
                </a:lnTo>
                <a:lnTo>
                  <a:pt x="413" y="333"/>
                </a:lnTo>
                <a:lnTo>
                  <a:pt x="415" y="333"/>
                </a:lnTo>
                <a:lnTo>
                  <a:pt x="416" y="333"/>
                </a:lnTo>
                <a:lnTo>
                  <a:pt x="417" y="333"/>
                </a:lnTo>
                <a:lnTo>
                  <a:pt x="418" y="333"/>
                </a:lnTo>
                <a:lnTo>
                  <a:pt x="420" y="333"/>
                </a:lnTo>
                <a:lnTo>
                  <a:pt x="421" y="334"/>
                </a:lnTo>
                <a:lnTo>
                  <a:pt x="422" y="334"/>
                </a:lnTo>
                <a:lnTo>
                  <a:pt x="423" y="335"/>
                </a:lnTo>
                <a:lnTo>
                  <a:pt x="424" y="335"/>
                </a:lnTo>
                <a:lnTo>
                  <a:pt x="425" y="335"/>
                </a:lnTo>
                <a:lnTo>
                  <a:pt x="426" y="335"/>
                </a:lnTo>
                <a:lnTo>
                  <a:pt x="428" y="335"/>
                </a:lnTo>
                <a:lnTo>
                  <a:pt x="429" y="335"/>
                </a:lnTo>
                <a:lnTo>
                  <a:pt x="431" y="335"/>
                </a:lnTo>
                <a:lnTo>
                  <a:pt x="432" y="335"/>
                </a:lnTo>
                <a:lnTo>
                  <a:pt x="433" y="335"/>
                </a:lnTo>
                <a:lnTo>
                  <a:pt x="434" y="335"/>
                </a:lnTo>
                <a:lnTo>
                  <a:pt x="435" y="335"/>
                </a:lnTo>
                <a:lnTo>
                  <a:pt x="437" y="335"/>
                </a:lnTo>
                <a:lnTo>
                  <a:pt x="438" y="335"/>
                </a:lnTo>
                <a:lnTo>
                  <a:pt x="439" y="335"/>
                </a:lnTo>
                <a:lnTo>
                  <a:pt x="441" y="335"/>
                </a:lnTo>
                <a:lnTo>
                  <a:pt x="442" y="335"/>
                </a:lnTo>
                <a:lnTo>
                  <a:pt x="445" y="335"/>
                </a:lnTo>
                <a:lnTo>
                  <a:pt x="445" y="336"/>
                </a:lnTo>
                <a:lnTo>
                  <a:pt x="446" y="336"/>
                </a:lnTo>
                <a:lnTo>
                  <a:pt x="447" y="336"/>
                </a:lnTo>
                <a:lnTo>
                  <a:pt x="448" y="336"/>
                </a:lnTo>
                <a:lnTo>
                  <a:pt x="449" y="335"/>
                </a:lnTo>
                <a:lnTo>
                  <a:pt x="450" y="334"/>
                </a:lnTo>
                <a:lnTo>
                  <a:pt x="451" y="333"/>
                </a:lnTo>
                <a:lnTo>
                  <a:pt x="451" y="332"/>
                </a:lnTo>
                <a:lnTo>
                  <a:pt x="452" y="332"/>
                </a:lnTo>
                <a:lnTo>
                  <a:pt x="452" y="331"/>
                </a:lnTo>
                <a:lnTo>
                  <a:pt x="454" y="331"/>
                </a:lnTo>
                <a:lnTo>
                  <a:pt x="455" y="330"/>
                </a:lnTo>
                <a:lnTo>
                  <a:pt x="456" y="330"/>
                </a:lnTo>
                <a:lnTo>
                  <a:pt x="457" y="330"/>
                </a:lnTo>
                <a:lnTo>
                  <a:pt x="458" y="328"/>
                </a:lnTo>
                <a:lnTo>
                  <a:pt x="458" y="327"/>
                </a:lnTo>
                <a:lnTo>
                  <a:pt x="459" y="327"/>
                </a:lnTo>
                <a:lnTo>
                  <a:pt x="459" y="326"/>
                </a:lnTo>
                <a:lnTo>
                  <a:pt x="460" y="326"/>
                </a:lnTo>
                <a:lnTo>
                  <a:pt x="460" y="325"/>
                </a:lnTo>
                <a:lnTo>
                  <a:pt x="461" y="324"/>
                </a:lnTo>
                <a:lnTo>
                  <a:pt x="463" y="324"/>
                </a:lnTo>
                <a:lnTo>
                  <a:pt x="463" y="323"/>
                </a:lnTo>
                <a:lnTo>
                  <a:pt x="464" y="323"/>
                </a:lnTo>
                <a:lnTo>
                  <a:pt x="464" y="322"/>
                </a:lnTo>
                <a:lnTo>
                  <a:pt x="465" y="321"/>
                </a:lnTo>
                <a:lnTo>
                  <a:pt x="465" y="319"/>
                </a:lnTo>
                <a:lnTo>
                  <a:pt x="465" y="318"/>
                </a:lnTo>
                <a:lnTo>
                  <a:pt x="465" y="317"/>
                </a:lnTo>
                <a:lnTo>
                  <a:pt x="465" y="316"/>
                </a:lnTo>
                <a:lnTo>
                  <a:pt x="465" y="315"/>
                </a:lnTo>
                <a:lnTo>
                  <a:pt x="465" y="314"/>
                </a:lnTo>
                <a:lnTo>
                  <a:pt x="465" y="313"/>
                </a:lnTo>
                <a:lnTo>
                  <a:pt x="465" y="312"/>
                </a:lnTo>
                <a:lnTo>
                  <a:pt x="464" y="310"/>
                </a:lnTo>
                <a:lnTo>
                  <a:pt x="465" y="310"/>
                </a:lnTo>
                <a:lnTo>
                  <a:pt x="464" y="309"/>
                </a:lnTo>
                <a:lnTo>
                  <a:pt x="465" y="308"/>
                </a:lnTo>
                <a:lnTo>
                  <a:pt x="465" y="307"/>
                </a:lnTo>
                <a:lnTo>
                  <a:pt x="465" y="306"/>
                </a:lnTo>
                <a:lnTo>
                  <a:pt x="465" y="305"/>
                </a:lnTo>
                <a:lnTo>
                  <a:pt x="465" y="304"/>
                </a:lnTo>
                <a:lnTo>
                  <a:pt x="465" y="302"/>
                </a:lnTo>
                <a:lnTo>
                  <a:pt x="465" y="301"/>
                </a:lnTo>
                <a:lnTo>
                  <a:pt x="464" y="300"/>
                </a:lnTo>
                <a:lnTo>
                  <a:pt x="464" y="299"/>
                </a:lnTo>
                <a:lnTo>
                  <a:pt x="463" y="298"/>
                </a:lnTo>
                <a:lnTo>
                  <a:pt x="461" y="298"/>
                </a:lnTo>
                <a:lnTo>
                  <a:pt x="460" y="298"/>
                </a:lnTo>
                <a:lnTo>
                  <a:pt x="459" y="298"/>
                </a:lnTo>
                <a:lnTo>
                  <a:pt x="458" y="297"/>
                </a:lnTo>
                <a:lnTo>
                  <a:pt x="458" y="296"/>
                </a:lnTo>
                <a:lnTo>
                  <a:pt x="457" y="293"/>
                </a:lnTo>
                <a:lnTo>
                  <a:pt x="456" y="292"/>
                </a:lnTo>
                <a:lnTo>
                  <a:pt x="455" y="292"/>
                </a:lnTo>
                <a:lnTo>
                  <a:pt x="455" y="291"/>
                </a:lnTo>
                <a:lnTo>
                  <a:pt x="454" y="290"/>
                </a:lnTo>
                <a:lnTo>
                  <a:pt x="452" y="290"/>
                </a:lnTo>
                <a:lnTo>
                  <a:pt x="452" y="289"/>
                </a:lnTo>
                <a:lnTo>
                  <a:pt x="451" y="289"/>
                </a:lnTo>
                <a:lnTo>
                  <a:pt x="450" y="288"/>
                </a:lnTo>
                <a:lnTo>
                  <a:pt x="448" y="287"/>
                </a:lnTo>
                <a:lnTo>
                  <a:pt x="448" y="285"/>
                </a:lnTo>
                <a:lnTo>
                  <a:pt x="448" y="284"/>
                </a:lnTo>
                <a:lnTo>
                  <a:pt x="447" y="283"/>
                </a:lnTo>
                <a:lnTo>
                  <a:pt x="448" y="283"/>
                </a:lnTo>
                <a:lnTo>
                  <a:pt x="448" y="281"/>
                </a:lnTo>
                <a:lnTo>
                  <a:pt x="448" y="280"/>
                </a:lnTo>
                <a:lnTo>
                  <a:pt x="448" y="279"/>
                </a:lnTo>
                <a:lnTo>
                  <a:pt x="448" y="278"/>
                </a:lnTo>
                <a:lnTo>
                  <a:pt x="449" y="278"/>
                </a:lnTo>
                <a:lnTo>
                  <a:pt x="449" y="276"/>
                </a:lnTo>
                <a:lnTo>
                  <a:pt x="449" y="275"/>
                </a:lnTo>
                <a:lnTo>
                  <a:pt x="450" y="274"/>
                </a:lnTo>
                <a:lnTo>
                  <a:pt x="451" y="274"/>
                </a:lnTo>
                <a:lnTo>
                  <a:pt x="451" y="273"/>
                </a:lnTo>
                <a:lnTo>
                  <a:pt x="452" y="273"/>
                </a:lnTo>
                <a:lnTo>
                  <a:pt x="454" y="273"/>
                </a:lnTo>
                <a:lnTo>
                  <a:pt x="455" y="273"/>
                </a:lnTo>
                <a:lnTo>
                  <a:pt x="456" y="273"/>
                </a:lnTo>
                <a:lnTo>
                  <a:pt x="457" y="273"/>
                </a:lnTo>
                <a:lnTo>
                  <a:pt x="458" y="273"/>
                </a:lnTo>
                <a:lnTo>
                  <a:pt x="459" y="273"/>
                </a:lnTo>
                <a:lnTo>
                  <a:pt x="460" y="273"/>
                </a:lnTo>
                <a:lnTo>
                  <a:pt x="461" y="273"/>
                </a:lnTo>
                <a:lnTo>
                  <a:pt x="463" y="272"/>
                </a:lnTo>
                <a:lnTo>
                  <a:pt x="464" y="272"/>
                </a:lnTo>
                <a:lnTo>
                  <a:pt x="465" y="272"/>
                </a:lnTo>
                <a:lnTo>
                  <a:pt x="466" y="271"/>
                </a:lnTo>
                <a:lnTo>
                  <a:pt x="467" y="271"/>
                </a:lnTo>
                <a:lnTo>
                  <a:pt x="468" y="271"/>
                </a:lnTo>
                <a:lnTo>
                  <a:pt x="469" y="271"/>
                </a:lnTo>
                <a:lnTo>
                  <a:pt x="471" y="271"/>
                </a:lnTo>
                <a:lnTo>
                  <a:pt x="472" y="271"/>
                </a:lnTo>
                <a:lnTo>
                  <a:pt x="473" y="271"/>
                </a:lnTo>
                <a:lnTo>
                  <a:pt x="474" y="271"/>
                </a:lnTo>
                <a:lnTo>
                  <a:pt x="475" y="270"/>
                </a:lnTo>
                <a:lnTo>
                  <a:pt x="476" y="270"/>
                </a:lnTo>
                <a:lnTo>
                  <a:pt x="477" y="270"/>
                </a:lnTo>
                <a:lnTo>
                  <a:pt x="477" y="269"/>
                </a:lnTo>
                <a:lnTo>
                  <a:pt x="478" y="269"/>
                </a:lnTo>
                <a:lnTo>
                  <a:pt x="480" y="269"/>
                </a:lnTo>
                <a:lnTo>
                  <a:pt x="481" y="267"/>
                </a:lnTo>
                <a:lnTo>
                  <a:pt x="482" y="267"/>
                </a:lnTo>
                <a:lnTo>
                  <a:pt x="483" y="266"/>
                </a:lnTo>
                <a:lnTo>
                  <a:pt x="484" y="265"/>
                </a:lnTo>
                <a:lnTo>
                  <a:pt x="484" y="264"/>
                </a:lnTo>
                <a:lnTo>
                  <a:pt x="485" y="263"/>
                </a:lnTo>
                <a:lnTo>
                  <a:pt x="486" y="262"/>
                </a:lnTo>
                <a:lnTo>
                  <a:pt x="488" y="261"/>
                </a:lnTo>
                <a:lnTo>
                  <a:pt x="489" y="259"/>
                </a:lnTo>
                <a:lnTo>
                  <a:pt x="490" y="259"/>
                </a:lnTo>
                <a:lnTo>
                  <a:pt x="491" y="259"/>
                </a:lnTo>
                <a:lnTo>
                  <a:pt x="492" y="258"/>
                </a:lnTo>
                <a:lnTo>
                  <a:pt x="492" y="257"/>
                </a:lnTo>
                <a:lnTo>
                  <a:pt x="493" y="257"/>
                </a:lnTo>
                <a:lnTo>
                  <a:pt x="494" y="256"/>
                </a:lnTo>
                <a:lnTo>
                  <a:pt x="494" y="255"/>
                </a:lnTo>
                <a:lnTo>
                  <a:pt x="495" y="254"/>
                </a:lnTo>
                <a:lnTo>
                  <a:pt x="495" y="253"/>
                </a:lnTo>
                <a:lnTo>
                  <a:pt x="497" y="253"/>
                </a:lnTo>
                <a:lnTo>
                  <a:pt x="497" y="252"/>
                </a:lnTo>
                <a:lnTo>
                  <a:pt x="498" y="250"/>
                </a:lnTo>
                <a:lnTo>
                  <a:pt x="499" y="249"/>
                </a:lnTo>
                <a:lnTo>
                  <a:pt x="500" y="248"/>
                </a:lnTo>
                <a:lnTo>
                  <a:pt x="500" y="247"/>
                </a:lnTo>
                <a:lnTo>
                  <a:pt x="500" y="246"/>
                </a:lnTo>
                <a:lnTo>
                  <a:pt x="501" y="246"/>
                </a:lnTo>
                <a:lnTo>
                  <a:pt x="501" y="245"/>
                </a:lnTo>
                <a:lnTo>
                  <a:pt x="502" y="244"/>
                </a:lnTo>
                <a:lnTo>
                  <a:pt x="502" y="242"/>
                </a:lnTo>
                <a:lnTo>
                  <a:pt x="503" y="241"/>
                </a:lnTo>
                <a:lnTo>
                  <a:pt x="504" y="240"/>
                </a:lnTo>
                <a:lnTo>
                  <a:pt x="504" y="239"/>
                </a:lnTo>
                <a:lnTo>
                  <a:pt x="506" y="238"/>
                </a:lnTo>
                <a:lnTo>
                  <a:pt x="506" y="237"/>
                </a:lnTo>
                <a:lnTo>
                  <a:pt x="506" y="236"/>
                </a:lnTo>
                <a:lnTo>
                  <a:pt x="506" y="235"/>
                </a:lnTo>
                <a:lnTo>
                  <a:pt x="506" y="233"/>
                </a:lnTo>
                <a:lnTo>
                  <a:pt x="506" y="231"/>
                </a:lnTo>
                <a:lnTo>
                  <a:pt x="507" y="230"/>
                </a:lnTo>
                <a:lnTo>
                  <a:pt x="507" y="229"/>
                </a:lnTo>
                <a:lnTo>
                  <a:pt x="508" y="229"/>
                </a:lnTo>
                <a:lnTo>
                  <a:pt x="508" y="228"/>
                </a:lnTo>
                <a:lnTo>
                  <a:pt x="509" y="227"/>
                </a:lnTo>
                <a:lnTo>
                  <a:pt x="510" y="227"/>
                </a:lnTo>
                <a:lnTo>
                  <a:pt x="510" y="226"/>
                </a:lnTo>
                <a:lnTo>
                  <a:pt x="511" y="224"/>
                </a:lnTo>
                <a:lnTo>
                  <a:pt x="512" y="224"/>
                </a:lnTo>
                <a:lnTo>
                  <a:pt x="514" y="223"/>
                </a:lnTo>
                <a:lnTo>
                  <a:pt x="515" y="223"/>
                </a:lnTo>
                <a:lnTo>
                  <a:pt x="516" y="223"/>
                </a:lnTo>
                <a:lnTo>
                  <a:pt x="516" y="222"/>
                </a:lnTo>
                <a:lnTo>
                  <a:pt x="517" y="222"/>
                </a:lnTo>
                <a:lnTo>
                  <a:pt x="517" y="221"/>
                </a:lnTo>
                <a:lnTo>
                  <a:pt x="518" y="220"/>
                </a:lnTo>
                <a:lnTo>
                  <a:pt x="518" y="219"/>
                </a:lnTo>
                <a:lnTo>
                  <a:pt x="518" y="218"/>
                </a:lnTo>
                <a:lnTo>
                  <a:pt x="519" y="215"/>
                </a:lnTo>
                <a:lnTo>
                  <a:pt x="519" y="214"/>
                </a:lnTo>
                <a:lnTo>
                  <a:pt x="519" y="213"/>
                </a:lnTo>
                <a:lnTo>
                  <a:pt x="519" y="212"/>
                </a:lnTo>
                <a:lnTo>
                  <a:pt x="519" y="211"/>
                </a:lnTo>
                <a:lnTo>
                  <a:pt x="519" y="210"/>
                </a:lnTo>
                <a:lnTo>
                  <a:pt x="520" y="210"/>
                </a:lnTo>
                <a:lnTo>
                  <a:pt x="520" y="209"/>
                </a:lnTo>
                <a:lnTo>
                  <a:pt x="520" y="207"/>
                </a:lnTo>
                <a:lnTo>
                  <a:pt x="521" y="206"/>
                </a:lnTo>
                <a:lnTo>
                  <a:pt x="521" y="205"/>
                </a:lnTo>
                <a:lnTo>
                  <a:pt x="523" y="205"/>
                </a:lnTo>
                <a:lnTo>
                  <a:pt x="524" y="204"/>
                </a:lnTo>
                <a:lnTo>
                  <a:pt x="524" y="203"/>
                </a:lnTo>
                <a:lnTo>
                  <a:pt x="524" y="202"/>
                </a:lnTo>
                <a:lnTo>
                  <a:pt x="524" y="201"/>
                </a:lnTo>
                <a:lnTo>
                  <a:pt x="524" y="199"/>
                </a:lnTo>
                <a:lnTo>
                  <a:pt x="524" y="198"/>
                </a:lnTo>
                <a:lnTo>
                  <a:pt x="524" y="197"/>
                </a:lnTo>
                <a:lnTo>
                  <a:pt x="525" y="196"/>
                </a:lnTo>
                <a:lnTo>
                  <a:pt x="525" y="195"/>
                </a:lnTo>
                <a:lnTo>
                  <a:pt x="525" y="194"/>
                </a:lnTo>
                <a:lnTo>
                  <a:pt x="525" y="193"/>
                </a:lnTo>
                <a:lnTo>
                  <a:pt x="525" y="192"/>
                </a:lnTo>
                <a:lnTo>
                  <a:pt x="526" y="190"/>
                </a:lnTo>
                <a:lnTo>
                  <a:pt x="526" y="189"/>
                </a:lnTo>
                <a:lnTo>
                  <a:pt x="526" y="188"/>
                </a:lnTo>
                <a:lnTo>
                  <a:pt x="527" y="188"/>
                </a:lnTo>
                <a:lnTo>
                  <a:pt x="527" y="187"/>
                </a:lnTo>
                <a:lnTo>
                  <a:pt x="528" y="187"/>
                </a:lnTo>
                <a:lnTo>
                  <a:pt x="528" y="186"/>
                </a:lnTo>
                <a:lnTo>
                  <a:pt x="529" y="186"/>
                </a:lnTo>
                <a:lnTo>
                  <a:pt x="531" y="186"/>
                </a:lnTo>
                <a:lnTo>
                  <a:pt x="532" y="186"/>
                </a:lnTo>
                <a:lnTo>
                  <a:pt x="533" y="186"/>
                </a:lnTo>
                <a:lnTo>
                  <a:pt x="534" y="186"/>
                </a:lnTo>
                <a:lnTo>
                  <a:pt x="534" y="187"/>
                </a:lnTo>
                <a:lnTo>
                  <a:pt x="535" y="188"/>
                </a:lnTo>
                <a:lnTo>
                  <a:pt x="535" y="189"/>
                </a:lnTo>
                <a:lnTo>
                  <a:pt x="535" y="190"/>
                </a:lnTo>
                <a:lnTo>
                  <a:pt x="535" y="192"/>
                </a:lnTo>
                <a:lnTo>
                  <a:pt x="535" y="193"/>
                </a:lnTo>
                <a:lnTo>
                  <a:pt x="535" y="194"/>
                </a:lnTo>
                <a:lnTo>
                  <a:pt x="535" y="195"/>
                </a:lnTo>
                <a:lnTo>
                  <a:pt x="535" y="196"/>
                </a:lnTo>
                <a:lnTo>
                  <a:pt x="535" y="197"/>
                </a:lnTo>
                <a:lnTo>
                  <a:pt x="535" y="198"/>
                </a:lnTo>
                <a:lnTo>
                  <a:pt x="535" y="201"/>
                </a:lnTo>
                <a:lnTo>
                  <a:pt x="535" y="202"/>
                </a:lnTo>
                <a:lnTo>
                  <a:pt x="535" y="203"/>
                </a:lnTo>
                <a:lnTo>
                  <a:pt x="535" y="204"/>
                </a:lnTo>
                <a:lnTo>
                  <a:pt x="535" y="205"/>
                </a:lnTo>
                <a:lnTo>
                  <a:pt x="535" y="206"/>
                </a:lnTo>
                <a:lnTo>
                  <a:pt x="535" y="207"/>
                </a:lnTo>
                <a:lnTo>
                  <a:pt x="535" y="209"/>
                </a:lnTo>
                <a:lnTo>
                  <a:pt x="535" y="210"/>
                </a:lnTo>
                <a:lnTo>
                  <a:pt x="535" y="211"/>
                </a:lnTo>
                <a:lnTo>
                  <a:pt x="535" y="212"/>
                </a:lnTo>
                <a:lnTo>
                  <a:pt x="535" y="213"/>
                </a:lnTo>
                <a:lnTo>
                  <a:pt x="536" y="214"/>
                </a:lnTo>
                <a:lnTo>
                  <a:pt x="536" y="215"/>
                </a:lnTo>
                <a:lnTo>
                  <a:pt x="536" y="216"/>
                </a:lnTo>
                <a:lnTo>
                  <a:pt x="537" y="218"/>
                </a:lnTo>
                <a:lnTo>
                  <a:pt x="537" y="219"/>
                </a:lnTo>
                <a:lnTo>
                  <a:pt x="537" y="220"/>
                </a:lnTo>
                <a:lnTo>
                  <a:pt x="538" y="221"/>
                </a:lnTo>
                <a:lnTo>
                  <a:pt x="538" y="222"/>
                </a:lnTo>
                <a:lnTo>
                  <a:pt x="540" y="222"/>
                </a:lnTo>
                <a:lnTo>
                  <a:pt x="540" y="223"/>
                </a:lnTo>
                <a:lnTo>
                  <a:pt x="540" y="224"/>
                </a:lnTo>
                <a:lnTo>
                  <a:pt x="540" y="226"/>
                </a:lnTo>
                <a:lnTo>
                  <a:pt x="541" y="227"/>
                </a:lnTo>
                <a:lnTo>
                  <a:pt x="541" y="228"/>
                </a:lnTo>
                <a:lnTo>
                  <a:pt x="542" y="229"/>
                </a:lnTo>
                <a:lnTo>
                  <a:pt x="543" y="229"/>
                </a:lnTo>
                <a:lnTo>
                  <a:pt x="544" y="229"/>
                </a:lnTo>
                <a:lnTo>
                  <a:pt x="545" y="229"/>
                </a:lnTo>
                <a:lnTo>
                  <a:pt x="546" y="229"/>
                </a:lnTo>
                <a:lnTo>
                  <a:pt x="547" y="228"/>
                </a:lnTo>
                <a:lnTo>
                  <a:pt x="549" y="228"/>
                </a:lnTo>
                <a:lnTo>
                  <a:pt x="550" y="228"/>
                </a:lnTo>
                <a:lnTo>
                  <a:pt x="551" y="228"/>
                </a:lnTo>
                <a:lnTo>
                  <a:pt x="551" y="227"/>
                </a:lnTo>
                <a:lnTo>
                  <a:pt x="552" y="227"/>
                </a:lnTo>
                <a:lnTo>
                  <a:pt x="553" y="227"/>
                </a:lnTo>
                <a:lnTo>
                  <a:pt x="554" y="227"/>
                </a:lnTo>
                <a:lnTo>
                  <a:pt x="555" y="227"/>
                </a:lnTo>
                <a:lnTo>
                  <a:pt x="557" y="227"/>
                </a:lnTo>
                <a:lnTo>
                  <a:pt x="558" y="227"/>
                </a:lnTo>
                <a:lnTo>
                  <a:pt x="559" y="227"/>
                </a:lnTo>
                <a:lnTo>
                  <a:pt x="560" y="228"/>
                </a:lnTo>
                <a:lnTo>
                  <a:pt x="561" y="228"/>
                </a:lnTo>
                <a:lnTo>
                  <a:pt x="561" y="229"/>
                </a:lnTo>
                <a:lnTo>
                  <a:pt x="562" y="230"/>
                </a:lnTo>
                <a:lnTo>
                  <a:pt x="562" y="231"/>
                </a:lnTo>
                <a:lnTo>
                  <a:pt x="562" y="232"/>
                </a:lnTo>
                <a:lnTo>
                  <a:pt x="563" y="232"/>
                </a:lnTo>
                <a:lnTo>
                  <a:pt x="564" y="233"/>
                </a:lnTo>
                <a:lnTo>
                  <a:pt x="566" y="233"/>
                </a:lnTo>
                <a:lnTo>
                  <a:pt x="567" y="233"/>
                </a:lnTo>
                <a:lnTo>
                  <a:pt x="568" y="233"/>
                </a:lnTo>
                <a:lnTo>
                  <a:pt x="569" y="235"/>
                </a:lnTo>
                <a:lnTo>
                  <a:pt x="570" y="235"/>
                </a:lnTo>
                <a:lnTo>
                  <a:pt x="571" y="235"/>
                </a:lnTo>
                <a:lnTo>
                  <a:pt x="574" y="235"/>
                </a:lnTo>
                <a:lnTo>
                  <a:pt x="575" y="235"/>
                </a:lnTo>
                <a:lnTo>
                  <a:pt x="575" y="233"/>
                </a:lnTo>
                <a:lnTo>
                  <a:pt x="576" y="233"/>
                </a:lnTo>
                <a:lnTo>
                  <a:pt x="576" y="232"/>
                </a:lnTo>
                <a:lnTo>
                  <a:pt x="577" y="232"/>
                </a:lnTo>
                <a:lnTo>
                  <a:pt x="577" y="231"/>
                </a:lnTo>
                <a:lnTo>
                  <a:pt x="578" y="230"/>
                </a:lnTo>
                <a:lnTo>
                  <a:pt x="579" y="230"/>
                </a:lnTo>
                <a:lnTo>
                  <a:pt x="580" y="229"/>
                </a:lnTo>
                <a:lnTo>
                  <a:pt x="580" y="228"/>
                </a:lnTo>
                <a:lnTo>
                  <a:pt x="580" y="227"/>
                </a:lnTo>
                <a:lnTo>
                  <a:pt x="580" y="226"/>
                </a:lnTo>
                <a:lnTo>
                  <a:pt x="580" y="224"/>
                </a:lnTo>
                <a:lnTo>
                  <a:pt x="581" y="224"/>
                </a:lnTo>
                <a:lnTo>
                  <a:pt x="581" y="223"/>
                </a:lnTo>
                <a:lnTo>
                  <a:pt x="581" y="222"/>
                </a:lnTo>
                <a:lnTo>
                  <a:pt x="581" y="221"/>
                </a:lnTo>
                <a:lnTo>
                  <a:pt x="583" y="221"/>
                </a:lnTo>
                <a:lnTo>
                  <a:pt x="583" y="220"/>
                </a:lnTo>
                <a:lnTo>
                  <a:pt x="584" y="219"/>
                </a:lnTo>
                <a:lnTo>
                  <a:pt x="585" y="219"/>
                </a:lnTo>
                <a:lnTo>
                  <a:pt x="585" y="218"/>
                </a:lnTo>
                <a:lnTo>
                  <a:pt x="585" y="216"/>
                </a:lnTo>
                <a:lnTo>
                  <a:pt x="585" y="215"/>
                </a:lnTo>
                <a:lnTo>
                  <a:pt x="585" y="214"/>
                </a:lnTo>
                <a:lnTo>
                  <a:pt x="586" y="214"/>
                </a:lnTo>
                <a:lnTo>
                  <a:pt x="586" y="213"/>
                </a:lnTo>
                <a:lnTo>
                  <a:pt x="586" y="212"/>
                </a:lnTo>
                <a:lnTo>
                  <a:pt x="586" y="211"/>
                </a:lnTo>
                <a:lnTo>
                  <a:pt x="586" y="210"/>
                </a:lnTo>
                <a:lnTo>
                  <a:pt x="586" y="209"/>
                </a:lnTo>
                <a:lnTo>
                  <a:pt x="586" y="207"/>
                </a:lnTo>
                <a:lnTo>
                  <a:pt x="586" y="206"/>
                </a:lnTo>
                <a:lnTo>
                  <a:pt x="586" y="205"/>
                </a:lnTo>
                <a:lnTo>
                  <a:pt x="586" y="204"/>
                </a:lnTo>
                <a:lnTo>
                  <a:pt x="586" y="203"/>
                </a:lnTo>
                <a:lnTo>
                  <a:pt x="586" y="202"/>
                </a:lnTo>
                <a:lnTo>
                  <a:pt x="586" y="201"/>
                </a:lnTo>
                <a:lnTo>
                  <a:pt x="587" y="199"/>
                </a:lnTo>
                <a:lnTo>
                  <a:pt x="587" y="198"/>
                </a:lnTo>
                <a:lnTo>
                  <a:pt x="587" y="197"/>
                </a:lnTo>
                <a:lnTo>
                  <a:pt x="588" y="197"/>
                </a:lnTo>
                <a:lnTo>
                  <a:pt x="588" y="196"/>
                </a:lnTo>
                <a:lnTo>
                  <a:pt x="589" y="196"/>
                </a:lnTo>
                <a:lnTo>
                  <a:pt x="590" y="195"/>
                </a:lnTo>
                <a:lnTo>
                  <a:pt x="590" y="194"/>
                </a:lnTo>
                <a:lnTo>
                  <a:pt x="592" y="193"/>
                </a:lnTo>
                <a:lnTo>
                  <a:pt x="592" y="192"/>
                </a:lnTo>
                <a:lnTo>
                  <a:pt x="593" y="190"/>
                </a:lnTo>
                <a:lnTo>
                  <a:pt x="594" y="189"/>
                </a:lnTo>
                <a:lnTo>
                  <a:pt x="594" y="188"/>
                </a:lnTo>
                <a:lnTo>
                  <a:pt x="595" y="187"/>
                </a:lnTo>
                <a:lnTo>
                  <a:pt x="595" y="186"/>
                </a:lnTo>
                <a:lnTo>
                  <a:pt x="596" y="185"/>
                </a:lnTo>
                <a:lnTo>
                  <a:pt x="597" y="185"/>
                </a:lnTo>
                <a:lnTo>
                  <a:pt x="597" y="184"/>
                </a:lnTo>
                <a:lnTo>
                  <a:pt x="598" y="183"/>
                </a:lnTo>
                <a:lnTo>
                  <a:pt x="598" y="181"/>
                </a:lnTo>
                <a:lnTo>
                  <a:pt x="600" y="180"/>
                </a:lnTo>
                <a:lnTo>
                  <a:pt x="601" y="179"/>
                </a:lnTo>
                <a:lnTo>
                  <a:pt x="602" y="178"/>
                </a:lnTo>
                <a:lnTo>
                  <a:pt x="603" y="177"/>
                </a:lnTo>
                <a:lnTo>
                  <a:pt x="603" y="176"/>
                </a:lnTo>
                <a:lnTo>
                  <a:pt x="604" y="175"/>
                </a:lnTo>
                <a:lnTo>
                  <a:pt x="604" y="173"/>
                </a:lnTo>
                <a:lnTo>
                  <a:pt x="604" y="172"/>
                </a:lnTo>
                <a:lnTo>
                  <a:pt x="604" y="171"/>
                </a:lnTo>
                <a:lnTo>
                  <a:pt x="605" y="170"/>
                </a:lnTo>
                <a:lnTo>
                  <a:pt x="605" y="169"/>
                </a:lnTo>
                <a:lnTo>
                  <a:pt x="605" y="168"/>
                </a:lnTo>
                <a:lnTo>
                  <a:pt x="605" y="167"/>
                </a:lnTo>
                <a:lnTo>
                  <a:pt x="605" y="166"/>
                </a:lnTo>
                <a:lnTo>
                  <a:pt x="605" y="164"/>
                </a:lnTo>
                <a:lnTo>
                  <a:pt x="605" y="163"/>
                </a:lnTo>
                <a:lnTo>
                  <a:pt x="605" y="162"/>
                </a:lnTo>
                <a:lnTo>
                  <a:pt x="605" y="161"/>
                </a:lnTo>
                <a:lnTo>
                  <a:pt x="605" y="160"/>
                </a:lnTo>
                <a:lnTo>
                  <a:pt x="605" y="159"/>
                </a:lnTo>
                <a:lnTo>
                  <a:pt x="605" y="158"/>
                </a:lnTo>
                <a:lnTo>
                  <a:pt x="606" y="155"/>
                </a:lnTo>
                <a:lnTo>
                  <a:pt x="606" y="154"/>
                </a:lnTo>
                <a:lnTo>
                  <a:pt x="606" y="153"/>
                </a:lnTo>
                <a:lnTo>
                  <a:pt x="606" y="152"/>
                </a:lnTo>
                <a:lnTo>
                  <a:pt x="606" y="150"/>
                </a:lnTo>
                <a:lnTo>
                  <a:pt x="606" y="149"/>
                </a:lnTo>
                <a:lnTo>
                  <a:pt x="606" y="147"/>
                </a:lnTo>
                <a:lnTo>
                  <a:pt x="606" y="146"/>
                </a:lnTo>
                <a:lnTo>
                  <a:pt x="606" y="145"/>
                </a:lnTo>
                <a:lnTo>
                  <a:pt x="606" y="144"/>
                </a:lnTo>
                <a:lnTo>
                  <a:pt x="606" y="143"/>
                </a:lnTo>
                <a:close/>
              </a:path>
            </a:pathLst>
          </a:custGeom>
          <a:solidFill>
            <a:schemeClr val="accent1">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44" name="Freeform 43"/>
          <p:cNvSpPr>
            <a:spLocks/>
          </p:cNvSpPr>
          <p:nvPr/>
        </p:nvSpPr>
        <p:spPr bwMode="auto">
          <a:xfrm>
            <a:off x="5836576" y="2756361"/>
            <a:ext cx="732700" cy="667634"/>
          </a:xfrm>
          <a:custGeom>
            <a:avLst/>
            <a:gdLst>
              <a:gd name="T0" fmla="*/ 388 w 423"/>
              <a:gd name="T1" fmla="*/ 152 h 401"/>
              <a:gd name="T2" fmla="*/ 366 w 423"/>
              <a:gd name="T3" fmla="*/ 111 h 401"/>
              <a:gd name="T4" fmla="*/ 348 w 423"/>
              <a:gd name="T5" fmla="*/ 73 h 401"/>
              <a:gd name="T6" fmla="*/ 320 w 423"/>
              <a:gd name="T7" fmla="*/ 32 h 401"/>
              <a:gd name="T8" fmla="*/ 292 w 423"/>
              <a:gd name="T9" fmla="*/ 34 h 401"/>
              <a:gd name="T10" fmla="*/ 255 w 423"/>
              <a:gd name="T11" fmla="*/ 2 h 401"/>
              <a:gd name="T12" fmla="*/ 243 w 423"/>
              <a:gd name="T13" fmla="*/ 28 h 401"/>
              <a:gd name="T14" fmla="*/ 213 w 423"/>
              <a:gd name="T15" fmla="*/ 54 h 401"/>
              <a:gd name="T16" fmla="*/ 157 w 423"/>
              <a:gd name="T17" fmla="*/ 75 h 401"/>
              <a:gd name="T18" fmla="*/ 111 w 423"/>
              <a:gd name="T19" fmla="*/ 122 h 401"/>
              <a:gd name="T20" fmla="*/ 59 w 423"/>
              <a:gd name="T21" fmla="*/ 154 h 401"/>
              <a:gd name="T22" fmla="*/ 14 w 423"/>
              <a:gd name="T23" fmla="*/ 123 h 401"/>
              <a:gd name="T24" fmla="*/ 17 w 423"/>
              <a:gd name="T25" fmla="*/ 168 h 401"/>
              <a:gd name="T26" fmla="*/ 21 w 423"/>
              <a:gd name="T27" fmla="*/ 209 h 401"/>
              <a:gd name="T28" fmla="*/ 10 w 423"/>
              <a:gd name="T29" fmla="*/ 256 h 401"/>
              <a:gd name="T30" fmla="*/ 53 w 423"/>
              <a:gd name="T31" fmla="*/ 281 h 401"/>
              <a:gd name="T32" fmla="*/ 80 w 423"/>
              <a:gd name="T33" fmla="*/ 303 h 401"/>
              <a:gd name="T34" fmla="*/ 95 w 423"/>
              <a:gd name="T35" fmla="*/ 289 h 401"/>
              <a:gd name="T36" fmla="*/ 105 w 423"/>
              <a:gd name="T37" fmla="*/ 278 h 401"/>
              <a:gd name="T38" fmla="*/ 113 w 423"/>
              <a:gd name="T39" fmla="*/ 262 h 401"/>
              <a:gd name="T40" fmla="*/ 123 w 423"/>
              <a:gd name="T41" fmla="*/ 251 h 401"/>
              <a:gd name="T42" fmla="*/ 131 w 423"/>
              <a:gd name="T43" fmla="*/ 236 h 401"/>
              <a:gd name="T44" fmla="*/ 144 w 423"/>
              <a:gd name="T45" fmla="*/ 225 h 401"/>
              <a:gd name="T46" fmla="*/ 159 w 423"/>
              <a:gd name="T47" fmla="*/ 221 h 401"/>
              <a:gd name="T48" fmla="*/ 171 w 423"/>
              <a:gd name="T49" fmla="*/ 223 h 401"/>
              <a:gd name="T50" fmla="*/ 177 w 423"/>
              <a:gd name="T51" fmla="*/ 229 h 401"/>
              <a:gd name="T52" fmla="*/ 182 w 423"/>
              <a:gd name="T53" fmla="*/ 234 h 401"/>
              <a:gd name="T54" fmla="*/ 190 w 423"/>
              <a:gd name="T55" fmla="*/ 240 h 401"/>
              <a:gd name="T56" fmla="*/ 194 w 423"/>
              <a:gd name="T57" fmla="*/ 252 h 401"/>
              <a:gd name="T58" fmla="*/ 194 w 423"/>
              <a:gd name="T59" fmla="*/ 263 h 401"/>
              <a:gd name="T60" fmla="*/ 191 w 423"/>
              <a:gd name="T61" fmla="*/ 278 h 401"/>
              <a:gd name="T62" fmla="*/ 183 w 423"/>
              <a:gd name="T63" fmla="*/ 292 h 401"/>
              <a:gd name="T64" fmla="*/ 171 w 423"/>
              <a:gd name="T65" fmla="*/ 299 h 401"/>
              <a:gd name="T66" fmla="*/ 165 w 423"/>
              <a:gd name="T67" fmla="*/ 314 h 401"/>
              <a:gd name="T68" fmla="*/ 166 w 423"/>
              <a:gd name="T69" fmla="*/ 332 h 401"/>
              <a:gd name="T70" fmla="*/ 174 w 423"/>
              <a:gd name="T71" fmla="*/ 343 h 401"/>
              <a:gd name="T72" fmla="*/ 178 w 423"/>
              <a:gd name="T73" fmla="*/ 355 h 401"/>
              <a:gd name="T74" fmla="*/ 166 w 423"/>
              <a:gd name="T75" fmla="*/ 367 h 401"/>
              <a:gd name="T76" fmla="*/ 156 w 423"/>
              <a:gd name="T77" fmla="*/ 377 h 401"/>
              <a:gd name="T78" fmla="*/ 157 w 423"/>
              <a:gd name="T79" fmla="*/ 395 h 401"/>
              <a:gd name="T80" fmla="*/ 173 w 423"/>
              <a:gd name="T81" fmla="*/ 401 h 401"/>
              <a:gd name="T82" fmla="*/ 193 w 423"/>
              <a:gd name="T83" fmla="*/ 400 h 401"/>
              <a:gd name="T84" fmla="*/ 207 w 423"/>
              <a:gd name="T85" fmla="*/ 392 h 401"/>
              <a:gd name="T86" fmla="*/ 214 w 423"/>
              <a:gd name="T87" fmla="*/ 375 h 401"/>
              <a:gd name="T88" fmla="*/ 220 w 423"/>
              <a:gd name="T89" fmla="*/ 360 h 401"/>
              <a:gd name="T90" fmla="*/ 226 w 423"/>
              <a:gd name="T91" fmla="*/ 347 h 401"/>
              <a:gd name="T92" fmla="*/ 237 w 423"/>
              <a:gd name="T93" fmla="*/ 334 h 401"/>
              <a:gd name="T94" fmla="*/ 246 w 423"/>
              <a:gd name="T95" fmla="*/ 322 h 401"/>
              <a:gd name="T96" fmla="*/ 256 w 423"/>
              <a:gd name="T97" fmla="*/ 312 h 401"/>
              <a:gd name="T98" fmla="*/ 271 w 423"/>
              <a:gd name="T99" fmla="*/ 301 h 401"/>
              <a:gd name="T100" fmla="*/ 284 w 423"/>
              <a:gd name="T101" fmla="*/ 297 h 401"/>
              <a:gd name="T102" fmla="*/ 299 w 423"/>
              <a:gd name="T103" fmla="*/ 292 h 401"/>
              <a:gd name="T104" fmla="*/ 315 w 423"/>
              <a:gd name="T105" fmla="*/ 287 h 401"/>
              <a:gd name="T106" fmla="*/ 329 w 423"/>
              <a:gd name="T107" fmla="*/ 278 h 401"/>
              <a:gd name="T108" fmla="*/ 337 w 423"/>
              <a:gd name="T109" fmla="*/ 264 h 401"/>
              <a:gd name="T110" fmla="*/ 342 w 423"/>
              <a:gd name="T111" fmla="*/ 247 h 401"/>
              <a:gd name="T112" fmla="*/ 354 w 423"/>
              <a:gd name="T113" fmla="*/ 235 h 401"/>
              <a:gd name="T114" fmla="*/ 367 w 423"/>
              <a:gd name="T115" fmla="*/ 222 h 401"/>
              <a:gd name="T116" fmla="*/ 379 w 423"/>
              <a:gd name="T117" fmla="*/ 211 h 401"/>
              <a:gd name="T118" fmla="*/ 393 w 423"/>
              <a:gd name="T119" fmla="*/ 203 h 401"/>
              <a:gd name="T120" fmla="*/ 404 w 423"/>
              <a:gd name="T121" fmla="*/ 193 h 401"/>
              <a:gd name="T122" fmla="*/ 419 w 423"/>
              <a:gd name="T123" fmla="*/ 180 h 4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3"/>
              <a:gd name="T187" fmla="*/ 0 h 401"/>
              <a:gd name="T188" fmla="*/ 423 w 423"/>
              <a:gd name="T189" fmla="*/ 401 h 4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3" h="401">
                <a:moveTo>
                  <a:pt x="422" y="171"/>
                </a:moveTo>
                <a:lnTo>
                  <a:pt x="422" y="171"/>
                </a:lnTo>
                <a:lnTo>
                  <a:pt x="420" y="170"/>
                </a:lnTo>
                <a:lnTo>
                  <a:pt x="415" y="169"/>
                </a:lnTo>
                <a:lnTo>
                  <a:pt x="412" y="167"/>
                </a:lnTo>
                <a:lnTo>
                  <a:pt x="410" y="165"/>
                </a:lnTo>
                <a:lnTo>
                  <a:pt x="408" y="163"/>
                </a:lnTo>
                <a:lnTo>
                  <a:pt x="405" y="161"/>
                </a:lnTo>
                <a:lnTo>
                  <a:pt x="402" y="159"/>
                </a:lnTo>
                <a:lnTo>
                  <a:pt x="398" y="158"/>
                </a:lnTo>
                <a:lnTo>
                  <a:pt x="396" y="157"/>
                </a:lnTo>
                <a:lnTo>
                  <a:pt x="392" y="154"/>
                </a:lnTo>
                <a:lnTo>
                  <a:pt x="388" y="152"/>
                </a:lnTo>
                <a:lnTo>
                  <a:pt x="385" y="150"/>
                </a:lnTo>
                <a:lnTo>
                  <a:pt x="384" y="148"/>
                </a:lnTo>
                <a:lnTo>
                  <a:pt x="382" y="144"/>
                </a:lnTo>
                <a:lnTo>
                  <a:pt x="378" y="143"/>
                </a:lnTo>
                <a:lnTo>
                  <a:pt x="375" y="140"/>
                </a:lnTo>
                <a:lnTo>
                  <a:pt x="374" y="137"/>
                </a:lnTo>
                <a:lnTo>
                  <a:pt x="370" y="134"/>
                </a:lnTo>
                <a:lnTo>
                  <a:pt x="368" y="133"/>
                </a:lnTo>
                <a:lnTo>
                  <a:pt x="368" y="129"/>
                </a:lnTo>
                <a:lnTo>
                  <a:pt x="368" y="127"/>
                </a:lnTo>
                <a:lnTo>
                  <a:pt x="368" y="125"/>
                </a:lnTo>
                <a:lnTo>
                  <a:pt x="367" y="124"/>
                </a:lnTo>
                <a:lnTo>
                  <a:pt x="367" y="122"/>
                </a:lnTo>
                <a:lnTo>
                  <a:pt x="366" y="118"/>
                </a:lnTo>
                <a:lnTo>
                  <a:pt x="366" y="115"/>
                </a:lnTo>
                <a:lnTo>
                  <a:pt x="366" y="111"/>
                </a:lnTo>
                <a:lnTo>
                  <a:pt x="366" y="109"/>
                </a:lnTo>
                <a:lnTo>
                  <a:pt x="366" y="107"/>
                </a:lnTo>
                <a:lnTo>
                  <a:pt x="366" y="105"/>
                </a:lnTo>
                <a:lnTo>
                  <a:pt x="366" y="102"/>
                </a:lnTo>
                <a:lnTo>
                  <a:pt x="366" y="100"/>
                </a:lnTo>
                <a:lnTo>
                  <a:pt x="366" y="98"/>
                </a:lnTo>
                <a:lnTo>
                  <a:pt x="366" y="96"/>
                </a:lnTo>
                <a:lnTo>
                  <a:pt x="366" y="93"/>
                </a:lnTo>
                <a:lnTo>
                  <a:pt x="366" y="92"/>
                </a:lnTo>
                <a:lnTo>
                  <a:pt x="363" y="90"/>
                </a:lnTo>
                <a:lnTo>
                  <a:pt x="362" y="89"/>
                </a:lnTo>
                <a:lnTo>
                  <a:pt x="360" y="88"/>
                </a:lnTo>
                <a:lnTo>
                  <a:pt x="357" y="86"/>
                </a:lnTo>
                <a:lnTo>
                  <a:pt x="355" y="84"/>
                </a:lnTo>
                <a:lnTo>
                  <a:pt x="353" y="82"/>
                </a:lnTo>
                <a:lnTo>
                  <a:pt x="352" y="80"/>
                </a:lnTo>
                <a:lnTo>
                  <a:pt x="350" y="77"/>
                </a:lnTo>
                <a:lnTo>
                  <a:pt x="350" y="75"/>
                </a:lnTo>
                <a:lnTo>
                  <a:pt x="348" y="73"/>
                </a:lnTo>
                <a:lnTo>
                  <a:pt x="345" y="71"/>
                </a:lnTo>
                <a:lnTo>
                  <a:pt x="343" y="69"/>
                </a:lnTo>
                <a:lnTo>
                  <a:pt x="342" y="67"/>
                </a:lnTo>
                <a:lnTo>
                  <a:pt x="342" y="65"/>
                </a:lnTo>
                <a:lnTo>
                  <a:pt x="341" y="63"/>
                </a:lnTo>
                <a:lnTo>
                  <a:pt x="339" y="60"/>
                </a:lnTo>
                <a:lnTo>
                  <a:pt x="336" y="58"/>
                </a:lnTo>
                <a:lnTo>
                  <a:pt x="334" y="56"/>
                </a:lnTo>
                <a:lnTo>
                  <a:pt x="332" y="53"/>
                </a:lnTo>
                <a:lnTo>
                  <a:pt x="332" y="49"/>
                </a:lnTo>
                <a:lnTo>
                  <a:pt x="331" y="48"/>
                </a:lnTo>
                <a:lnTo>
                  <a:pt x="326" y="46"/>
                </a:lnTo>
                <a:lnTo>
                  <a:pt x="324" y="45"/>
                </a:lnTo>
                <a:lnTo>
                  <a:pt x="322" y="43"/>
                </a:lnTo>
                <a:lnTo>
                  <a:pt x="320" y="41"/>
                </a:lnTo>
                <a:lnTo>
                  <a:pt x="320" y="37"/>
                </a:lnTo>
                <a:lnTo>
                  <a:pt x="320" y="36"/>
                </a:lnTo>
                <a:lnTo>
                  <a:pt x="320" y="32"/>
                </a:lnTo>
                <a:lnTo>
                  <a:pt x="320" y="30"/>
                </a:lnTo>
                <a:lnTo>
                  <a:pt x="320" y="26"/>
                </a:lnTo>
                <a:lnTo>
                  <a:pt x="320" y="23"/>
                </a:lnTo>
                <a:lnTo>
                  <a:pt x="320" y="20"/>
                </a:lnTo>
                <a:lnTo>
                  <a:pt x="318" y="17"/>
                </a:lnTo>
                <a:lnTo>
                  <a:pt x="316" y="16"/>
                </a:lnTo>
                <a:lnTo>
                  <a:pt x="312" y="16"/>
                </a:lnTo>
                <a:lnTo>
                  <a:pt x="311" y="17"/>
                </a:lnTo>
                <a:lnTo>
                  <a:pt x="309" y="22"/>
                </a:lnTo>
                <a:lnTo>
                  <a:pt x="309" y="25"/>
                </a:lnTo>
                <a:lnTo>
                  <a:pt x="309" y="28"/>
                </a:lnTo>
                <a:lnTo>
                  <a:pt x="309" y="30"/>
                </a:lnTo>
                <a:lnTo>
                  <a:pt x="308" y="31"/>
                </a:lnTo>
                <a:lnTo>
                  <a:pt x="306" y="33"/>
                </a:lnTo>
                <a:lnTo>
                  <a:pt x="301" y="34"/>
                </a:lnTo>
                <a:lnTo>
                  <a:pt x="298" y="34"/>
                </a:lnTo>
                <a:lnTo>
                  <a:pt x="294" y="34"/>
                </a:lnTo>
                <a:lnTo>
                  <a:pt x="292" y="34"/>
                </a:lnTo>
                <a:lnTo>
                  <a:pt x="290" y="33"/>
                </a:lnTo>
                <a:lnTo>
                  <a:pt x="286" y="30"/>
                </a:lnTo>
                <a:lnTo>
                  <a:pt x="284" y="28"/>
                </a:lnTo>
                <a:lnTo>
                  <a:pt x="281" y="24"/>
                </a:lnTo>
                <a:lnTo>
                  <a:pt x="280" y="22"/>
                </a:lnTo>
                <a:lnTo>
                  <a:pt x="277" y="22"/>
                </a:lnTo>
                <a:lnTo>
                  <a:pt x="276" y="22"/>
                </a:lnTo>
                <a:lnTo>
                  <a:pt x="274" y="20"/>
                </a:lnTo>
                <a:lnTo>
                  <a:pt x="273" y="17"/>
                </a:lnTo>
                <a:lnTo>
                  <a:pt x="271" y="15"/>
                </a:lnTo>
                <a:lnTo>
                  <a:pt x="269" y="13"/>
                </a:lnTo>
                <a:lnTo>
                  <a:pt x="269" y="12"/>
                </a:lnTo>
                <a:lnTo>
                  <a:pt x="266" y="8"/>
                </a:lnTo>
                <a:lnTo>
                  <a:pt x="265" y="6"/>
                </a:lnTo>
                <a:lnTo>
                  <a:pt x="263" y="3"/>
                </a:lnTo>
                <a:lnTo>
                  <a:pt x="259" y="2"/>
                </a:lnTo>
                <a:lnTo>
                  <a:pt x="257" y="2"/>
                </a:lnTo>
                <a:lnTo>
                  <a:pt x="255" y="2"/>
                </a:lnTo>
                <a:lnTo>
                  <a:pt x="253" y="2"/>
                </a:lnTo>
                <a:lnTo>
                  <a:pt x="249" y="2"/>
                </a:lnTo>
                <a:lnTo>
                  <a:pt x="247" y="2"/>
                </a:lnTo>
                <a:lnTo>
                  <a:pt x="245" y="0"/>
                </a:lnTo>
                <a:lnTo>
                  <a:pt x="243" y="0"/>
                </a:lnTo>
                <a:lnTo>
                  <a:pt x="242" y="0"/>
                </a:lnTo>
                <a:lnTo>
                  <a:pt x="245" y="4"/>
                </a:lnTo>
                <a:lnTo>
                  <a:pt x="245" y="7"/>
                </a:lnTo>
                <a:lnTo>
                  <a:pt x="243" y="10"/>
                </a:lnTo>
                <a:lnTo>
                  <a:pt x="243" y="13"/>
                </a:lnTo>
                <a:lnTo>
                  <a:pt x="243" y="15"/>
                </a:lnTo>
                <a:lnTo>
                  <a:pt x="243" y="17"/>
                </a:lnTo>
                <a:lnTo>
                  <a:pt x="243" y="21"/>
                </a:lnTo>
                <a:lnTo>
                  <a:pt x="243" y="24"/>
                </a:lnTo>
                <a:lnTo>
                  <a:pt x="243" y="28"/>
                </a:lnTo>
                <a:lnTo>
                  <a:pt x="243" y="31"/>
                </a:lnTo>
                <a:lnTo>
                  <a:pt x="243" y="34"/>
                </a:lnTo>
                <a:lnTo>
                  <a:pt x="243" y="37"/>
                </a:lnTo>
                <a:lnTo>
                  <a:pt x="243" y="40"/>
                </a:lnTo>
                <a:lnTo>
                  <a:pt x="243" y="42"/>
                </a:lnTo>
                <a:lnTo>
                  <a:pt x="243" y="46"/>
                </a:lnTo>
                <a:lnTo>
                  <a:pt x="243" y="48"/>
                </a:lnTo>
                <a:lnTo>
                  <a:pt x="243" y="50"/>
                </a:lnTo>
                <a:lnTo>
                  <a:pt x="241" y="50"/>
                </a:lnTo>
                <a:lnTo>
                  <a:pt x="238" y="51"/>
                </a:lnTo>
                <a:lnTo>
                  <a:pt x="238" y="55"/>
                </a:lnTo>
                <a:lnTo>
                  <a:pt x="237" y="57"/>
                </a:lnTo>
                <a:lnTo>
                  <a:pt x="232" y="59"/>
                </a:lnTo>
                <a:lnTo>
                  <a:pt x="229" y="59"/>
                </a:lnTo>
                <a:lnTo>
                  <a:pt x="225" y="59"/>
                </a:lnTo>
                <a:lnTo>
                  <a:pt x="223" y="59"/>
                </a:lnTo>
                <a:lnTo>
                  <a:pt x="221" y="59"/>
                </a:lnTo>
                <a:lnTo>
                  <a:pt x="215" y="56"/>
                </a:lnTo>
                <a:lnTo>
                  <a:pt x="213" y="54"/>
                </a:lnTo>
                <a:lnTo>
                  <a:pt x="209" y="51"/>
                </a:lnTo>
                <a:lnTo>
                  <a:pt x="207" y="51"/>
                </a:lnTo>
                <a:lnTo>
                  <a:pt x="204" y="51"/>
                </a:lnTo>
                <a:lnTo>
                  <a:pt x="199" y="51"/>
                </a:lnTo>
                <a:lnTo>
                  <a:pt x="196" y="51"/>
                </a:lnTo>
                <a:lnTo>
                  <a:pt x="191" y="51"/>
                </a:lnTo>
                <a:lnTo>
                  <a:pt x="188" y="51"/>
                </a:lnTo>
                <a:lnTo>
                  <a:pt x="183" y="51"/>
                </a:lnTo>
                <a:lnTo>
                  <a:pt x="180" y="51"/>
                </a:lnTo>
                <a:lnTo>
                  <a:pt x="177" y="54"/>
                </a:lnTo>
                <a:lnTo>
                  <a:pt x="172" y="55"/>
                </a:lnTo>
                <a:lnTo>
                  <a:pt x="171" y="57"/>
                </a:lnTo>
                <a:lnTo>
                  <a:pt x="171" y="60"/>
                </a:lnTo>
                <a:lnTo>
                  <a:pt x="170" y="64"/>
                </a:lnTo>
                <a:lnTo>
                  <a:pt x="166" y="66"/>
                </a:lnTo>
                <a:lnTo>
                  <a:pt x="166" y="68"/>
                </a:lnTo>
                <a:lnTo>
                  <a:pt x="164" y="69"/>
                </a:lnTo>
                <a:lnTo>
                  <a:pt x="161" y="73"/>
                </a:lnTo>
                <a:lnTo>
                  <a:pt x="157" y="75"/>
                </a:lnTo>
                <a:lnTo>
                  <a:pt x="156" y="77"/>
                </a:lnTo>
                <a:lnTo>
                  <a:pt x="155" y="80"/>
                </a:lnTo>
                <a:lnTo>
                  <a:pt x="152" y="81"/>
                </a:lnTo>
                <a:lnTo>
                  <a:pt x="151" y="83"/>
                </a:lnTo>
                <a:lnTo>
                  <a:pt x="150" y="85"/>
                </a:lnTo>
                <a:lnTo>
                  <a:pt x="148" y="89"/>
                </a:lnTo>
                <a:lnTo>
                  <a:pt x="146" y="91"/>
                </a:lnTo>
                <a:lnTo>
                  <a:pt x="144" y="93"/>
                </a:lnTo>
                <a:lnTo>
                  <a:pt x="140" y="98"/>
                </a:lnTo>
                <a:lnTo>
                  <a:pt x="137" y="100"/>
                </a:lnTo>
                <a:lnTo>
                  <a:pt x="134" y="101"/>
                </a:lnTo>
                <a:lnTo>
                  <a:pt x="129" y="105"/>
                </a:lnTo>
                <a:lnTo>
                  <a:pt x="126" y="108"/>
                </a:lnTo>
                <a:lnTo>
                  <a:pt x="122" y="110"/>
                </a:lnTo>
                <a:lnTo>
                  <a:pt x="120" y="114"/>
                </a:lnTo>
                <a:lnTo>
                  <a:pt x="119" y="117"/>
                </a:lnTo>
                <a:lnTo>
                  <a:pt x="116" y="118"/>
                </a:lnTo>
                <a:lnTo>
                  <a:pt x="112" y="120"/>
                </a:lnTo>
                <a:lnTo>
                  <a:pt x="111" y="122"/>
                </a:lnTo>
                <a:lnTo>
                  <a:pt x="108" y="124"/>
                </a:lnTo>
                <a:lnTo>
                  <a:pt x="105" y="124"/>
                </a:lnTo>
                <a:lnTo>
                  <a:pt x="104" y="127"/>
                </a:lnTo>
                <a:lnTo>
                  <a:pt x="102" y="128"/>
                </a:lnTo>
                <a:lnTo>
                  <a:pt x="96" y="132"/>
                </a:lnTo>
                <a:lnTo>
                  <a:pt x="94" y="133"/>
                </a:lnTo>
                <a:lnTo>
                  <a:pt x="91" y="134"/>
                </a:lnTo>
                <a:lnTo>
                  <a:pt x="88" y="136"/>
                </a:lnTo>
                <a:lnTo>
                  <a:pt x="85" y="137"/>
                </a:lnTo>
                <a:lnTo>
                  <a:pt x="83" y="140"/>
                </a:lnTo>
                <a:lnTo>
                  <a:pt x="80" y="141"/>
                </a:lnTo>
                <a:lnTo>
                  <a:pt x="77" y="142"/>
                </a:lnTo>
                <a:lnTo>
                  <a:pt x="76" y="145"/>
                </a:lnTo>
                <a:lnTo>
                  <a:pt x="73" y="148"/>
                </a:lnTo>
                <a:lnTo>
                  <a:pt x="69" y="152"/>
                </a:lnTo>
                <a:lnTo>
                  <a:pt x="67" y="152"/>
                </a:lnTo>
                <a:lnTo>
                  <a:pt x="61" y="154"/>
                </a:lnTo>
                <a:lnTo>
                  <a:pt x="59" y="154"/>
                </a:lnTo>
                <a:lnTo>
                  <a:pt x="57" y="154"/>
                </a:lnTo>
                <a:lnTo>
                  <a:pt x="53" y="152"/>
                </a:lnTo>
                <a:lnTo>
                  <a:pt x="51" y="150"/>
                </a:lnTo>
                <a:lnTo>
                  <a:pt x="48" y="148"/>
                </a:lnTo>
                <a:lnTo>
                  <a:pt x="47" y="144"/>
                </a:lnTo>
                <a:lnTo>
                  <a:pt x="43" y="142"/>
                </a:lnTo>
                <a:lnTo>
                  <a:pt x="41" y="139"/>
                </a:lnTo>
                <a:lnTo>
                  <a:pt x="39" y="135"/>
                </a:lnTo>
                <a:lnTo>
                  <a:pt x="37" y="133"/>
                </a:lnTo>
                <a:lnTo>
                  <a:pt x="35" y="129"/>
                </a:lnTo>
                <a:lnTo>
                  <a:pt x="34" y="128"/>
                </a:lnTo>
                <a:lnTo>
                  <a:pt x="32" y="126"/>
                </a:lnTo>
                <a:lnTo>
                  <a:pt x="30" y="124"/>
                </a:lnTo>
                <a:lnTo>
                  <a:pt x="28" y="123"/>
                </a:lnTo>
                <a:lnTo>
                  <a:pt x="26" y="120"/>
                </a:lnTo>
                <a:lnTo>
                  <a:pt x="23" y="120"/>
                </a:lnTo>
                <a:lnTo>
                  <a:pt x="19" y="120"/>
                </a:lnTo>
                <a:lnTo>
                  <a:pt x="16" y="120"/>
                </a:lnTo>
                <a:lnTo>
                  <a:pt x="14" y="123"/>
                </a:lnTo>
                <a:lnTo>
                  <a:pt x="11" y="124"/>
                </a:lnTo>
                <a:lnTo>
                  <a:pt x="10" y="127"/>
                </a:lnTo>
                <a:lnTo>
                  <a:pt x="9" y="131"/>
                </a:lnTo>
                <a:lnTo>
                  <a:pt x="8" y="133"/>
                </a:lnTo>
                <a:lnTo>
                  <a:pt x="8" y="135"/>
                </a:lnTo>
                <a:lnTo>
                  <a:pt x="8" y="137"/>
                </a:lnTo>
                <a:lnTo>
                  <a:pt x="8" y="141"/>
                </a:lnTo>
                <a:lnTo>
                  <a:pt x="8" y="143"/>
                </a:lnTo>
                <a:lnTo>
                  <a:pt x="8" y="145"/>
                </a:lnTo>
                <a:lnTo>
                  <a:pt x="8" y="148"/>
                </a:lnTo>
                <a:lnTo>
                  <a:pt x="9" y="150"/>
                </a:lnTo>
                <a:lnTo>
                  <a:pt x="9" y="152"/>
                </a:lnTo>
                <a:lnTo>
                  <a:pt x="9" y="153"/>
                </a:lnTo>
                <a:lnTo>
                  <a:pt x="10" y="155"/>
                </a:lnTo>
                <a:lnTo>
                  <a:pt x="10" y="159"/>
                </a:lnTo>
                <a:lnTo>
                  <a:pt x="11" y="160"/>
                </a:lnTo>
                <a:lnTo>
                  <a:pt x="15" y="162"/>
                </a:lnTo>
                <a:lnTo>
                  <a:pt x="16" y="166"/>
                </a:lnTo>
                <a:lnTo>
                  <a:pt x="17" y="168"/>
                </a:lnTo>
                <a:lnTo>
                  <a:pt x="18" y="169"/>
                </a:lnTo>
                <a:lnTo>
                  <a:pt x="22" y="171"/>
                </a:lnTo>
                <a:lnTo>
                  <a:pt x="24" y="172"/>
                </a:lnTo>
                <a:lnTo>
                  <a:pt x="26" y="175"/>
                </a:lnTo>
                <a:lnTo>
                  <a:pt x="26" y="177"/>
                </a:lnTo>
                <a:lnTo>
                  <a:pt x="26" y="179"/>
                </a:lnTo>
                <a:lnTo>
                  <a:pt x="27" y="182"/>
                </a:lnTo>
                <a:lnTo>
                  <a:pt x="27" y="184"/>
                </a:lnTo>
                <a:lnTo>
                  <a:pt x="27" y="186"/>
                </a:lnTo>
                <a:lnTo>
                  <a:pt x="27" y="188"/>
                </a:lnTo>
                <a:lnTo>
                  <a:pt x="27" y="191"/>
                </a:lnTo>
                <a:lnTo>
                  <a:pt x="27" y="193"/>
                </a:lnTo>
                <a:lnTo>
                  <a:pt x="26" y="195"/>
                </a:lnTo>
                <a:lnTo>
                  <a:pt x="26" y="197"/>
                </a:lnTo>
                <a:lnTo>
                  <a:pt x="26" y="201"/>
                </a:lnTo>
                <a:lnTo>
                  <a:pt x="26" y="203"/>
                </a:lnTo>
                <a:lnTo>
                  <a:pt x="26" y="204"/>
                </a:lnTo>
                <a:lnTo>
                  <a:pt x="25" y="206"/>
                </a:lnTo>
                <a:lnTo>
                  <a:pt x="21" y="209"/>
                </a:lnTo>
                <a:lnTo>
                  <a:pt x="18" y="210"/>
                </a:lnTo>
                <a:lnTo>
                  <a:pt x="16" y="210"/>
                </a:lnTo>
                <a:lnTo>
                  <a:pt x="14" y="211"/>
                </a:lnTo>
                <a:lnTo>
                  <a:pt x="13" y="213"/>
                </a:lnTo>
                <a:lnTo>
                  <a:pt x="9" y="215"/>
                </a:lnTo>
                <a:lnTo>
                  <a:pt x="9" y="218"/>
                </a:lnTo>
                <a:lnTo>
                  <a:pt x="7" y="220"/>
                </a:lnTo>
                <a:lnTo>
                  <a:pt x="7" y="221"/>
                </a:lnTo>
                <a:lnTo>
                  <a:pt x="6" y="225"/>
                </a:lnTo>
                <a:lnTo>
                  <a:pt x="4" y="226"/>
                </a:lnTo>
                <a:lnTo>
                  <a:pt x="2" y="228"/>
                </a:lnTo>
                <a:lnTo>
                  <a:pt x="1" y="230"/>
                </a:lnTo>
                <a:lnTo>
                  <a:pt x="0" y="232"/>
                </a:lnTo>
                <a:lnTo>
                  <a:pt x="0" y="235"/>
                </a:lnTo>
                <a:lnTo>
                  <a:pt x="0" y="237"/>
                </a:lnTo>
                <a:lnTo>
                  <a:pt x="2" y="249"/>
                </a:lnTo>
                <a:lnTo>
                  <a:pt x="5" y="252"/>
                </a:lnTo>
                <a:lnTo>
                  <a:pt x="8" y="255"/>
                </a:lnTo>
                <a:lnTo>
                  <a:pt x="10" y="256"/>
                </a:lnTo>
                <a:lnTo>
                  <a:pt x="13" y="256"/>
                </a:lnTo>
                <a:lnTo>
                  <a:pt x="15" y="256"/>
                </a:lnTo>
                <a:lnTo>
                  <a:pt x="17" y="257"/>
                </a:lnTo>
                <a:lnTo>
                  <a:pt x="18" y="258"/>
                </a:lnTo>
                <a:lnTo>
                  <a:pt x="22" y="258"/>
                </a:lnTo>
                <a:lnTo>
                  <a:pt x="24" y="261"/>
                </a:lnTo>
                <a:lnTo>
                  <a:pt x="25" y="261"/>
                </a:lnTo>
                <a:lnTo>
                  <a:pt x="27" y="262"/>
                </a:lnTo>
                <a:lnTo>
                  <a:pt x="31" y="264"/>
                </a:lnTo>
                <a:lnTo>
                  <a:pt x="33" y="265"/>
                </a:lnTo>
                <a:lnTo>
                  <a:pt x="34" y="269"/>
                </a:lnTo>
                <a:lnTo>
                  <a:pt x="37" y="271"/>
                </a:lnTo>
                <a:lnTo>
                  <a:pt x="41" y="272"/>
                </a:lnTo>
                <a:lnTo>
                  <a:pt x="42" y="274"/>
                </a:lnTo>
                <a:lnTo>
                  <a:pt x="44" y="274"/>
                </a:lnTo>
                <a:lnTo>
                  <a:pt x="48" y="277"/>
                </a:lnTo>
                <a:lnTo>
                  <a:pt x="50" y="278"/>
                </a:lnTo>
                <a:lnTo>
                  <a:pt x="51" y="280"/>
                </a:lnTo>
                <a:lnTo>
                  <a:pt x="53" y="281"/>
                </a:lnTo>
                <a:lnTo>
                  <a:pt x="57" y="282"/>
                </a:lnTo>
                <a:lnTo>
                  <a:pt x="59" y="283"/>
                </a:lnTo>
                <a:lnTo>
                  <a:pt x="61" y="286"/>
                </a:lnTo>
                <a:lnTo>
                  <a:pt x="64" y="287"/>
                </a:lnTo>
                <a:lnTo>
                  <a:pt x="67" y="290"/>
                </a:lnTo>
                <a:lnTo>
                  <a:pt x="68" y="292"/>
                </a:lnTo>
                <a:lnTo>
                  <a:pt x="70" y="295"/>
                </a:lnTo>
                <a:lnTo>
                  <a:pt x="71" y="299"/>
                </a:lnTo>
                <a:lnTo>
                  <a:pt x="73" y="301"/>
                </a:lnTo>
                <a:lnTo>
                  <a:pt x="74" y="305"/>
                </a:lnTo>
                <a:lnTo>
                  <a:pt x="74" y="308"/>
                </a:lnTo>
                <a:lnTo>
                  <a:pt x="75" y="307"/>
                </a:lnTo>
                <a:lnTo>
                  <a:pt x="76" y="307"/>
                </a:lnTo>
                <a:lnTo>
                  <a:pt x="77" y="306"/>
                </a:lnTo>
                <a:lnTo>
                  <a:pt x="78" y="306"/>
                </a:lnTo>
                <a:lnTo>
                  <a:pt x="78" y="305"/>
                </a:lnTo>
                <a:lnTo>
                  <a:pt x="79" y="305"/>
                </a:lnTo>
                <a:lnTo>
                  <a:pt x="79" y="304"/>
                </a:lnTo>
                <a:lnTo>
                  <a:pt x="80" y="303"/>
                </a:lnTo>
                <a:lnTo>
                  <a:pt x="82" y="303"/>
                </a:lnTo>
                <a:lnTo>
                  <a:pt x="82" y="301"/>
                </a:lnTo>
                <a:lnTo>
                  <a:pt x="83" y="301"/>
                </a:lnTo>
                <a:lnTo>
                  <a:pt x="84" y="300"/>
                </a:lnTo>
                <a:lnTo>
                  <a:pt x="86" y="300"/>
                </a:lnTo>
                <a:lnTo>
                  <a:pt x="87" y="299"/>
                </a:lnTo>
                <a:lnTo>
                  <a:pt x="87" y="297"/>
                </a:lnTo>
                <a:lnTo>
                  <a:pt x="88" y="296"/>
                </a:lnTo>
                <a:lnTo>
                  <a:pt x="90" y="295"/>
                </a:lnTo>
                <a:lnTo>
                  <a:pt x="91" y="294"/>
                </a:lnTo>
                <a:lnTo>
                  <a:pt x="91" y="292"/>
                </a:lnTo>
                <a:lnTo>
                  <a:pt x="92" y="291"/>
                </a:lnTo>
                <a:lnTo>
                  <a:pt x="93" y="291"/>
                </a:lnTo>
                <a:lnTo>
                  <a:pt x="93" y="290"/>
                </a:lnTo>
                <a:lnTo>
                  <a:pt x="94" y="289"/>
                </a:lnTo>
                <a:lnTo>
                  <a:pt x="95" y="289"/>
                </a:lnTo>
                <a:lnTo>
                  <a:pt x="96" y="288"/>
                </a:lnTo>
                <a:lnTo>
                  <a:pt x="96" y="287"/>
                </a:lnTo>
                <a:lnTo>
                  <a:pt x="97" y="286"/>
                </a:lnTo>
                <a:lnTo>
                  <a:pt x="99" y="284"/>
                </a:lnTo>
                <a:lnTo>
                  <a:pt x="100" y="284"/>
                </a:lnTo>
                <a:lnTo>
                  <a:pt x="101" y="283"/>
                </a:lnTo>
                <a:lnTo>
                  <a:pt x="102" y="282"/>
                </a:lnTo>
                <a:lnTo>
                  <a:pt x="102" y="281"/>
                </a:lnTo>
                <a:lnTo>
                  <a:pt x="103" y="280"/>
                </a:lnTo>
                <a:lnTo>
                  <a:pt x="104" y="279"/>
                </a:lnTo>
                <a:lnTo>
                  <a:pt x="104" y="278"/>
                </a:lnTo>
                <a:lnTo>
                  <a:pt x="105" y="278"/>
                </a:lnTo>
                <a:lnTo>
                  <a:pt x="107" y="277"/>
                </a:lnTo>
                <a:lnTo>
                  <a:pt x="108" y="275"/>
                </a:lnTo>
                <a:lnTo>
                  <a:pt x="109" y="274"/>
                </a:lnTo>
                <a:lnTo>
                  <a:pt x="109" y="273"/>
                </a:lnTo>
                <a:lnTo>
                  <a:pt x="109" y="272"/>
                </a:lnTo>
                <a:lnTo>
                  <a:pt x="109" y="271"/>
                </a:lnTo>
                <a:lnTo>
                  <a:pt x="110" y="270"/>
                </a:lnTo>
                <a:lnTo>
                  <a:pt x="110" y="269"/>
                </a:lnTo>
                <a:lnTo>
                  <a:pt x="110" y="268"/>
                </a:lnTo>
                <a:lnTo>
                  <a:pt x="111" y="266"/>
                </a:lnTo>
                <a:lnTo>
                  <a:pt x="111" y="265"/>
                </a:lnTo>
                <a:lnTo>
                  <a:pt x="112" y="264"/>
                </a:lnTo>
                <a:lnTo>
                  <a:pt x="112" y="263"/>
                </a:lnTo>
                <a:lnTo>
                  <a:pt x="112" y="262"/>
                </a:lnTo>
                <a:lnTo>
                  <a:pt x="113" y="262"/>
                </a:lnTo>
                <a:lnTo>
                  <a:pt x="113" y="261"/>
                </a:lnTo>
                <a:lnTo>
                  <a:pt x="114" y="260"/>
                </a:lnTo>
                <a:lnTo>
                  <a:pt x="114" y="258"/>
                </a:lnTo>
                <a:lnTo>
                  <a:pt x="116" y="258"/>
                </a:lnTo>
                <a:lnTo>
                  <a:pt x="116" y="257"/>
                </a:lnTo>
                <a:lnTo>
                  <a:pt x="117" y="257"/>
                </a:lnTo>
                <a:lnTo>
                  <a:pt x="117" y="256"/>
                </a:lnTo>
                <a:lnTo>
                  <a:pt x="118" y="256"/>
                </a:lnTo>
                <a:lnTo>
                  <a:pt x="119" y="255"/>
                </a:lnTo>
                <a:lnTo>
                  <a:pt x="119" y="254"/>
                </a:lnTo>
                <a:lnTo>
                  <a:pt x="120" y="254"/>
                </a:lnTo>
                <a:lnTo>
                  <a:pt x="120" y="253"/>
                </a:lnTo>
                <a:lnTo>
                  <a:pt x="121" y="252"/>
                </a:lnTo>
                <a:lnTo>
                  <a:pt x="122" y="252"/>
                </a:lnTo>
                <a:lnTo>
                  <a:pt x="123" y="251"/>
                </a:lnTo>
                <a:lnTo>
                  <a:pt x="123" y="249"/>
                </a:lnTo>
                <a:lnTo>
                  <a:pt x="125" y="248"/>
                </a:lnTo>
                <a:lnTo>
                  <a:pt x="125" y="247"/>
                </a:lnTo>
                <a:lnTo>
                  <a:pt x="126" y="246"/>
                </a:lnTo>
                <a:lnTo>
                  <a:pt x="127" y="246"/>
                </a:lnTo>
                <a:lnTo>
                  <a:pt x="128" y="246"/>
                </a:lnTo>
                <a:lnTo>
                  <a:pt x="128" y="245"/>
                </a:lnTo>
                <a:lnTo>
                  <a:pt x="129" y="243"/>
                </a:lnTo>
                <a:lnTo>
                  <a:pt x="130" y="243"/>
                </a:lnTo>
                <a:lnTo>
                  <a:pt x="130" y="241"/>
                </a:lnTo>
                <a:lnTo>
                  <a:pt x="130" y="240"/>
                </a:lnTo>
                <a:lnTo>
                  <a:pt x="130" y="239"/>
                </a:lnTo>
                <a:lnTo>
                  <a:pt x="130" y="238"/>
                </a:lnTo>
                <a:lnTo>
                  <a:pt x="131" y="237"/>
                </a:lnTo>
                <a:lnTo>
                  <a:pt x="131" y="236"/>
                </a:lnTo>
                <a:lnTo>
                  <a:pt x="133" y="236"/>
                </a:lnTo>
                <a:lnTo>
                  <a:pt x="133" y="235"/>
                </a:lnTo>
                <a:lnTo>
                  <a:pt x="134" y="235"/>
                </a:lnTo>
                <a:lnTo>
                  <a:pt x="135" y="235"/>
                </a:lnTo>
                <a:lnTo>
                  <a:pt x="136" y="235"/>
                </a:lnTo>
                <a:lnTo>
                  <a:pt x="137" y="234"/>
                </a:lnTo>
                <a:lnTo>
                  <a:pt x="137" y="232"/>
                </a:lnTo>
                <a:lnTo>
                  <a:pt x="138" y="231"/>
                </a:lnTo>
                <a:lnTo>
                  <a:pt x="138" y="230"/>
                </a:lnTo>
                <a:lnTo>
                  <a:pt x="139" y="229"/>
                </a:lnTo>
                <a:lnTo>
                  <a:pt x="140" y="229"/>
                </a:lnTo>
                <a:lnTo>
                  <a:pt x="140" y="228"/>
                </a:lnTo>
                <a:lnTo>
                  <a:pt x="142" y="227"/>
                </a:lnTo>
                <a:lnTo>
                  <a:pt x="143" y="226"/>
                </a:lnTo>
                <a:lnTo>
                  <a:pt x="144" y="225"/>
                </a:lnTo>
                <a:lnTo>
                  <a:pt x="145" y="225"/>
                </a:lnTo>
                <a:lnTo>
                  <a:pt x="146" y="225"/>
                </a:lnTo>
                <a:lnTo>
                  <a:pt x="148" y="225"/>
                </a:lnTo>
                <a:lnTo>
                  <a:pt x="150" y="225"/>
                </a:lnTo>
                <a:lnTo>
                  <a:pt x="151" y="225"/>
                </a:lnTo>
                <a:lnTo>
                  <a:pt x="153" y="225"/>
                </a:lnTo>
                <a:lnTo>
                  <a:pt x="154" y="223"/>
                </a:lnTo>
                <a:lnTo>
                  <a:pt x="155" y="223"/>
                </a:lnTo>
                <a:lnTo>
                  <a:pt x="156" y="222"/>
                </a:lnTo>
                <a:lnTo>
                  <a:pt x="157" y="222"/>
                </a:lnTo>
                <a:lnTo>
                  <a:pt x="159" y="221"/>
                </a:lnTo>
                <a:lnTo>
                  <a:pt x="159" y="220"/>
                </a:lnTo>
                <a:lnTo>
                  <a:pt x="160" y="220"/>
                </a:lnTo>
                <a:lnTo>
                  <a:pt x="161" y="220"/>
                </a:lnTo>
                <a:lnTo>
                  <a:pt x="162" y="220"/>
                </a:lnTo>
                <a:lnTo>
                  <a:pt x="163" y="220"/>
                </a:lnTo>
                <a:lnTo>
                  <a:pt x="164" y="220"/>
                </a:lnTo>
                <a:lnTo>
                  <a:pt x="165" y="220"/>
                </a:lnTo>
                <a:lnTo>
                  <a:pt x="165" y="221"/>
                </a:lnTo>
                <a:lnTo>
                  <a:pt x="166" y="221"/>
                </a:lnTo>
                <a:lnTo>
                  <a:pt x="168" y="221"/>
                </a:lnTo>
                <a:lnTo>
                  <a:pt x="169" y="222"/>
                </a:lnTo>
                <a:lnTo>
                  <a:pt x="170" y="222"/>
                </a:lnTo>
                <a:lnTo>
                  <a:pt x="171" y="222"/>
                </a:lnTo>
                <a:lnTo>
                  <a:pt x="171" y="223"/>
                </a:lnTo>
                <a:lnTo>
                  <a:pt x="172" y="223"/>
                </a:lnTo>
                <a:lnTo>
                  <a:pt x="172" y="225"/>
                </a:lnTo>
                <a:lnTo>
                  <a:pt x="172" y="226"/>
                </a:lnTo>
                <a:lnTo>
                  <a:pt x="173" y="226"/>
                </a:lnTo>
                <a:lnTo>
                  <a:pt x="173" y="227"/>
                </a:lnTo>
                <a:lnTo>
                  <a:pt x="174" y="227"/>
                </a:lnTo>
                <a:lnTo>
                  <a:pt x="176" y="227"/>
                </a:lnTo>
                <a:lnTo>
                  <a:pt x="176" y="228"/>
                </a:lnTo>
                <a:lnTo>
                  <a:pt x="177" y="228"/>
                </a:lnTo>
                <a:lnTo>
                  <a:pt x="177" y="229"/>
                </a:lnTo>
                <a:lnTo>
                  <a:pt x="178" y="229"/>
                </a:lnTo>
                <a:lnTo>
                  <a:pt x="179" y="229"/>
                </a:lnTo>
                <a:lnTo>
                  <a:pt x="179" y="230"/>
                </a:lnTo>
                <a:lnTo>
                  <a:pt x="180" y="230"/>
                </a:lnTo>
                <a:lnTo>
                  <a:pt x="181" y="230"/>
                </a:lnTo>
                <a:lnTo>
                  <a:pt x="181" y="231"/>
                </a:lnTo>
                <a:lnTo>
                  <a:pt x="182" y="231"/>
                </a:lnTo>
                <a:lnTo>
                  <a:pt x="182" y="232"/>
                </a:lnTo>
                <a:lnTo>
                  <a:pt x="182" y="234"/>
                </a:lnTo>
                <a:lnTo>
                  <a:pt x="183" y="235"/>
                </a:lnTo>
                <a:lnTo>
                  <a:pt x="185" y="235"/>
                </a:lnTo>
                <a:lnTo>
                  <a:pt x="186" y="235"/>
                </a:lnTo>
                <a:lnTo>
                  <a:pt x="187" y="235"/>
                </a:lnTo>
                <a:lnTo>
                  <a:pt x="187" y="236"/>
                </a:lnTo>
                <a:lnTo>
                  <a:pt x="188" y="236"/>
                </a:lnTo>
                <a:lnTo>
                  <a:pt x="189" y="237"/>
                </a:lnTo>
                <a:lnTo>
                  <a:pt x="189" y="238"/>
                </a:lnTo>
                <a:lnTo>
                  <a:pt x="189" y="239"/>
                </a:lnTo>
                <a:lnTo>
                  <a:pt x="190" y="239"/>
                </a:lnTo>
                <a:lnTo>
                  <a:pt x="190" y="240"/>
                </a:lnTo>
                <a:lnTo>
                  <a:pt x="191" y="240"/>
                </a:lnTo>
                <a:lnTo>
                  <a:pt x="193" y="240"/>
                </a:lnTo>
                <a:lnTo>
                  <a:pt x="193" y="241"/>
                </a:lnTo>
                <a:lnTo>
                  <a:pt x="194" y="243"/>
                </a:lnTo>
                <a:lnTo>
                  <a:pt x="194" y="244"/>
                </a:lnTo>
                <a:lnTo>
                  <a:pt x="194" y="245"/>
                </a:lnTo>
                <a:lnTo>
                  <a:pt x="194" y="246"/>
                </a:lnTo>
                <a:lnTo>
                  <a:pt x="194" y="247"/>
                </a:lnTo>
                <a:lnTo>
                  <a:pt x="194" y="248"/>
                </a:lnTo>
                <a:lnTo>
                  <a:pt x="194" y="249"/>
                </a:lnTo>
                <a:lnTo>
                  <a:pt x="194" y="251"/>
                </a:lnTo>
                <a:lnTo>
                  <a:pt x="194" y="252"/>
                </a:lnTo>
                <a:lnTo>
                  <a:pt x="193" y="252"/>
                </a:lnTo>
                <a:lnTo>
                  <a:pt x="193" y="253"/>
                </a:lnTo>
                <a:lnTo>
                  <a:pt x="193" y="254"/>
                </a:lnTo>
                <a:lnTo>
                  <a:pt x="193" y="255"/>
                </a:lnTo>
                <a:lnTo>
                  <a:pt x="193" y="256"/>
                </a:lnTo>
                <a:lnTo>
                  <a:pt x="193" y="257"/>
                </a:lnTo>
                <a:lnTo>
                  <a:pt x="193" y="258"/>
                </a:lnTo>
                <a:lnTo>
                  <a:pt x="193" y="260"/>
                </a:lnTo>
                <a:lnTo>
                  <a:pt x="193" y="261"/>
                </a:lnTo>
                <a:lnTo>
                  <a:pt x="194" y="261"/>
                </a:lnTo>
                <a:lnTo>
                  <a:pt x="194" y="262"/>
                </a:lnTo>
                <a:lnTo>
                  <a:pt x="194" y="263"/>
                </a:lnTo>
                <a:lnTo>
                  <a:pt x="194" y="264"/>
                </a:lnTo>
                <a:lnTo>
                  <a:pt x="194" y="265"/>
                </a:lnTo>
                <a:lnTo>
                  <a:pt x="194" y="266"/>
                </a:lnTo>
                <a:lnTo>
                  <a:pt x="194" y="268"/>
                </a:lnTo>
                <a:lnTo>
                  <a:pt x="194" y="269"/>
                </a:lnTo>
                <a:lnTo>
                  <a:pt x="194" y="270"/>
                </a:lnTo>
                <a:lnTo>
                  <a:pt x="194" y="271"/>
                </a:lnTo>
                <a:lnTo>
                  <a:pt x="194" y="272"/>
                </a:lnTo>
                <a:lnTo>
                  <a:pt x="194" y="273"/>
                </a:lnTo>
                <a:lnTo>
                  <a:pt x="194" y="274"/>
                </a:lnTo>
                <a:lnTo>
                  <a:pt x="194" y="275"/>
                </a:lnTo>
                <a:lnTo>
                  <a:pt x="193" y="275"/>
                </a:lnTo>
                <a:lnTo>
                  <a:pt x="193" y="277"/>
                </a:lnTo>
                <a:lnTo>
                  <a:pt x="191" y="278"/>
                </a:lnTo>
                <a:lnTo>
                  <a:pt x="190" y="279"/>
                </a:lnTo>
                <a:lnTo>
                  <a:pt x="189" y="280"/>
                </a:lnTo>
                <a:lnTo>
                  <a:pt x="189" y="281"/>
                </a:lnTo>
                <a:lnTo>
                  <a:pt x="188" y="282"/>
                </a:lnTo>
                <a:lnTo>
                  <a:pt x="188" y="283"/>
                </a:lnTo>
                <a:lnTo>
                  <a:pt x="188" y="284"/>
                </a:lnTo>
                <a:lnTo>
                  <a:pt x="188" y="286"/>
                </a:lnTo>
                <a:lnTo>
                  <a:pt x="188" y="287"/>
                </a:lnTo>
                <a:lnTo>
                  <a:pt x="187" y="288"/>
                </a:lnTo>
                <a:lnTo>
                  <a:pt x="187" y="289"/>
                </a:lnTo>
                <a:lnTo>
                  <a:pt x="186" y="289"/>
                </a:lnTo>
                <a:lnTo>
                  <a:pt x="185" y="290"/>
                </a:lnTo>
                <a:lnTo>
                  <a:pt x="183" y="290"/>
                </a:lnTo>
                <a:lnTo>
                  <a:pt x="183" y="291"/>
                </a:lnTo>
                <a:lnTo>
                  <a:pt x="183" y="292"/>
                </a:lnTo>
                <a:lnTo>
                  <a:pt x="183" y="294"/>
                </a:lnTo>
                <a:lnTo>
                  <a:pt x="182" y="294"/>
                </a:lnTo>
                <a:lnTo>
                  <a:pt x="182" y="295"/>
                </a:lnTo>
                <a:lnTo>
                  <a:pt x="181" y="295"/>
                </a:lnTo>
                <a:lnTo>
                  <a:pt x="180" y="295"/>
                </a:lnTo>
                <a:lnTo>
                  <a:pt x="179" y="295"/>
                </a:lnTo>
                <a:lnTo>
                  <a:pt x="178" y="295"/>
                </a:lnTo>
                <a:lnTo>
                  <a:pt x="177" y="295"/>
                </a:lnTo>
                <a:lnTo>
                  <a:pt x="176" y="295"/>
                </a:lnTo>
                <a:lnTo>
                  <a:pt x="174" y="296"/>
                </a:lnTo>
                <a:lnTo>
                  <a:pt x="173" y="296"/>
                </a:lnTo>
                <a:lnTo>
                  <a:pt x="173" y="297"/>
                </a:lnTo>
                <a:lnTo>
                  <a:pt x="173" y="298"/>
                </a:lnTo>
                <a:lnTo>
                  <a:pt x="172" y="299"/>
                </a:lnTo>
                <a:lnTo>
                  <a:pt x="171" y="299"/>
                </a:lnTo>
                <a:lnTo>
                  <a:pt x="171" y="300"/>
                </a:lnTo>
                <a:lnTo>
                  <a:pt x="169" y="300"/>
                </a:lnTo>
                <a:lnTo>
                  <a:pt x="168" y="300"/>
                </a:lnTo>
                <a:lnTo>
                  <a:pt x="168" y="301"/>
                </a:lnTo>
                <a:lnTo>
                  <a:pt x="166" y="301"/>
                </a:lnTo>
                <a:lnTo>
                  <a:pt x="166" y="303"/>
                </a:lnTo>
                <a:lnTo>
                  <a:pt x="165" y="304"/>
                </a:lnTo>
                <a:lnTo>
                  <a:pt x="165" y="305"/>
                </a:lnTo>
                <a:lnTo>
                  <a:pt x="165" y="306"/>
                </a:lnTo>
                <a:lnTo>
                  <a:pt x="165" y="307"/>
                </a:lnTo>
                <a:lnTo>
                  <a:pt x="165" y="308"/>
                </a:lnTo>
                <a:lnTo>
                  <a:pt x="165" y="309"/>
                </a:lnTo>
                <a:lnTo>
                  <a:pt x="165" y="311"/>
                </a:lnTo>
                <a:lnTo>
                  <a:pt x="165" y="312"/>
                </a:lnTo>
                <a:lnTo>
                  <a:pt x="165" y="313"/>
                </a:lnTo>
                <a:lnTo>
                  <a:pt x="165" y="314"/>
                </a:lnTo>
                <a:lnTo>
                  <a:pt x="165" y="315"/>
                </a:lnTo>
                <a:lnTo>
                  <a:pt x="165" y="316"/>
                </a:lnTo>
                <a:lnTo>
                  <a:pt x="165" y="317"/>
                </a:lnTo>
                <a:lnTo>
                  <a:pt x="165" y="318"/>
                </a:lnTo>
                <a:lnTo>
                  <a:pt x="165" y="320"/>
                </a:lnTo>
                <a:lnTo>
                  <a:pt x="165" y="321"/>
                </a:lnTo>
                <a:lnTo>
                  <a:pt x="165" y="322"/>
                </a:lnTo>
                <a:lnTo>
                  <a:pt x="165" y="323"/>
                </a:lnTo>
                <a:lnTo>
                  <a:pt x="165" y="324"/>
                </a:lnTo>
                <a:lnTo>
                  <a:pt x="165" y="325"/>
                </a:lnTo>
                <a:lnTo>
                  <a:pt x="165" y="326"/>
                </a:lnTo>
                <a:lnTo>
                  <a:pt x="165" y="327"/>
                </a:lnTo>
                <a:lnTo>
                  <a:pt x="165" y="329"/>
                </a:lnTo>
                <a:lnTo>
                  <a:pt x="166" y="330"/>
                </a:lnTo>
                <a:lnTo>
                  <a:pt x="166" y="331"/>
                </a:lnTo>
                <a:lnTo>
                  <a:pt x="166" y="332"/>
                </a:lnTo>
                <a:lnTo>
                  <a:pt x="168" y="333"/>
                </a:lnTo>
                <a:lnTo>
                  <a:pt x="169" y="334"/>
                </a:lnTo>
                <a:lnTo>
                  <a:pt x="169" y="335"/>
                </a:lnTo>
                <a:lnTo>
                  <a:pt x="170" y="335"/>
                </a:lnTo>
                <a:lnTo>
                  <a:pt x="170" y="337"/>
                </a:lnTo>
                <a:lnTo>
                  <a:pt x="170" y="338"/>
                </a:lnTo>
                <a:lnTo>
                  <a:pt x="170" y="339"/>
                </a:lnTo>
                <a:lnTo>
                  <a:pt x="171" y="340"/>
                </a:lnTo>
                <a:lnTo>
                  <a:pt x="171" y="341"/>
                </a:lnTo>
                <a:lnTo>
                  <a:pt x="172" y="341"/>
                </a:lnTo>
                <a:lnTo>
                  <a:pt x="173" y="341"/>
                </a:lnTo>
                <a:lnTo>
                  <a:pt x="174" y="342"/>
                </a:lnTo>
                <a:lnTo>
                  <a:pt x="174" y="343"/>
                </a:lnTo>
                <a:lnTo>
                  <a:pt x="174" y="344"/>
                </a:lnTo>
                <a:lnTo>
                  <a:pt x="176" y="344"/>
                </a:lnTo>
                <a:lnTo>
                  <a:pt x="176" y="346"/>
                </a:lnTo>
                <a:lnTo>
                  <a:pt x="177" y="346"/>
                </a:lnTo>
                <a:lnTo>
                  <a:pt x="178" y="346"/>
                </a:lnTo>
                <a:lnTo>
                  <a:pt x="179" y="347"/>
                </a:lnTo>
                <a:lnTo>
                  <a:pt x="180" y="347"/>
                </a:lnTo>
                <a:lnTo>
                  <a:pt x="180" y="348"/>
                </a:lnTo>
                <a:lnTo>
                  <a:pt x="180" y="349"/>
                </a:lnTo>
                <a:lnTo>
                  <a:pt x="180" y="350"/>
                </a:lnTo>
                <a:lnTo>
                  <a:pt x="181" y="351"/>
                </a:lnTo>
                <a:lnTo>
                  <a:pt x="181" y="352"/>
                </a:lnTo>
                <a:lnTo>
                  <a:pt x="181" y="354"/>
                </a:lnTo>
                <a:lnTo>
                  <a:pt x="180" y="354"/>
                </a:lnTo>
                <a:lnTo>
                  <a:pt x="180" y="355"/>
                </a:lnTo>
                <a:lnTo>
                  <a:pt x="179" y="355"/>
                </a:lnTo>
                <a:lnTo>
                  <a:pt x="178" y="355"/>
                </a:lnTo>
                <a:lnTo>
                  <a:pt x="177" y="356"/>
                </a:lnTo>
                <a:lnTo>
                  <a:pt x="176" y="356"/>
                </a:lnTo>
                <a:lnTo>
                  <a:pt x="176" y="357"/>
                </a:lnTo>
                <a:lnTo>
                  <a:pt x="174" y="358"/>
                </a:lnTo>
                <a:lnTo>
                  <a:pt x="174" y="359"/>
                </a:lnTo>
                <a:lnTo>
                  <a:pt x="173" y="360"/>
                </a:lnTo>
                <a:lnTo>
                  <a:pt x="172" y="360"/>
                </a:lnTo>
                <a:lnTo>
                  <a:pt x="171" y="361"/>
                </a:lnTo>
                <a:lnTo>
                  <a:pt x="170" y="361"/>
                </a:lnTo>
                <a:lnTo>
                  <a:pt x="169" y="361"/>
                </a:lnTo>
                <a:lnTo>
                  <a:pt x="169" y="363"/>
                </a:lnTo>
                <a:lnTo>
                  <a:pt x="169" y="364"/>
                </a:lnTo>
                <a:lnTo>
                  <a:pt x="168" y="365"/>
                </a:lnTo>
                <a:lnTo>
                  <a:pt x="168" y="366"/>
                </a:lnTo>
                <a:lnTo>
                  <a:pt x="166" y="367"/>
                </a:lnTo>
                <a:lnTo>
                  <a:pt x="165" y="368"/>
                </a:lnTo>
                <a:lnTo>
                  <a:pt x="165" y="369"/>
                </a:lnTo>
                <a:lnTo>
                  <a:pt x="165" y="370"/>
                </a:lnTo>
                <a:lnTo>
                  <a:pt x="164" y="372"/>
                </a:lnTo>
                <a:lnTo>
                  <a:pt x="163" y="373"/>
                </a:lnTo>
                <a:lnTo>
                  <a:pt x="162" y="373"/>
                </a:lnTo>
                <a:lnTo>
                  <a:pt x="161" y="374"/>
                </a:lnTo>
                <a:lnTo>
                  <a:pt x="160" y="375"/>
                </a:lnTo>
                <a:lnTo>
                  <a:pt x="159" y="376"/>
                </a:lnTo>
                <a:lnTo>
                  <a:pt x="159" y="377"/>
                </a:lnTo>
                <a:lnTo>
                  <a:pt x="157" y="377"/>
                </a:lnTo>
                <a:lnTo>
                  <a:pt x="156" y="377"/>
                </a:lnTo>
                <a:lnTo>
                  <a:pt x="155" y="378"/>
                </a:lnTo>
                <a:lnTo>
                  <a:pt x="155" y="380"/>
                </a:lnTo>
                <a:lnTo>
                  <a:pt x="154" y="381"/>
                </a:lnTo>
                <a:lnTo>
                  <a:pt x="154" y="382"/>
                </a:lnTo>
                <a:lnTo>
                  <a:pt x="154" y="383"/>
                </a:lnTo>
                <a:lnTo>
                  <a:pt x="154" y="384"/>
                </a:lnTo>
                <a:lnTo>
                  <a:pt x="154" y="385"/>
                </a:lnTo>
                <a:lnTo>
                  <a:pt x="154" y="386"/>
                </a:lnTo>
                <a:lnTo>
                  <a:pt x="155" y="387"/>
                </a:lnTo>
                <a:lnTo>
                  <a:pt x="155" y="389"/>
                </a:lnTo>
                <a:lnTo>
                  <a:pt x="156" y="389"/>
                </a:lnTo>
                <a:lnTo>
                  <a:pt x="156" y="390"/>
                </a:lnTo>
                <a:lnTo>
                  <a:pt x="157" y="391"/>
                </a:lnTo>
                <a:lnTo>
                  <a:pt x="157" y="392"/>
                </a:lnTo>
                <a:lnTo>
                  <a:pt x="157" y="393"/>
                </a:lnTo>
                <a:lnTo>
                  <a:pt x="157" y="394"/>
                </a:lnTo>
                <a:lnTo>
                  <a:pt x="157" y="395"/>
                </a:lnTo>
                <a:lnTo>
                  <a:pt x="157" y="397"/>
                </a:lnTo>
                <a:lnTo>
                  <a:pt x="159" y="398"/>
                </a:lnTo>
                <a:lnTo>
                  <a:pt x="159" y="399"/>
                </a:lnTo>
                <a:lnTo>
                  <a:pt x="159" y="400"/>
                </a:lnTo>
                <a:lnTo>
                  <a:pt x="160" y="400"/>
                </a:lnTo>
                <a:lnTo>
                  <a:pt x="161" y="400"/>
                </a:lnTo>
                <a:lnTo>
                  <a:pt x="162" y="400"/>
                </a:lnTo>
                <a:lnTo>
                  <a:pt x="163" y="401"/>
                </a:lnTo>
                <a:lnTo>
                  <a:pt x="164" y="401"/>
                </a:lnTo>
                <a:lnTo>
                  <a:pt x="165" y="401"/>
                </a:lnTo>
                <a:lnTo>
                  <a:pt x="166" y="401"/>
                </a:lnTo>
                <a:lnTo>
                  <a:pt x="168" y="401"/>
                </a:lnTo>
                <a:lnTo>
                  <a:pt x="169" y="401"/>
                </a:lnTo>
                <a:lnTo>
                  <a:pt x="170" y="401"/>
                </a:lnTo>
                <a:lnTo>
                  <a:pt x="171" y="401"/>
                </a:lnTo>
                <a:lnTo>
                  <a:pt x="173" y="401"/>
                </a:lnTo>
                <a:lnTo>
                  <a:pt x="174" y="401"/>
                </a:lnTo>
                <a:lnTo>
                  <a:pt x="176" y="401"/>
                </a:lnTo>
                <a:lnTo>
                  <a:pt x="178" y="401"/>
                </a:lnTo>
                <a:lnTo>
                  <a:pt x="179" y="401"/>
                </a:lnTo>
                <a:lnTo>
                  <a:pt x="180" y="401"/>
                </a:lnTo>
                <a:lnTo>
                  <a:pt x="181" y="401"/>
                </a:lnTo>
                <a:lnTo>
                  <a:pt x="182" y="401"/>
                </a:lnTo>
                <a:lnTo>
                  <a:pt x="183" y="401"/>
                </a:lnTo>
                <a:lnTo>
                  <a:pt x="185" y="401"/>
                </a:lnTo>
                <a:lnTo>
                  <a:pt x="186" y="400"/>
                </a:lnTo>
                <a:lnTo>
                  <a:pt x="187" y="400"/>
                </a:lnTo>
                <a:lnTo>
                  <a:pt x="189" y="400"/>
                </a:lnTo>
                <a:lnTo>
                  <a:pt x="190" y="400"/>
                </a:lnTo>
                <a:lnTo>
                  <a:pt x="191" y="400"/>
                </a:lnTo>
                <a:lnTo>
                  <a:pt x="193" y="400"/>
                </a:lnTo>
                <a:lnTo>
                  <a:pt x="194" y="400"/>
                </a:lnTo>
                <a:lnTo>
                  <a:pt x="195" y="399"/>
                </a:lnTo>
                <a:lnTo>
                  <a:pt x="196" y="398"/>
                </a:lnTo>
                <a:lnTo>
                  <a:pt x="197" y="398"/>
                </a:lnTo>
                <a:lnTo>
                  <a:pt x="198" y="398"/>
                </a:lnTo>
                <a:lnTo>
                  <a:pt x="199" y="398"/>
                </a:lnTo>
                <a:lnTo>
                  <a:pt x="199" y="397"/>
                </a:lnTo>
                <a:lnTo>
                  <a:pt x="200" y="397"/>
                </a:lnTo>
                <a:lnTo>
                  <a:pt x="202" y="395"/>
                </a:lnTo>
                <a:lnTo>
                  <a:pt x="203" y="395"/>
                </a:lnTo>
                <a:lnTo>
                  <a:pt x="204" y="394"/>
                </a:lnTo>
                <a:lnTo>
                  <a:pt x="205" y="394"/>
                </a:lnTo>
                <a:lnTo>
                  <a:pt x="206" y="393"/>
                </a:lnTo>
                <a:lnTo>
                  <a:pt x="207" y="392"/>
                </a:lnTo>
                <a:lnTo>
                  <a:pt x="208" y="391"/>
                </a:lnTo>
                <a:lnTo>
                  <a:pt x="209" y="390"/>
                </a:lnTo>
                <a:lnTo>
                  <a:pt x="211" y="390"/>
                </a:lnTo>
                <a:lnTo>
                  <a:pt x="211" y="389"/>
                </a:lnTo>
                <a:lnTo>
                  <a:pt x="211" y="387"/>
                </a:lnTo>
                <a:lnTo>
                  <a:pt x="211" y="386"/>
                </a:lnTo>
                <a:lnTo>
                  <a:pt x="211" y="385"/>
                </a:lnTo>
                <a:lnTo>
                  <a:pt x="212" y="384"/>
                </a:lnTo>
                <a:lnTo>
                  <a:pt x="212" y="383"/>
                </a:lnTo>
                <a:lnTo>
                  <a:pt x="212" y="382"/>
                </a:lnTo>
                <a:lnTo>
                  <a:pt x="213" y="381"/>
                </a:lnTo>
                <a:lnTo>
                  <a:pt x="213" y="380"/>
                </a:lnTo>
                <a:lnTo>
                  <a:pt x="213" y="378"/>
                </a:lnTo>
                <a:lnTo>
                  <a:pt x="214" y="377"/>
                </a:lnTo>
                <a:lnTo>
                  <a:pt x="214" y="376"/>
                </a:lnTo>
                <a:lnTo>
                  <a:pt x="214" y="375"/>
                </a:lnTo>
                <a:lnTo>
                  <a:pt x="215" y="375"/>
                </a:lnTo>
                <a:lnTo>
                  <a:pt x="215" y="374"/>
                </a:lnTo>
                <a:lnTo>
                  <a:pt x="215" y="373"/>
                </a:lnTo>
                <a:lnTo>
                  <a:pt x="216" y="373"/>
                </a:lnTo>
                <a:lnTo>
                  <a:pt x="216" y="372"/>
                </a:lnTo>
                <a:lnTo>
                  <a:pt x="216" y="369"/>
                </a:lnTo>
                <a:lnTo>
                  <a:pt x="217" y="369"/>
                </a:lnTo>
                <a:lnTo>
                  <a:pt x="217" y="368"/>
                </a:lnTo>
                <a:lnTo>
                  <a:pt x="217" y="367"/>
                </a:lnTo>
                <a:lnTo>
                  <a:pt x="217" y="366"/>
                </a:lnTo>
                <a:lnTo>
                  <a:pt x="219" y="365"/>
                </a:lnTo>
                <a:lnTo>
                  <a:pt x="219" y="364"/>
                </a:lnTo>
                <a:lnTo>
                  <a:pt x="219" y="361"/>
                </a:lnTo>
                <a:lnTo>
                  <a:pt x="220" y="360"/>
                </a:lnTo>
                <a:lnTo>
                  <a:pt x="220" y="359"/>
                </a:lnTo>
                <a:lnTo>
                  <a:pt x="221" y="358"/>
                </a:lnTo>
                <a:lnTo>
                  <a:pt x="221" y="357"/>
                </a:lnTo>
                <a:lnTo>
                  <a:pt x="221" y="356"/>
                </a:lnTo>
                <a:lnTo>
                  <a:pt x="222" y="356"/>
                </a:lnTo>
                <a:lnTo>
                  <a:pt x="222" y="355"/>
                </a:lnTo>
                <a:lnTo>
                  <a:pt x="223" y="354"/>
                </a:lnTo>
                <a:lnTo>
                  <a:pt x="223" y="352"/>
                </a:lnTo>
                <a:lnTo>
                  <a:pt x="223" y="351"/>
                </a:lnTo>
                <a:lnTo>
                  <a:pt x="224" y="351"/>
                </a:lnTo>
                <a:lnTo>
                  <a:pt x="224" y="350"/>
                </a:lnTo>
                <a:lnTo>
                  <a:pt x="225" y="349"/>
                </a:lnTo>
                <a:lnTo>
                  <a:pt x="225" y="348"/>
                </a:lnTo>
                <a:lnTo>
                  <a:pt x="225" y="347"/>
                </a:lnTo>
                <a:lnTo>
                  <a:pt x="226" y="347"/>
                </a:lnTo>
                <a:lnTo>
                  <a:pt x="226" y="346"/>
                </a:lnTo>
                <a:lnTo>
                  <a:pt x="228" y="346"/>
                </a:lnTo>
                <a:lnTo>
                  <a:pt x="228" y="344"/>
                </a:lnTo>
                <a:lnTo>
                  <a:pt x="230" y="343"/>
                </a:lnTo>
                <a:lnTo>
                  <a:pt x="231" y="342"/>
                </a:lnTo>
                <a:lnTo>
                  <a:pt x="231" y="341"/>
                </a:lnTo>
                <a:lnTo>
                  <a:pt x="232" y="340"/>
                </a:lnTo>
                <a:lnTo>
                  <a:pt x="233" y="339"/>
                </a:lnTo>
                <a:lnTo>
                  <a:pt x="233" y="338"/>
                </a:lnTo>
                <a:lnTo>
                  <a:pt x="233" y="337"/>
                </a:lnTo>
                <a:lnTo>
                  <a:pt x="234" y="335"/>
                </a:lnTo>
                <a:lnTo>
                  <a:pt x="233" y="335"/>
                </a:lnTo>
                <a:lnTo>
                  <a:pt x="234" y="335"/>
                </a:lnTo>
                <a:lnTo>
                  <a:pt x="236" y="334"/>
                </a:lnTo>
                <a:lnTo>
                  <a:pt x="237" y="334"/>
                </a:lnTo>
                <a:lnTo>
                  <a:pt x="237" y="333"/>
                </a:lnTo>
                <a:lnTo>
                  <a:pt x="237" y="332"/>
                </a:lnTo>
                <a:lnTo>
                  <a:pt x="238" y="331"/>
                </a:lnTo>
                <a:lnTo>
                  <a:pt x="238" y="330"/>
                </a:lnTo>
                <a:lnTo>
                  <a:pt x="239" y="330"/>
                </a:lnTo>
                <a:lnTo>
                  <a:pt x="240" y="329"/>
                </a:lnTo>
                <a:lnTo>
                  <a:pt x="241" y="327"/>
                </a:lnTo>
                <a:lnTo>
                  <a:pt x="242" y="326"/>
                </a:lnTo>
                <a:lnTo>
                  <a:pt x="243" y="326"/>
                </a:lnTo>
                <a:lnTo>
                  <a:pt x="243" y="325"/>
                </a:lnTo>
                <a:lnTo>
                  <a:pt x="245" y="323"/>
                </a:lnTo>
                <a:lnTo>
                  <a:pt x="246" y="323"/>
                </a:lnTo>
                <a:lnTo>
                  <a:pt x="246" y="322"/>
                </a:lnTo>
                <a:lnTo>
                  <a:pt x="247" y="321"/>
                </a:lnTo>
                <a:lnTo>
                  <a:pt x="248" y="320"/>
                </a:lnTo>
                <a:lnTo>
                  <a:pt x="248" y="318"/>
                </a:lnTo>
                <a:lnTo>
                  <a:pt x="248" y="317"/>
                </a:lnTo>
                <a:lnTo>
                  <a:pt x="249" y="317"/>
                </a:lnTo>
                <a:lnTo>
                  <a:pt x="250" y="316"/>
                </a:lnTo>
                <a:lnTo>
                  <a:pt x="250" y="315"/>
                </a:lnTo>
                <a:lnTo>
                  <a:pt x="251" y="315"/>
                </a:lnTo>
                <a:lnTo>
                  <a:pt x="253" y="314"/>
                </a:lnTo>
                <a:lnTo>
                  <a:pt x="254" y="313"/>
                </a:lnTo>
                <a:lnTo>
                  <a:pt x="255" y="313"/>
                </a:lnTo>
                <a:lnTo>
                  <a:pt x="256" y="312"/>
                </a:lnTo>
                <a:lnTo>
                  <a:pt x="257" y="312"/>
                </a:lnTo>
                <a:lnTo>
                  <a:pt x="258" y="311"/>
                </a:lnTo>
                <a:lnTo>
                  <a:pt x="259" y="311"/>
                </a:lnTo>
                <a:lnTo>
                  <a:pt x="260" y="311"/>
                </a:lnTo>
                <a:lnTo>
                  <a:pt x="260" y="309"/>
                </a:lnTo>
                <a:lnTo>
                  <a:pt x="263" y="309"/>
                </a:lnTo>
                <a:lnTo>
                  <a:pt x="264" y="308"/>
                </a:lnTo>
                <a:lnTo>
                  <a:pt x="265" y="308"/>
                </a:lnTo>
                <a:lnTo>
                  <a:pt x="266" y="307"/>
                </a:lnTo>
                <a:lnTo>
                  <a:pt x="266" y="306"/>
                </a:lnTo>
                <a:lnTo>
                  <a:pt x="267" y="306"/>
                </a:lnTo>
                <a:lnTo>
                  <a:pt x="268" y="304"/>
                </a:lnTo>
                <a:lnTo>
                  <a:pt x="269" y="303"/>
                </a:lnTo>
                <a:lnTo>
                  <a:pt x="271" y="301"/>
                </a:lnTo>
                <a:lnTo>
                  <a:pt x="271" y="300"/>
                </a:lnTo>
                <a:lnTo>
                  <a:pt x="272" y="299"/>
                </a:lnTo>
                <a:lnTo>
                  <a:pt x="273" y="299"/>
                </a:lnTo>
                <a:lnTo>
                  <a:pt x="274" y="298"/>
                </a:lnTo>
                <a:lnTo>
                  <a:pt x="275" y="298"/>
                </a:lnTo>
                <a:lnTo>
                  <a:pt x="276" y="298"/>
                </a:lnTo>
                <a:lnTo>
                  <a:pt x="277" y="297"/>
                </a:lnTo>
                <a:lnTo>
                  <a:pt x="279" y="297"/>
                </a:lnTo>
                <a:lnTo>
                  <a:pt x="280" y="297"/>
                </a:lnTo>
                <a:lnTo>
                  <a:pt x="281" y="297"/>
                </a:lnTo>
                <a:lnTo>
                  <a:pt x="282" y="297"/>
                </a:lnTo>
                <a:lnTo>
                  <a:pt x="283" y="297"/>
                </a:lnTo>
                <a:lnTo>
                  <a:pt x="284" y="297"/>
                </a:lnTo>
                <a:lnTo>
                  <a:pt x="285" y="297"/>
                </a:lnTo>
                <a:lnTo>
                  <a:pt x="286" y="297"/>
                </a:lnTo>
                <a:lnTo>
                  <a:pt x="288" y="297"/>
                </a:lnTo>
                <a:lnTo>
                  <a:pt x="289" y="297"/>
                </a:lnTo>
                <a:lnTo>
                  <a:pt x="290" y="297"/>
                </a:lnTo>
                <a:lnTo>
                  <a:pt x="291" y="297"/>
                </a:lnTo>
                <a:lnTo>
                  <a:pt x="292" y="297"/>
                </a:lnTo>
                <a:lnTo>
                  <a:pt x="293" y="296"/>
                </a:lnTo>
                <a:lnTo>
                  <a:pt x="294" y="296"/>
                </a:lnTo>
                <a:lnTo>
                  <a:pt x="296" y="295"/>
                </a:lnTo>
                <a:lnTo>
                  <a:pt x="297" y="294"/>
                </a:lnTo>
                <a:lnTo>
                  <a:pt x="298" y="294"/>
                </a:lnTo>
                <a:lnTo>
                  <a:pt x="299" y="292"/>
                </a:lnTo>
                <a:lnTo>
                  <a:pt x="301" y="291"/>
                </a:lnTo>
                <a:lnTo>
                  <a:pt x="302" y="291"/>
                </a:lnTo>
                <a:lnTo>
                  <a:pt x="303" y="291"/>
                </a:lnTo>
                <a:lnTo>
                  <a:pt x="305" y="291"/>
                </a:lnTo>
                <a:lnTo>
                  <a:pt x="306" y="291"/>
                </a:lnTo>
                <a:lnTo>
                  <a:pt x="307" y="291"/>
                </a:lnTo>
                <a:lnTo>
                  <a:pt x="308" y="291"/>
                </a:lnTo>
                <a:lnTo>
                  <a:pt x="309" y="291"/>
                </a:lnTo>
                <a:lnTo>
                  <a:pt x="310" y="290"/>
                </a:lnTo>
                <a:lnTo>
                  <a:pt x="311" y="289"/>
                </a:lnTo>
                <a:lnTo>
                  <a:pt x="312" y="289"/>
                </a:lnTo>
                <a:lnTo>
                  <a:pt x="314" y="288"/>
                </a:lnTo>
                <a:lnTo>
                  <a:pt x="314" y="287"/>
                </a:lnTo>
                <a:lnTo>
                  <a:pt x="315" y="287"/>
                </a:lnTo>
                <a:lnTo>
                  <a:pt x="315" y="286"/>
                </a:lnTo>
                <a:lnTo>
                  <a:pt x="316" y="286"/>
                </a:lnTo>
                <a:lnTo>
                  <a:pt x="317" y="286"/>
                </a:lnTo>
                <a:lnTo>
                  <a:pt x="318" y="286"/>
                </a:lnTo>
                <a:lnTo>
                  <a:pt x="319" y="286"/>
                </a:lnTo>
                <a:lnTo>
                  <a:pt x="320" y="284"/>
                </a:lnTo>
                <a:lnTo>
                  <a:pt x="322" y="284"/>
                </a:lnTo>
                <a:lnTo>
                  <a:pt x="323" y="283"/>
                </a:lnTo>
                <a:lnTo>
                  <a:pt x="323" y="282"/>
                </a:lnTo>
                <a:lnTo>
                  <a:pt x="324" y="282"/>
                </a:lnTo>
                <a:lnTo>
                  <a:pt x="325" y="281"/>
                </a:lnTo>
                <a:lnTo>
                  <a:pt x="326" y="280"/>
                </a:lnTo>
                <a:lnTo>
                  <a:pt x="327" y="280"/>
                </a:lnTo>
                <a:lnTo>
                  <a:pt x="327" y="279"/>
                </a:lnTo>
                <a:lnTo>
                  <a:pt x="328" y="279"/>
                </a:lnTo>
                <a:lnTo>
                  <a:pt x="329" y="278"/>
                </a:lnTo>
                <a:lnTo>
                  <a:pt x="331" y="277"/>
                </a:lnTo>
                <a:lnTo>
                  <a:pt x="332" y="275"/>
                </a:lnTo>
                <a:lnTo>
                  <a:pt x="333" y="275"/>
                </a:lnTo>
                <a:lnTo>
                  <a:pt x="334" y="274"/>
                </a:lnTo>
                <a:lnTo>
                  <a:pt x="335" y="274"/>
                </a:lnTo>
                <a:lnTo>
                  <a:pt x="335" y="273"/>
                </a:lnTo>
                <a:lnTo>
                  <a:pt x="336" y="273"/>
                </a:lnTo>
                <a:lnTo>
                  <a:pt x="336" y="272"/>
                </a:lnTo>
                <a:lnTo>
                  <a:pt x="337" y="271"/>
                </a:lnTo>
                <a:lnTo>
                  <a:pt x="337" y="270"/>
                </a:lnTo>
                <a:lnTo>
                  <a:pt x="337" y="269"/>
                </a:lnTo>
                <a:lnTo>
                  <a:pt x="337" y="268"/>
                </a:lnTo>
                <a:lnTo>
                  <a:pt x="337" y="266"/>
                </a:lnTo>
                <a:lnTo>
                  <a:pt x="337" y="265"/>
                </a:lnTo>
                <a:lnTo>
                  <a:pt x="337" y="264"/>
                </a:lnTo>
                <a:lnTo>
                  <a:pt x="337" y="263"/>
                </a:lnTo>
                <a:lnTo>
                  <a:pt x="337" y="262"/>
                </a:lnTo>
                <a:lnTo>
                  <a:pt x="339" y="261"/>
                </a:lnTo>
                <a:lnTo>
                  <a:pt x="339" y="260"/>
                </a:lnTo>
                <a:lnTo>
                  <a:pt x="339" y="258"/>
                </a:lnTo>
                <a:lnTo>
                  <a:pt x="339" y="257"/>
                </a:lnTo>
                <a:lnTo>
                  <a:pt x="339" y="256"/>
                </a:lnTo>
                <a:lnTo>
                  <a:pt x="339" y="255"/>
                </a:lnTo>
                <a:lnTo>
                  <a:pt x="339" y="254"/>
                </a:lnTo>
                <a:lnTo>
                  <a:pt x="339" y="253"/>
                </a:lnTo>
                <a:lnTo>
                  <a:pt x="339" y="252"/>
                </a:lnTo>
                <a:lnTo>
                  <a:pt x="339" y="251"/>
                </a:lnTo>
                <a:lnTo>
                  <a:pt x="340" y="251"/>
                </a:lnTo>
                <a:lnTo>
                  <a:pt x="340" y="249"/>
                </a:lnTo>
                <a:lnTo>
                  <a:pt x="341" y="248"/>
                </a:lnTo>
                <a:lnTo>
                  <a:pt x="342" y="247"/>
                </a:lnTo>
                <a:lnTo>
                  <a:pt x="343" y="246"/>
                </a:lnTo>
                <a:lnTo>
                  <a:pt x="344" y="245"/>
                </a:lnTo>
                <a:lnTo>
                  <a:pt x="345" y="245"/>
                </a:lnTo>
                <a:lnTo>
                  <a:pt x="345" y="244"/>
                </a:lnTo>
                <a:lnTo>
                  <a:pt x="346" y="244"/>
                </a:lnTo>
                <a:lnTo>
                  <a:pt x="346" y="243"/>
                </a:lnTo>
                <a:lnTo>
                  <a:pt x="346" y="241"/>
                </a:lnTo>
                <a:lnTo>
                  <a:pt x="348" y="241"/>
                </a:lnTo>
                <a:lnTo>
                  <a:pt x="348" y="240"/>
                </a:lnTo>
                <a:lnTo>
                  <a:pt x="349" y="240"/>
                </a:lnTo>
                <a:lnTo>
                  <a:pt x="349" y="239"/>
                </a:lnTo>
                <a:lnTo>
                  <a:pt x="350" y="239"/>
                </a:lnTo>
                <a:lnTo>
                  <a:pt x="351" y="238"/>
                </a:lnTo>
                <a:lnTo>
                  <a:pt x="352" y="237"/>
                </a:lnTo>
                <a:lnTo>
                  <a:pt x="353" y="236"/>
                </a:lnTo>
                <a:lnTo>
                  <a:pt x="354" y="236"/>
                </a:lnTo>
                <a:lnTo>
                  <a:pt x="354" y="235"/>
                </a:lnTo>
                <a:lnTo>
                  <a:pt x="354" y="234"/>
                </a:lnTo>
                <a:lnTo>
                  <a:pt x="355" y="232"/>
                </a:lnTo>
                <a:lnTo>
                  <a:pt x="357" y="230"/>
                </a:lnTo>
                <a:lnTo>
                  <a:pt x="358" y="230"/>
                </a:lnTo>
                <a:lnTo>
                  <a:pt x="358" y="229"/>
                </a:lnTo>
                <a:lnTo>
                  <a:pt x="359" y="228"/>
                </a:lnTo>
                <a:lnTo>
                  <a:pt x="359" y="227"/>
                </a:lnTo>
                <a:lnTo>
                  <a:pt x="360" y="226"/>
                </a:lnTo>
                <a:lnTo>
                  <a:pt x="361" y="226"/>
                </a:lnTo>
                <a:lnTo>
                  <a:pt x="362" y="225"/>
                </a:lnTo>
                <a:lnTo>
                  <a:pt x="363" y="225"/>
                </a:lnTo>
                <a:lnTo>
                  <a:pt x="365" y="223"/>
                </a:lnTo>
                <a:lnTo>
                  <a:pt x="366" y="223"/>
                </a:lnTo>
                <a:lnTo>
                  <a:pt x="367" y="222"/>
                </a:lnTo>
                <a:lnTo>
                  <a:pt x="368" y="221"/>
                </a:lnTo>
                <a:lnTo>
                  <a:pt x="369" y="221"/>
                </a:lnTo>
                <a:lnTo>
                  <a:pt x="370" y="220"/>
                </a:lnTo>
                <a:lnTo>
                  <a:pt x="370" y="219"/>
                </a:lnTo>
                <a:lnTo>
                  <a:pt x="371" y="219"/>
                </a:lnTo>
                <a:lnTo>
                  <a:pt x="371" y="218"/>
                </a:lnTo>
                <a:lnTo>
                  <a:pt x="372" y="218"/>
                </a:lnTo>
                <a:lnTo>
                  <a:pt x="374" y="217"/>
                </a:lnTo>
                <a:lnTo>
                  <a:pt x="374" y="215"/>
                </a:lnTo>
                <a:lnTo>
                  <a:pt x="376" y="214"/>
                </a:lnTo>
                <a:lnTo>
                  <a:pt x="377" y="213"/>
                </a:lnTo>
                <a:lnTo>
                  <a:pt x="377" y="212"/>
                </a:lnTo>
                <a:lnTo>
                  <a:pt x="378" y="212"/>
                </a:lnTo>
                <a:lnTo>
                  <a:pt x="379" y="211"/>
                </a:lnTo>
                <a:lnTo>
                  <a:pt x="380" y="210"/>
                </a:lnTo>
                <a:lnTo>
                  <a:pt x="382" y="209"/>
                </a:lnTo>
                <a:lnTo>
                  <a:pt x="383" y="208"/>
                </a:lnTo>
                <a:lnTo>
                  <a:pt x="383" y="206"/>
                </a:lnTo>
                <a:lnTo>
                  <a:pt x="384" y="206"/>
                </a:lnTo>
                <a:lnTo>
                  <a:pt x="384" y="205"/>
                </a:lnTo>
                <a:lnTo>
                  <a:pt x="385" y="205"/>
                </a:lnTo>
                <a:lnTo>
                  <a:pt x="386" y="204"/>
                </a:lnTo>
                <a:lnTo>
                  <a:pt x="387" y="204"/>
                </a:lnTo>
                <a:lnTo>
                  <a:pt x="389" y="204"/>
                </a:lnTo>
                <a:lnTo>
                  <a:pt x="391" y="203"/>
                </a:lnTo>
                <a:lnTo>
                  <a:pt x="392" y="203"/>
                </a:lnTo>
                <a:lnTo>
                  <a:pt x="393" y="203"/>
                </a:lnTo>
                <a:lnTo>
                  <a:pt x="394" y="203"/>
                </a:lnTo>
                <a:lnTo>
                  <a:pt x="395" y="203"/>
                </a:lnTo>
                <a:lnTo>
                  <a:pt x="396" y="202"/>
                </a:lnTo>
                <a:lnTo>
                  <a:pt x="397" y="201"/>
                </a:lnTo>
                <a:lnTo>
                  <a:pt x="397" y="200"/>
                </a:lnTo>
                <a:lnTo>
                  <a:pt x="398" y="198"/>
                </a:lnTo>
                <a:lnTo>
                  <a:pt x="398" y="197"/>
                </a:lnTo>
                <a:lnTo>
                  <a:pt x="400" y="197"/>
                </a:lnTo>
                <a:lnTo>
                  <a:pt x="401" y="196"/>
                </a:lnTo>
                <a:lnTo>
                  <a:pt x="402" y="195"/>
                </a:lnTo>
                <a:lnTo>
                  <a:pt x="403" y="195"/>
                </a:lnTo>
                <a:lnTo>
                  <a:pt x="404" y="194"/>
                </a:lnTo>
                <a:lnTo>
                  <a:pt x="404" y="193"/>
                </a:lnTo>
                <a:lnTo>
                  <a:pt x="405" y="192"/>
                </a:lnTo>
                <a:lnTo>
                  <a:pt x="405" y="191"/>
                </a:lnTo>
                <a:lnTo>
                  <a:pt x="406" y="191"/>
                </a:lnTo>
                <a:lnTo>
                  <a:pt x="406" y="189"/>
                </a:lnTo>
                <a:lnTo>
                  <a:pt x="408" y="189"/>
                </a:lnTo>
                <a:lnTo>
                  <a:pt x="409" y="188"/>
                </a:lnTo>
                <a:lnTo>
                  <a:pt x="410" y="187"/>
                </a:lnTo>
                <a:lnTo>
                  <a:pt x="411" y="186"/>
                </a:lnTo>
                <a:lnTo>
                  <a:pt x="412" y="186"/>
                </a:lnTo>
                <a:lnTo>
                  <a:pt x="413" y="185"/>
                </a:lnTo>
                <a:lnTo>
                  <a:pt x="414" y="184"/>
                </a:lnTo>
                <a:lnTo>
                  <a:pt x="417" y="183"/>
                </a:lnTo>
                <a:lnTo>
                  <a:pt x="418" y="182"/>
                </a:lnTo>
                <a:lnTo>
                  <a:pt x="418" y="180"/>
                </a:lnTo>
                <a:lnTo>
                  <a:pt x="419" y="180"/>
                </a:lnTo>
                <a:lnTo>
                  <a:pt x="419" y="179"/>
                </a:lnTo>
                <a:lnTo>
                  <a:pt x="420" y="178"/>
                </a:lnTo>
                <a:lnTo>
                  <a:pt x="420" y="177"/>
                </a:lnTo>
                <a:lnTo>
                  <a:pt x="421" y="176"/>
                </a:lnTo>
                <a:lnTo>
                  <a:pt x="421" y="175"/>
                </a:lnTo>
                <a:lnTo>
                  <a:pt x="421" y="174"/>
                </a:lnTo>
                <a:lnTo>
                  <a:pt x="422" y="174"/>
                </a:lnTo>
                <a:lnTo>
                  <a:pt x="423" y="174"/>
                </a:lnTo>
                <a:lnTo>
                  <a:pt x="422" y="171"/>
                </a:lnTo>
                <a:close/>
              </a:path>
            </a:pathLst>
          </a:custGeom>
          <a:solidFill>
            <a:schemeClr val="accent1">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45" name="Freeform 44"/>
          <p:cNvSpPr>
            <a:spLocks/>
          </p:cNvSpPr>
          <p:nvPr/>
        </p:nvSpPr>
        <p:spPr bwMode="auto">
          <a:xfrm>
            <a:off x="6256626" y="2754740"/>
            <a:ext cx="3467" cy="1668"/>
          </a:xfrm>
          <a:custGeom>
            <a:avLst/>
            <a:gdLst>
              <a:gd name="T0" fmla="*/ 2147483647 w 2"/>
              <a:gd name="T1" fmla="*/ 0 h 1"/>
              <a:gd name="T2" fmla="*/ 2147483647 w 2"/>
              <a:gd name="T3" fmla="*/ 0 h 1"/>
              <a:gd name="T4" fmla="*/ 0 w 2"/>
              <a:gd name="T5" fmla="*/ 0 h 1"/>
              <a:gd name="T6" fmla="*/ 0 w 2"/>
              <a:gd name="T7" fmla="*/ 0 h 1"/>
              <a:gd name="T8" fmla="*/ 2147483647 w 2"/>
              <a:gd name="T9" fmla="*/ 0 h 1"/>
              <a:gd name="T10" fmla="*/ 2147483647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lnTo>
                  <a:pt x="2" y="0"/>
                </a:lnTo>
                <a:lnTo>
                  <a:pt x="0" y="0"/>
                </a:lnTo>
                <a:lnTo>
                  <a:pt x="2"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46" name="Freeform 45"/>
          <p:cNvSpPr>
            <a:spLocks/>
          </p:cNvSpPr>
          <p:nvPr/>
        </p:nvSpPr>
        <p:spPr bwMode="auto">
          <a:xfrm>
            <a:off x="5479484" y="3162281"/>
            <a:ext cx="283027" cy="323135"/>
          </a:xfrm>
          <a:custGeom>
            <a:avLst/>
            <a:gdLst>
              <a:gd name="T0" fmla="*/ 161 w 164"/>
              <a:gd name="T1" fmla="*/ 139 h 192"/>
              <a:gd name="T2" fmla="*/ 160 w 164"/>
              <a:gd name="T3" fmla="*/ 129 h 192"/>
              <a:gd name="T4" fmla="*/ 154 w 164"/>
              <a:gd name="T5" fmla="*/ 120 h 192"/>
              <a:gd name="T6" fmla="*/ 146 w 164"/>
              <a:gd name="T7" fmla="*/ 113 h 192"/>
              <a:gd name="T8" fmla="*/ 137 w 164"/>
              <a:gd name="T9" fmla="*/ 105 h 192"/>
              <a:gd name="T10" fmla="*/ 134 w 164"/>
              <a:gd name="T11" fmla="*/ 93 h 192"/>
              <a:gd name="T12" fmla="*/ 133 w 164"/>
              <a:gd name="T13" fmla="*/ 81 h 192"/>
              <a:gd name="T14" fmla="*/ 134 w 164"/>
              <a:gd name="T15" fmla="*/ 72 h 192"/>
              <a:gd name="T16" fmla="*/ 128 w 164"/>
              <a:gd name="T17" fmla="*/ 64 h 192"/>
              <a:gd name="T18" fmla="*/ 119 w 164"/>
              <a:gd name="T19" fmla="*/ 61 h 192"/>
              <a:gd name="T20" fmla="*/ 114 w 164"/>
              <a:gd name="T21" fmla="*/ 54 h 192"/>
              <a:gd name="T22" fmla="*/ 114 w 164"/>
              <a:gd name="T23" fmla="*/ 47 h 192"/>
              <a:gd name="T24" fmla="*/ 114 w 164"/>
              <a:gd name="T25" fmla="*/ 37 h 192"/>
              <a:gd name="T26" fmla="*/ 116 w 164"/>
              <a:gd name="T27" fmla="*/ 29 h 192"/>
              <a:gd name="T28" fmla="*/ 116 w 164"/>
              <a:gd name="T29" fmla="*/ 20 h 192"/>
              <a:gd name="T30" fmla="*/ 116 w 164"/>
              <a:gd name="T31" fmla="*/ 10 h 192"/>
              <a:gd name="T32" fmla="*/ 108 w 164"/>
              <a:gd name="T33" fmla="*/ 9 h 192"/>
              <a:gd name="T34" fmla="*/ 97 w 164"/>
              <a:gd name="T35" fmla="*/ 8 h 192"/>
              <a:gd name="T36" fmla="*/ 88 w 164"/>
              <a:gd name="T37" fmla="*/ 8 h 192"/>
              <a:gd name="T38" fmla="*/ 81 w 164"/>
              <a:gd name="T39" fmla="*/ 2 h 192"/>
              <a:gd name="T40" fmla="*/ 69 w 164"/>
              <a:gd name="T41" fmla="*/ 0 h 192"/>
              <a:gd name="T42" fmla="*/ 60 w 164"/>
              <a:gd name="T43" fmla="*/ 1 h 192"/>
              <a:gd name="T44" fmla="*/ 57 w 164"/>
              <a:gd name="T45" fmla="*/ 9 h 192"/>
              <a:gd name="T46" fmla="*/ 57 w 164"/>
              <a:gd name="T47" fmla="*/ 19 h 192"/>
              <a:gd name="T48" fmla="*/ 50 w 164"/>
              <a:gd name="T49" fmla="*/ 26 h 192"/>
              <a:gd name="T50" fmla="*/ 38 w 164"/>
              <a:gd name="T51" fmla="*/ 30 h 192"/>
              <a:gd name="T52" fmla="*/ 28 w 164"/>
              <a:gd name="T53" fmla="*/ 35 h 192"/>
              <a:gd name="T54" fmla="*/ 21 w 164"/>
              <a:gd name="T55" fmla="*/ 39 h 192"/>
              <a:gd name="T56" fmla="*/ 19 w 164"/>
              <a:gd name="T57" fmla="*/ 49 h 192"/>
              <a:gd name="T58" fmla="*/ 31 w 164"/>
              <a:gd name="T59" fmla="*/ 58 h 192"/>
              <a:gd name="T60" fmla="*/ 30 w 164"/>
              <a:gd name="T61" fmla="*/ 72 h 192"/>
              <a:gd name="T62" fmla="*/ 21 w 164"/>
              <a:gd name="T63" fmla="*/ 81 h 192"/>
              <a:gd name="T64" fmla="*/ 9 w 164"/>
              <a:gd name="T65" fmla="*/ 82 h 192"/>
              <a:gd name="T66" fmla="*/ 0 w 164"/>
              <a:gd name="T67" fmla="*/ 92 h 192"/>
              <a:gd name="T68" fmla="*/ 0 w 164"/>
              <a:gd name="T69" fmla="*/ 105 h 192"/>
              <a:gd name="T70" fmla="*/ 7 w 164"/>
              <a:gd name="T71" fmla="*/ 114 h 192"/>
              <a:gd name="T72" fmla="*/ 21 w 164"/>
              <a:gd name="T73" fmla="*/ 116 h 192"/>
              <a:gd name="T74" fmla="*/ 33 w 164"/>
              <a:gd name="T75" fmla="*/ 116 h 192"/>
              <a:gd name="T76" fmla="*/ 41 w 164"/>
              <a:gd name="T77" fmla="*/ 111 h 192"/>
              <a:gd name="T78" fmla="*/ 50 w 164"/>
              <a:gd name="T79" fmla="*/ 103 h 192"/>
              <a:gd name="T80" fmla="*/ 60 w 164"/>
              <a:gd name="T81" fmla="*/ 102 h 192"/>
              <a:gd name="T82" fmla="*/ 71 w 164"/>
              <a:gd name="T83" fmla="*/ 103 h 192"/>
              <a:gd name="T84" fmla="*/ 83 w 164"/>
              <a:gd name="T85" fmla="*/ 110 h 192"/>
              <a:gd name="T86" fmla="*/ 93 w 164"/>
              <a:gd name="T87" fmla="*/ 120 h 192"/>
              <a:gd name="T88" fmla="*/ 102 w 164"/>
              <a:gd name="T89" fmla="*/ 130 h 192"/>
              <a:gd name="T90" fmla="*/ 101 w 164"/>
              <a:gd name="T91" fmla="*/ 142 h 192"/>
              <a:gd name="T92" fmla="*/ 101 w 164"/>
              <a:gd name="T93" fmla="*/ 157 h 192"/>
              <a:gd name="T94" fmla="*/ 110 w 164"/>
              <a:gd name="T95" fmla="*/ 167 h 192"/>
              <a:gd name="T96" fmla="*/ 124 w 164"/>
              <a:gd name="T97" fmla="*/ 181 h 192"/>
              <a:gd name="T98" fmla="*/ 135 w 164"/>
              <a:gd name="T99" fmla="*/ 191 h 192"/>
              <a:gd name="T100" fmla="*/ 150 w 164"/>
              <a:gd name="T101" fmla="*/ 189 h 192"/>
              <a:gd name="T102" fmla="*/ 150 w 164"/>
              <a:gd name="T103" fmla="*/ 188 h 192"/>
              <a:gd name="T104" fmla="*/ 147 w 164"/>
              <a:gd name="T105" fmla="*/ 178 h 192"/>
              <a:gd name="T106" fmla="*/ 148 w 164"/>
              <a:gd name="T107" fmla="*/ 162 h 192"/>
              <a:gd name="T108" fmla="*/ 160 w 164"/>
              <a:gd name="T109" fmla="*/ 154 h 1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4"/>
              <a:gd name="T166" fmla="*/ 0 h 192"/>
              <a:gd name="T167" fmla="*/ 164 w 164"/>
              <a:gd name="T168" fmla="*/ 192 h 1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4" h="192">
                <a:moveTo>
                  <a:pt x="164" y="148"/>
                </a:moveTo>
                <a:lnTo>
                  <a:pt x="163" y="145"/>
                </a:lnTo>
                <a:lnTo>
                  <a:pt x="161" y="142"/>
                </a:lnTo>
                <a:lnTo>
                  <a:pt x="161" y="139"/>
                </a:lnTo>
                <a:lnTo>
                  <a:pt x="161" y="136"/>
                </a:lnTo>
                <a:lnTo>
                  <a:pt x="161" y="133"/>
                </a:lnTo>
                <a:lnTo>
                  <a:pt x="160" y="131"/>
                </a:lnTo>
                <a:lnTo>
                  <a:pt x="160" y="129"/>
                </a:lnTo>
                <a:lnTo>
                  <a:pt x="159" y="125"/>
                </a:lnTo>
                <a:lnTo>
                  <a:pt x="157" y="123"/>
                </a:lnTo>
                <a:lnTo>
                  <a:pt x="155" y="122"/>
                </a:lnTo>
                <a:lnTo>
                  <a:pt x="154" y="120"/>
                </a:lnTo>
                <a:lnTo>
                  <a:pt x="153" y="118"/>
                </a:lnTo>
                <a:lnTo>
                  <a:pt x="151" y="116"/>
                </a:lnTo>
                <a:lnTo>
                  <a:pt x="148" y="115"/>
                </a:lnTo>
                <a:lnTo>
                  <a:pt x="146" y="113"/>
                </a:lnTo>
                <a:lnTo>
                  <a:pt x="144" y="111"/>
                </a:lnTo>
                <a:lnTo>
                  <a:pt x="143" y="110"/>
                </a:lnTo>
                <a:lnTo>
                  <a:pt x="140" y="106"/>
                </a:lnTo>
                <a:lnTo>
                  <a:pt x="137" y="105"/>
                </a:lnTo>
                <a:lnTo>
                  <a:pt x="136" y="102"/>
                </a:lnTo>
                <a:lnTo>
                  <a:pt x="135" y="98"/>
                </a:lnTo>
                <a:lnTo>
                  <a:pt x="134" y="95"/>
                </a:lnTo>
                <a:lnTo>
                  <a:pt x="134" y="93"/>
                </a:lnTo>
                <a:lnTo>
                  <a:pt x="134" y="90"/>
                </a:lnTo>
                <a:lnTo>
                  <a:pt x="133" y="86"/>
                </a:lnTo>
                <a:lnTo>
                  <a:pt x="133" y="84"/>
                </a:lnTo>
                <a:lnTo>
                  <a:pt x="133" y="81"/>
                </a:lnTo>
                <a:lnTo>
                  <a:pt x="133" y="78"/>
                </a:lnTo>
                <a:lnTo>
                  <a:pt x="133" y="76"/>
                </a:lnTo>
                <a:lnTo>
                  <a:pt x="134" y="72"/>
                </a:lnTo>
                <a:lnTo>
                  <a:pt x="133" y="69"/>
                </a:lnTo>
                <a:lnTo>
                  <a:pt x="130" y="68"/>
                </a:lnTo>
                <a:lnTo>
                  <a:pt x="129" y="66"/>
                </a:lnTo>
                <a:lnTo>
                  <a:pt x="128" y="64"/>
                </a:lnTo>
                <a:lnTo>
                  <a:pt x="126" y="62"/>
                </a:lnTo>
                <a:lnTo>
                  <a:pt x="124" y="62"/>
                </a:lnTo>
                <a:lnTo>
                  <a:pt x="121" y="61"/>
                </a:lnTo>
                <a:lnTo>
                  <a:pt x="119" y="61"/>
                </a:lnTo>
                <a:lnTo>
                  <a:pt x="117" y="59"/>
                </a:lnTo>
                <a:lnTo>
                  <a:pt x="116" y="56"/>
                </a:lnTo>
                <a:lnTo>
                  <a:pt x="114" y="54"/>
                </a:lnTo>
                <a:lnTo>
                  <a:pt x="114" y="52"/>
                </a:lnTo>
                <a:lnTo>
                  <a:pt x="114" y="50"/>
                </a:lnTo>
                <a:lnTo>
                  <a:pt x="114" y="47"/>
                </a:lnTo>
                <a:lnTo>
                  <a:pt x="114" y="44"/>
                </a:lnTo>
                <a:lnTo>
                  <a:pt x="114" y="42"/>
                </a:lnTo>
                <a:lnTo>
                  <a:pt x="114" y="39"/>
                </a:lnTo>
                <a:lnTo>
                  <a:pt x="114" y="37"/>
                </a:lnTo>
                <a:lnTo>
                  <a:pt x="114" y="36"/>
                </a:lnTo>
                <a:lnTo>
                  <a:pt x="114" y="34"/>
                </a:lnTo>
                <a:lnTo>
                  <a:pt x="114" y="30"/>
                </a:lnTo>
                <a:lnTo>
                  <a:pt x="116" y="29"/>
                </a:lnTo>
                <a:lnTo>
                  <a:pt x="116" y="27"/>
                </a:lnTo>
                <a:lnTo>
                  <a:pt x="116" y="25"/>
                </a:lnTo>
                <a:lnTo>
                  <a:pt x="116" y="23"/>
                </a:lnTo>
                <a:lnTo>
                  <a:pt x="116" y="20"/>
                </a:lnTo>
                <a:lnTo>
                  <a:pt x="116" y="18"/>
                </a:lnTo>
                <a:lnTo>
                  <a:pt x="116" y="16"/>
                </a:lnTo>
                <a:lnTo>
                  <a:pt x="116" y="12"/>
                </a:lnTo>
                <a:lnTo>
                  <a:pt x="116" y="10"/>
                </a:lnTo>
                <a:lnTo>
                  <a:pt x="113" y="9"/>
                </a:lnTo>
                <a:lnTo>
                  <a:pt x="110" y="9"/>
                </a:lnTo>
                <a:lnTo>
                  <a:pt x="108" y="9"/>
                </a:lnTo>
                <a:lnTo>
                  <a:pt x="105" y="9"/>
                </a:lnTo>
                <a:lnTo>
                  <a:pt x="102" y="9"/>
                </a:lnTo>
                <a:lnTo>
                  <a:pt x="101" y="8"/>
                </a:lnTo>
                <a:lnTo>
                  <a:pt x="97" y="8"/>
                </a:lnTo>
                <a:lnTo>
                  <a:pt x="94" y="8"/>
                </a:lnTo>
                <a:lnTo>
                  <a:pt x="92" y="8"/>
                </a:lnTo>
                <a:lnTo>
                  <a:pt x="91" y="8"/>
                </a:lnTo>
                <a:lnTo>
                  <a:pt x="88" y="8"/>
                </a:lnTo>
                <a:lnTo>
                  <a:pt x="86" y="8"/>
                </a:lnTo>
                <a:lnTo>
                  <a:pt x="84" y="7"/>
                </a:lnTo>
                <a:lnTo>
                  <a:pt x="82" y="4"/>
                </a:lnTo>
                <a:lnTo>
                  <a:pt x="81" y="2"/>
                </a:lnTo>
                <a:lnTo>
                  <a:pt x="78" y="1"/>
                </a:lnTo>
                <a:lnTo>
                  <a:pt x="75" y="0"/>
                </a:lnTo>
                <a:lnTo>
                  <a:pt x="73" y="0"/>
                </a:lnTo>
                <a:lnTo>
                  <a:pt x="69" y="0"/>
                </a:lnTo>
                <a:lnTo>
                  <a:pt x="68" y="0"/>
                </a:lnTo>
                <a:lnTo>
                  <a:pt x="66" y="0"/>
                </a:lnTo>
                <a:lnTo>
                  <a:pt x="62" y="0"/>
                </a:lnTo>
                <a:lnTo>
                  <a:pt x="60" y="1"/>
                </a:lnTo>
                <a:lnTo>
                  <a:pt x="58" y="2"/>
                </a:lnTo>
                <a:lnTo>
                  <a:pt x="57" y="4"/>
                </a:lnTo>
                <a:lnTo>
                  <a:pt x="57" y="7"/>
                </a:lnTo>
                <a:lnTo>
                  <a:pt x="57" y="9"/>
                </a:lnTo>
                <a:lnTo>
                  <a:pt x="57" y="11"/>
                </a:lnTo>
                <a:lnTo>
                  <a:pt x="57" y="13"/>
                </a:lnTo>
                <a:lnTo>
                  <a:pt x="57" y="16"/>
                </a:lnTo>
                <a:lnTo>
                  <a:pt x="57" y="19"/>
                </a:lnTo>
                <a:lnTo>
                  <a:pt x="56" y="20"/>
                </a:lnTo>
                <a:lnTo>
                  <a:pt x="53" y="23"/>
                </a:lnTo>
                <a:lnTo>
                  <a:pt x="52" y="24"/>
                </a:lnTo>
                <a:lnTo>
                  <a:pt x="50" y="26"/>
                </a:lnTo>
                <a:lnTo>
                  <a:pt x="48" y="27"/>
                </a:lnTo>
                <a:lnTo>
                  <a:pt x="45" y="27"/>
                </a:lnTo>
                <a:lnTo>
                  <a:pt x="41" y="29"/>
                </a:lnTo>
                <a:lnTo>
                  <a:pt x="38" y="30"/>
                </a:lnTo>
                <a:lnTo>
                  <a:pt x="35" y="30"/>
                </a:lnTo>
                <a:lnTo>
                  <a:pt x="33" y="34"/>
                </a:lnTo>
                <a:lnTo>
                  <a:pt x="31" y="34"/>
                </a:lnTo>
                <a:lnTo>
                  <a:pt x="28" y="35"/>
                </a:lnTo>
                <a:lnTo>
                  <a:pt x="26" y="36"/>
                </a:lnTo>
                <a:lnTo>
                  <a:pt x="24" y="36"/>
                </a:lnTo>
                <a:lnTo>
                  <a:pt x="22" y="37"/>
                </a:lnTo>
                <a:lnTo>
                  <a:pt x="21" y="39"/>
                </a:lnTo>
                <a:lnTo>
                  <a:pt x="19" y="42"/>
                </a:lnTo>
                <a:lnTo>
                  <a:pt x="19" y="44"/>
                </a:lnTo>
                <a:lnTo>
                  <a:pt x="19" y="46"/>
                </a:lnTo>
                <a:lnTo>
                  <a:pt x="19" y="49"/>
                </a:lnTo>
                <a:lnTo>
                  <a:pt x="22" y="51"/>
                </a:lnTo>
                <a:lnTo>
                  <a:pt x="25" y="52"/>
                </a:lnTo>
                <a:lnTo>
                  <a:pt x="28" y="55"/>
                </a:lnTo>
                <a:lnTo>
                  <a:pt x="31" y="58"/>
                </a:lnTo>
                <a:lnTo>
                  <a:pt x="31" y="61"/>
                </a:lnTo>
                <a:lnTo>
                  <a:pt x="31" y="64"/>
                </a:lnTo>
                <a:lnTo>
                  <a:pt x="31" y="68"/>
                </a:lnTo>
                <a:lnTo>
                  <a:pt x="30" y="72"/>
                </a:lnTo>
                <a:lnTo>
                  <a:pt x="27" y="73"/>
                </a:lnTo>
                <a:lnTo>
                  <a:pt x="26" y="77"/>
                </a:lnTo>
                <a:lnTo>
                  <a:pt x="23" y="78"/>
                </a:lnTo>
                <a:lnTo>
                  <a:pt x="21" y="81"/>
                </a:lnTo>
                <a:lnTo>
                  <a:pt x="17" y="82"/>
                </a:lnTo>
                <a:lnTo>
                  <a:pt x="15" y="82"/>
                </a:lnTo>
                <a:lnTo>
                  <a:pt x="13" y="82"/>
                </a:lnTo>
                <a:lnTo>
                  <a:pt x="9" y="82"/>
                </a:lnTo>
                <a:lnTo>
                  <a:pt x="7" y="82"/>
                </a:lnTo>
                <a:lnTo>
                  <a:pt x="4" y="85"/>
                </a:lnTo>
                <a:lnTo>
                  <a:pt x="0" y="88"/>
                </a:lnTo>
                <a:lnTo>
                  <a:pt x="0" y="92"/>
                </a:lnTo>
                <a:lnTo>
                  <a:pt x="0" y="95"/>
                </a:lnTo>
                <a:lnTo>
                  <a:pt x="0" y="98"/>
                </a:lnTo>
                <a:lnTo>
                  <a:pt x="0" y="101"/>
                </a:lnTo>
                <a:lnTo>
                  <a:pt x="0" y="105"/>
                </a:lnTo>
                <a:lnTo>
                  <a:pt x="0" y="110"/>
                </a:lnTo>
                <a:lnTo>
                  <a:pt x="1" y="112"/>
                </a:lnTo>
                <a:lnTo>
                  <a:pt x="4" y="114"/>
                </a:lnTo>
                <a:lnTo>
                  <a:pt x="7" y="114"/>
                </a:lnTo>
                <a:lnTo>
                  <a:pt x="10" y="114"/>
                </a:lnTo>
                <a:lnTo>
                  <a:pt x="14" y="116"/>
                </a:lnTo>
                <a:lnTo>
                  <a:pt x="16" y="116"/>
                </a:lnTo>
                <a:lnTo>
                  <a:pt x="21" y="116"/>
                </a:lnTo>
                <a:lnTo>
                  <a:pt x="25" y="116"/>
                </a:lnTo>
                <a:lnTo>
                  <a:pt x="28" y="116"/>
                </a:lnTo>
                <a:lnTo>
                  <a:pt x="33" y="116"/>
                </a:lnTo>
                <a:lnTo>
                  <a:pt x="35" y="116"/>
                </a:lnTo>
                <a:lnTo>
                  <a:pt x="40" y="115"/>
                </a:lnTo>
                <a:lnTo>
                  <a:pt x="41" y="113"/>
                </a:lnTo>
                <a:lnTo>
                  <a:pt x="41" y="111"/>
                </a:lnTo>
                <a:lnTo>
                  <a:pt x="41" y="107"/>
                </a:lnTo>
                <a:lnTo>
                  <a:pt x="44" y="105"/>
                </a:lnTo>
                <a:lnTo>
                  <a:pt x="45" y="104"/>
                </a:lnTo>
                <a:lnTo>
                  <a:pt x="50" y="103"/>
                </a:lnTo>
                <a:lnTo>
                  <a:pt x="52" y="102"/>
                </a:lnTo>
                <a:lnTo>
                  <a:pt x="54" y="102"/>
                </a:lnTo>
                <a:lnTo>
                  <a:pt x="57" y="102"/>
                </a:lnTo>
                <a:lnTo>
                  <a:pt x="60" y="102"/>
                </a:lnTo>
                <a:lnTo>
                  <a:pt x="64" y="103"/>
                </a:lnTo>
                <a:lnTo>
                  <a:pt x="65" y="103"/>
                </a:lnTo>
                <a:lnTo>
                  <a:pt x="69" y="103"/>
                </a:lnTo>
                <a:lnTo>
                  <a:pt x="71" y="103"/>
                </a:lnTo>
                <a:lnTo>
                  <a:pt x="74" y="103"/>
                </a:lnTo>
                <a:lnTo>
                  <a:pt x="78" y="105"/>
                </a:lnTo>
                <a:lnTo>
                  <a:pt x="81" y="107"/>
                </a:lnTo>
                <a:lnTo>
                  <a:pt x="83" y="110"/>
                </a:lnTo>
                <a:lnTo>
                  <a:pt x="85" y="111"/>
                </a:lnTo>
                <a:lnTo>
                  <a:pt x="88" y="113"/>
                </a:lnTo>
                <a:lnTo>
                  <a:pt x="91" y="116"/>
                </a:lnTo>
                <a:lnTo>
                  <a:pt x="93" y="120"/>
                </a:lnTo>
                <a:lnTo>
                  <a:pt x="95" y="121"/>
                </a:lnTo>
                <a:lnTo>
                  <a:pt x="97" y="124"/>
                </a:lnTo>
                <a:lnTo>
                  <a:pt x="101" y="127"/>
                </a:lnTo>
                <a:lnTo>
                  <a:pt x="102" y="130"/>
                </a:lnTo>
                <a:lnTo>
                  <a:pt x="101" y="133"/>
                </a:lnTo>
                <a:lnTo>
                  <a:pt x="101" y="137"/>
                </a:lnTo>
                <a:lnTo>
                  <a:pt x="101" y="140"/>
                </a:lnTo>
                <a:lnTo>
                  <a:pt x="101" y="142"/>
                </a:lnTo>
                <a:lnTo>
                  <a:pt x="101" y="146"/>
                </a:lnTo>
                <a:lnTo>
                  <a:pt x="101" y="149"/>
                </a:lnTo>
                <a:lnTo>
                  <a:pt x="101" y="154"/>
                </a:lnTo>
                <a:lnTo>
                  <a:pt x="101" y="157"/>
                </a:lnTo>
                <a:lnTo>
                  <a:pt x="102" y="161"/>
                </a:lnTo>
                <a:lnTo>
                  <a:pt x="105" y="163"/>
                </a:lnTo>
                <a:lnTo>
                  <a:pt x="107" y="166"/>
                </a:lnTo>
                <a:lnTo>
                  <a:pt x="110" y="167"/>
                </a:lnTo>
                <a:lnTo>
                  <a:pt x="114" y="171"/>
                </a:lnTo>
                <a:lnTo>
                  <a:pt x="117" y="173"/>
                </a:lnTo>
                <a:lnTo>
                  <a:pt x="119" y="176"/>
                </a:lnTo>
                <a:lnTo>
                  <a:pt x="124" y="181"/>
                </a:lnTo>
                <a:lnTo>
                  <a:pt x="125" y="183"/>
                </a:lnTo>
                <a:lnTo>
                  <a:pt x="128" y="187"/>
                </a:lnTo>
                <a:lnTo>
                  <a:pt x="133" y="190"/>
                </a:lnTo>
                <a:lnTo>
                  <a:pt x="135" y="191"/>
                </a:lnTo>
                <a:lnTo>
                  <a:pt x="139" y="192"/>
                </a:lnTo>
                <a:lnTo>
                  <a:pt x="143" y="192"/>
                </a:lnTo>
                <a:lnTo>
                  <a:pt x="147" y="191"/>
                </a:lnTo>
                <a:lnTo>
                  <a:pt x="150" y="189"/>
                </a:lnTo>
                <a:lnTo>
                  <a:pt x="150" y="188"/>
                </a:lnTo>
                <a:lnTo>
                  <a:pt x="148" y="185"/>
                </a:lnTo>
                <a:lnTo>
                  <a:pt x="148" y="183"/>
                </a:lnTo>
                <a:lnTo>
                  <a:pt x="147" y="181"/>
                </a:lnTo>
                <a:lnTo>
                  <a:pt x="147" y="178"/>
                </a:lnTo>
                <a:lnTo>
                  <a:pt x="147" y="174"/>
                </a:lnTo>
                <a:lnTo>
                  <a:pt x="147" y="168"/>
                </a:lnTo>
                <a:lnTo>
                  <a:pt x="147" y="164"/>
                </a:lnTo>
                <a:lnTo>
                  <a:pt x="148" y="162"/>
                </a:lnTo>
                <a:lnTo>
                  <a:pt x="151" y="158"/>
                </a:lnTo>
                <a:lnTo>
                  <a:pt x="153" y="157"/>
                </a:lnTo>
                <a:lnTo>
                  <a:pt x="157" y="155"/>
                </a:lnTo>
                <a:lnTo>
                  <a:pt x="160" y="154"/>
                </a:lnTo>
                <a:lnTo>
                  <a:pt x="163" y="153"/>
                </a:lnTo>
                <a:lnTo>
                  <a:pt x="164" y="150"/>
                </a:lnTo>
                <a:lnTo>
                  <a:pt x="164" y="148"/>
                </a:lnTo>
                <a:close/>
              </a:path>
            </a:pathLst>
          </a:custGeom>
          <a:solidFill>
            <a:schemeClr val="accent1">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47" name="Freeform 46"/>
          <p:cNvSpPr>
            <a:spLocks/>
          </p:cNvSpPr>
          <p:nvPr/>
        </p:nvSpPr>
        <p:spPr bwMode="auto">
          <a:xfrm>
            <a:off x="2799191" y="1983595"/>
            <a:ext cx="6931" cy="5007"/>
          </a:xfrm>
          <a:custGeom>
            <a:avLst/>
            <a:gdLst>
              <a:gd name="T0" fmla="*/ 2147483647 w 4"/>
              <a:gd name="T1" fmla="*/ 2147483647 h 3"/>
              <a:gd name="T2" fmla="*/ 0 w 4"/>
              <a:gd name="T3" fmla="*/ 0 h 3"/>
              <a:gd name="T4" fmla="*/ 2147483647 w 4"/>
              <a:gd name="T5" fmla="*/ 2147483647 h 3"/>
              <a:gd name="T6" fmla="*/ 2147483647 w 4"/>
              <a:gd name="T7" fmla="*/ 2147483647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3"/>
                </a:moveTo>
                <a:lnTo>
                  <a:pt x="0" y="0"/>
                </a:lnTo>
                <a:lnTo>
                  <a:pt x="1" y="2"/>
                </a:lnTo>
                <a:lnTo>
                  <a:pt x="4" y="3"/>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48" name="Freeform 47"/>
          <p:cNvSpPr>
            <a:spLocks/>
          </p:cNvSpPr>
          <p:nvPr/>
        </p:nvSpPr>
        <p:spPr bwMode="auto">
          <a:xfrm>
            <a:off x="2806123" y="1738231"/>
            <a:ext cx="2973916" cy="1413766"/>
          </a:xfrm>
          <a:custGeom>
            <a:avLst/>
            <a:gdLst>
              <a:gd name="T0" fmla="*/ 2147483647 w 1716"/>
              <a:gd name="T1" fmla="*/ 2147483647 h 847"/>
              <a:gd name="T2" fmla="*/ 2147483647 w 1716"/>
              <a:gd name="T3" fmla="*/ 2147483647 h 847"/>
              <a:gd name="T4" fmla="*/ 2147483647 w 1716"/>
              <a:gd name="T5" fmla="*/ 2147483647 h 847"/>
              <a:gd name="T6" fmla="*/ 2147483647 w 1716"/>
              <a:gd name="T7" fmla="*/ 2147483647 h 847"/>
              <a:gd name="T8" fmla="*/ 2147483647 w 1716"/>
              <a:gd name="T9" fmla="*/ 2147483647 h 847"/>
              <a:gd name="T10" fmla="*/ 2147483647 w 1716"/>
              <a:gd name="T11" fmla="*/ 2147483647 h 847"/>
              <a:gd name="T12" fmla="*/ 2147483647 w 1716"/>
              <a:gd name="T13" fmla="*/ 2147483647 h 847"/>
              <a:gd name="T14" fmla="*/ 2147483647 w 1716"/>
              <a:gd name="T15" fmla="*/ 2147483647 h 847"/>
              <a:gd name="T16" fmla="*/ 2147483647 w 1716"/>
              <a:gd name="T17" fmla="*/ 2147483647 h 847"/>
              <a:gd name="T18" fmla="*/ 2147483647 w 1716"/>
              <a:gd name="T19" fmla="*/ 2147483647 h 847"/>
              <a:gd name="T20" fmla="*/ 2147483647 w 1716"/>
              <a:gd name="T21" fmla="*/ 2147483647 h 847"/>
              <a:gd name="T22" fmla="*/ 2147483647 w 1716"/>
              <a:gd name="T23" fmla="*/ 2147483647 h 847"/>
              <a:gd name="T24" fmla="*/ 2147483647 w 1716"/>
              <a:gd name="T25" fmla="*/ 2147483647 h 847"/>
              <a:gd name="T26" fmla="*/ 2147483647 w 1716"/>
              <a:gd name="T27" fmla="*/ 2147483647 h 847"/>
              <a:gd name="T28" fmla="*/ 2147483647 w 1716"/>
              <a:gd name="T29" fmla="*/ 2147483647 h 847"/>
              <a:gd name="T30" fmla="*/ 2147483647 w 1716"/>
              <a:gd name="T31" fmla="*/ 2147483647 h 847"/>
              <a:gd name="T32" fmla="*/ 2147483647 w 1716"/>
              <a:gd name="T33" fmla="*/ 2147483647 h 847"/>
              <a:gd name="T34" fmla="*/ 2147483647 w 1716"/>
              <a:gd name="T35" fmla="*/ 2147483647 h 847"/>
              <a:gd name="T36" fmla="*/ 2147483647 w 1716"/>
              <a:gd name="T37" fmla="*/ 2147483647 h 847"/>
              <a:gd name="T38" fmla="*/ 2147483647 w 1716"/>
              <a:gd name="T39" fmla="*/ 2147483647 h 847"/>
              <a:gd name="T40" fmla="*/ 2147483647 w 1716"/>
              <a:gd name="T41" fmla="*/ 2147483647 h 847"/>
              <a:gd name="T42" fmla="*/ 2147483647 w 1716"/>
              <a:gd name="T43" fmla="*/ 2147483647 h 847"/>
              <a:gd name="T44" fmla="*/ 2147483647 w 1716"/>
              <a:gd name="T45" fmla="*/ 2147483647 h 847"/>
              <a:gd name="T46" fmla="*/ 2147483647 w 1716"/>
              <a:gd name="T47" fmla="*/ 2147483647 h 847"/>
              <a:gd name="T48" fmla="*/ 2147483647 w 1716"/>
              <a:gd name="T49" fmla="*/ 2147483647 h 847"/>
              <a:gd name="T50" fmla="*/ 2147483647 w 1716"/>
              <a:gd name="T51" fmla="*/ 2147483647 h 847"/>
              <a:gd name="T52" fmla="*/ 2147483647 w 1716"/>
              <a:gd name="T53" fmla="*/ 2147483647 h 847"/>
              <a:gd name="T54" fmla="*/ 2147483647 w 1716"/>
              <a:gd name="T55" fmla="*/ 2147483647 h 847"/>
              <a:gd name="T56" fmla="*/ 2147483647 w 1716"/>
              <a:gd name="T57" fmla="*/ 2147483647 h 847"/>
              <a:gd name="T58" fmla="*/ 2147483647 w 1716"/>
              <a:gd name="T59" fmla="*/ 2147483647 h 847"/>
              <a:gd name="T60" fmla="*/ 2147483647 w 1716"/>
              <a:gd name="T61" fmla="*/ 2147483647 h 847"/>
              <a:gd name="T62" fmla="*/ 2147483647 w 1716"/>
              <a:gd name="T63" fmla="*/ 2147483647 h 847"/>
              <a:gd name="T64" fmla="*/ 2147483647 w 1716"/>
              <a:gd name="T65" fmla="*/ 2147483647 h 847"/>
              <a:gd name="T66" fmla="*/ 2147483647 w 1716"/>
              <a:gd name="T67" fmla="*/ 2147483647 h 847"/>
              <a:gd name="T68" fmla="*/ 2147483647 w 1716"/>
              <a:gd name="T69" fmla="*/ 2147483647 h 847"/>
              <a:gd name="T70" fmla="*/ 2147483647 w 1716"/>
              <a:gd name="T71" fmla="*/ 2147483647 h 847"/>
              <a:gd name="T72" fmla="*/ 2147483647 w 1716"/>
              <a:gd name="T73" fmla="*/ 2147483647 h 847"/>
              <a:gd name="T74" fmla="*/ 2147483647 w 1716"/>
              <a:gd name="T75" fmla="*/ 2147483647 h 847"/>
              <a:gd name="T76" fmla="*/ 2147483647 w 1716"/>
              <a:gd name="T77" fmla="*/ 2147483647 h 847"/>
              <a:gd name="T78" fmla="*/ 2147483647 w 1716"/>
              <a:gd name="T79" fmla="*/ 2147483647 h 847"/>
              <a:gd name="T80" fmla="*/ 2147483647 w 1716"/>
              <a:gd name="T81" fmla="*/ 2147483647 h 847"/>
              <a:gd name="T82" fmla="*/ 2147483647 w 1716"/>
              <a:gd name="T83" fmla="*/ 2147483647 h 847"/>
              <a:gd name="T84" fmla="*/ 2147483647 w 1716"/>
              <a:gd name="T85" fmla="*/ 2147483647 h 847"/>
              <a:gd name="T86" fmla="*/ 2147483647 w 1716"/>
              <a:gd name="T87" fmla="*/ 2147483647 h 847"/>
              <a:gd name="T88" fmla="*/ 2147483647 w 1716"/>
              <a:gd name="T89" fmla="*/ 2147483647 h 847"/>
              <a:gd name="T90" fmla="*/ 2147483647 w 1716"/>
              <a:gd name="T91" fmla="*/ 2147483647 h 847"/>
              <a:gd name="T92" fmla="*/ 2147483647 w 1716"/>
              <a:gd name="T93" fmla="*/ 2147483647 h 847"/>
              <a:gd name="T94" fmla="*/ 2147483647 w 1716"/>
              <a:gd name="T95" fmla="*/ 2147483647 h 847"/>
              <a:gd name="T96" fmla="*/ 2147483647 w 1716"/>
              <a:gd name="T97" fmla="*/ 2147483647 h 847"/>
              <a:gd name="T98" fmla="*/ 2147483647 w 1716"/>
              <a:gd name="T99" fmla="*/ 2147483647 h 847"/>
              <a:gd name="T100" fmla="*/ 2147483647 w 1716"/>
              <a:gd name="T101" fmla="*/ 2147483647 h 847"/>
              <a:gd name="T102" fmla="*/ 2147483647 w 1716"/>
              <a:gd name="T103" fmla="*/ 2147483647 h 847"/>
              <a:gd name="T104" fmla="*/ 2147483647 w 1716"/>
              <a:gd name="T105" fmla="*/ 2147483647 h 847"/>
              <a:gd name="T106" fmla="*/ 2147483647 w 1716"/>
              <a:gd name="T107" fmla="*/ 2147483647 h 847"/>
              <a:gd name="T108" fmla="*/ 2147483647 w 1716"/>
              <a:gd name="T109" fmla="*/ 2147483647 h 847"/>
              <a:gd name="T110" fmla="*/ 2147483647 w 1716"/>
              <a:gd name="T111" fmla="*/ 2147483647 h 847"/>
              <a:gd name="T112" fmla="*/ 2147483647 w 1716"/>
              <a:gd name="T113" fmla="*/ 2147483647 h 847"/>
              <a:gd name="T114" fmla="*/ 2147483647 w 1716"/>
              <a:gd name="T115" fmla="*/ 2147483647 h 847"/>
              <a:gd name="T116" fmla="*/ 2147483647 w 1716"/>
              <a:gd name="T117" fmla="*/ 2147483647 h 847"/>
              <a:gd name="T118" fmla="*/ 2147483647 w 1716"/>
              <a:gd name="T119" fmla="*/ 2147483647 h 847"/>
              <a:gd name="T120" fmla="*/ 2147483647 w 1716"/>
              <a:gd name="T121" fmla="*/ 2147483647 h 847"/>
              <a:gd name="T122" fmla="*/ 2147483647 w 1716"/>
              <a:gd name="T123" fmla="*/ 2147483647 h 847"/>
              <a:gd name="T124" fmla="*/ 2147483647 w 1716"/>
              <a:gd name="T125" fmla="*/ 2147483647 h 8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6"/>
              <a:gd name="T190" fmla="*/ 0 h 847"/>
              <a:gd name="T191" fmla="*/ 1716 w 1716"/>
              <a:gd name="T192" fmla="*/ 847 h 8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6" h="847">
                <a:moveTo>
                  <a:pt x="2" y="152"/>
                </a:moveTo>
                <a:lnTo>
                  <a:pt x="3" y="153"/>
                </a:lnTo>
                <a:lnTo>
                  <a:pt x="4" y="156"/>
                </a:lnTo>
                <a:lnTo>
                  <a:pt x="4" y="158"/>
                </a:lnTo>
                <a:lnTo>
                  <a:pt x="5" y="159"/>
                </a:lnTo>
                <a:lnTo>
                  <a:pt x="5" y="161"/>
                </a:lnTo>
                <a:lnTo>
                  <a:pt x="6" y="162"/>
                </a:lnTo>
                <a:lnTo>
                  <a:pt x="6" y="164"/>
                </a:lnTo>
                <a:lnTo>
                  <a:pt x="6" y="165"/>
                </a:lnTo>
                <a:lnTo>
                  <a:pt x="8" y="166"/>
                </a:lnTo>
                <a:lnTo>
                  <a:pt x="8" y="167"/>
                </a:lnTo>
                <a:lnTo>
                  <a:pt x="8" y="169"/>
                </a:lnTo>
                <a:lnTo>
                  <a:pt x="8" y="170"/>
                </a:lnTo>
                <a:lnTo>
                  <a:pt x="8" y="173"/>
                </a:lnTo>
                <a:lnTo>
                  <a:pt x="8" y="175"/>
                </a:lnTo>
                <a:lnTo>
                  <a:pt x="8" y="177"/>
                </a:lnTo>
                <a:lnTo>
                  <a:pt x="8" y="179"/>
                </a:lnTo>
                <a:lnTo>
                  <a:pt x="8" y="182"/>
                </a:lnTo>
                <a:lnTo>
                  <a:pt x="8" y="183"/>
                </a:lnTo>
                <a:lnTo>
                  <a:pt x="9" y="185"/>
                </a:lnTo>
                <a:lnTo>
                  <a:pt x="9" y="187"/>
                </a:lnTo>
                <a:lnTo>
                  <a:pt x="10" y="189"/>
                </a:lnTo>
                <a:lnTo>
                  <a:pt x="11" y="189"/>
                </a:lnTo>
                <a:lnTo>
                  <a:pt x="12" y="190"/>
                </a:lnTo>
                <a:lnTo>
                  <a:pt x="13" y="191"/>
                </a:lnTo>
                <a:lnTo>
                  <a:pt x="13" y="193"/>
                </a:lnTo>
                <a:lnTo>
                  <a:pt x="14" y="194"/>
                </a:lnTo>
                <a:lnTo>
                  <a:pt x="14" y="195"/>
                </a:lnTo>
                <a:lnTo>
                  <a:pt x="16" y="196"/>
                </a:lnTo>
                <a:lnTo>
                  <a:pt x="16" y="199"/>
                </a:lnTo>
                <a:lnTo>
                  <a:pt x="17" y="201"/>
                </a:lnTo>
                <a:lnTo>
                  <a:pt x="17" y="202"/>
                </a:lnTo>
                <a:lnTo>
                  <a:pt x="20" y="204"/>
                </a:lnTo>
                <a:lnTo>
                  <a:pt x="22" y="207"/>
                </a:lnTo>
                <a:lnTo>
                  <a:pt x="25" y="209"/>
                </a:lnTo>
                <a:lnTo>
                  <a:pt x="25" y="210"/>
                </a:lnTo>
                <a:lnTo>
                  <a:pt x="27" y="211"/>
                </a:lnTo>
                <a:lnTo>
                  <a:pt x="28" y="211"/>
                </a:lnTo>
                <a:lnTo>
                  <a:pt x="29" y="212"/>
                </a:lnTo>
                <a:lnTo>
                  <a:pt x="29" y="213"/>
                </a:lnTo>
                <a:lnTo>
                  <a:pt x="30" y="213"/>
                </a:lnTo>
                <a:lnTo>
                  <a:pt x="31" y="215"/>
                </a:lnTo>
                <a:lnTo>
                  <a:pt x="31" y="216"/>
                </a:lnTo>
                <a:lnTo>
                  <a:pt x="31" y="218"/>
                </a:lnTo>
                <a:lnTo>
                  <a:pt x="31" y="219"/>
                </a:lnTo>
                <a:lnTo>
                  <a:pt x="32" y="220"/>
                </a:lnTo>
                <a:lnTo>
                  <a:pt x="32" y="221"/>
                </a:lnTo>
                <a:lnTo>
                  <a:pt x="32" y="224"/>
                </a:lnTo>
                <a:lnTo>
                  <a:pt x="34" y="224"/>
                </a:lnTo>
                <a:lnTo>
                  <a:pt x="35" y="226"/>
                </a:lnTo>
                <a:lnTo>
                  <a:pt x="36" y="227"/>
                </a:lnTo>
                <a:lnTo>
                  <a:pt x="37" y="228"/>
                </a:lnTo>
                <a:lnTo>
                  <a:pt x="38" y="229"/>
                </a:lnTo>
                <a:lnTo>
                  <a:pt x="40" y="230"/>
                </a:lnTo>
                <a:lnTo>
                  <a:pt x="42" y="232"/>
                </a:lnTo>
                <a:lnTo>
                  <a:pt x="43" y="233"/>
                </a:lnTo>
                <a:lnTo>
                  <a:pt x="45" y="234"/>
                </a:lnTo>
                <a:lnTo>
                  <a:pt x="47" y="235"/>
                </a:lnTo>
                <a:lnTo>
                  <a:pt x="47" y="236"/>
                </a:lnTo>
                <a:lnTo>
                  <a:pt x="48" y="237"/>
                </a:lnTo>
                <a:lnTo>
                  <a:pt x="49" y="238"/>
                </a:lnTo>
                <a:lnTo>
                  <a:pt x="51" y="239"/>
                </a:lnTo>
                <a:lnTo>
                  <a:pt x="52" y="241"/>
                </a:lnTo>
                <a:lnTo>
                  <a:pt x="55" y="241"/>
                </a:lnTo>
                <a:lnTo>
                  <a:pt x="56" y="241"/>
                </a:lnTo>
                <a:lnTo>
                  <a:pt x="59" y="242"/>
                </a:lnTo>
                <a:lnTo>
                  <a:pt x="59" y="243"/>
                </a:lnTo>
                <a:lnTo>
                  <a:pt x="61" y="244"/>
                </a:lnTo>
                <a:lnTo>
                  <a:pt x="61" y="245"/>
                </a:lnTo>
                <a:lnTo>
                  <a:pt x="63" y="246"/>
                </a:lnTo>
                <a:lnTo>
                  <a:pt x="65" y="246"/>
                </a:lnTo>
                <a:lnTo>
                  <a:pt x="66" y="246"/>
                </a:lnTo>
                <a:lnTo>
                  <a:pt x="68" y="246"/>
                </a:lnTo>
                <a:lnTo>
                  <a:pt x="70" y="246"/>
                </a:lnTo>
                <a:lnTo>
                  <a:pt x="72" y="246"/>
                </a:lnTo>
                <a:lnTo>
                  <a:pt x="73" y="247"/>
                </a:lnTo>
                <a:lnTo>
                  <a:pt x="75" y="248"/>
                </a:lnTo>
                <a:lnTo>
                  <a:pt x="77" y="248"/>
                </a:lnTo>
                <a:lnTo>
                  <a:pt x="78" y="250"/>
                </a:lnTo>
                <a:lnTo>
                  <a:pt x="80" y="250"/>
                </a:lnTo>
                <a:lnTo>
                  <a:pt x="81" y="251"/>
                </a:lnTo>
                <a:lnTo>
                  <a:pt x="82" y="252"/>
                </a:lnTo>
                <a:lnTo>
                  <a:pt x="85" y="252"/>
                </a:lnTo>
                <a:lnTo>
                  <a:pt x="86" y="253"/>
                </a:lnTo>
                <a:lnTo>
                  <a:pt x="87" y="254"/>
                </a:lnTo>
                <a:lnTo>
                  <a:pt x="89" y="255"/>
                </a:lnTo>
                <a:lnTo>
                  <a:pt x="90" y="256"/>
                </a:lnTo>
                <a:lnTo>
                  <a:pt x="91" y="258"/>
                </a:lnTo>
                <a:lnTo>
                  <a:pt x="92" y="259"/>
                </a:lnTo>
                <a:lnTo>
                  <a:pt x="95" y="260"/>
                </a:lnTo>
                <a:lnTo>
                  <a:pt x="96" y="261"/>
                </a:lnTo>
                <a:lnTo>
                  <a:pt x="97" y="262"/>
                </a:lnTo>
                <a:lnTo>
                  <a:pt x="98" y="263"/>
                </a:lnTo>
                <a:lnTo>
                  <a:pt x="99" y="264"/>
                </a:lnTo>
                <a:lnTo>
                  <a:pt x="100" y="265"/>
                </a:lnTo>
                <a:lnTo>
                  <a:pt x="102" y="267"/>
                </a:lnTo>
                <a:lnTo>
                  <a:pt x="104" y="268"/>
                </a:lnTo>
                <a:lnTo>
                  <a:pt x="105" y="269"/>
                </a:lnTo>
                <a:lnTo>
                  <a:pt x="106" y="270"/>
                </a:lnTo>
                <a:lnTo>
                  <a:pt x="107" y="271"/>
                </a:lnTo>
                <a:lnTo>
                  <a:pt x="108" y="272"/>
                </a:lnTo>
                <a:lnTo>
                  <a:pt x="108" y="275"/>
                </a:lnTo>
                <a:lnTo>
                  <a:pt x="109" y="276"/>
                </a:lnTo>
                <a:lnTo>
                  <a:pt x="109" y="277"/>
                </a:lnTo>
                <a:lnTo>
                  <a:pt x="109" y="278"/>
                </a:lnTo>
                <a:lnTo>
                  <a:pt x="112" y="280"/>
                </a:lnTo>
                <a:lnTo>
                  <a:pt x="112" y="281"/>
                </a:lnTo>
                <a:lnTo>
                  <a:pt x="112" y="282"/>
                </a:lnTo>
                <a:lnTo>
                  <a:pt x="113" y="284"/>
                </a:lnTo>
                <a:lnTo>
                  <a:pt x="113" y="286"/>
                </a:lnTo>
                <a:lnTo>
                  <a:pt x="114" y="286"/>
                </a:lnTo>
                <a:lnTo>
                  <a:pt x="114" y="288"/>
                </a:lnTo>
                <a:lnTo>
                  <a:pt x="114" y="290"/>
                </a:lnTo>
                <a:lnTo>
                  <a:pt x="114" y="291"/>
                </a:lnTo>
                <a:lnTo>
                  <a:pt x="114" y="293"/>
                </a:lnTo>
                <a:lnTo>
                  <a:pt x="114" y="294"/>
                </a:lnTo>
                <a:lnTo>
                  <a:pt x="114" y="296"/>
                </a:lnTo>
                <a:lnTo>
                  <a:pt x="114" y="298"/>
                </a:lnTo>
                <a:lnTo>
                  <a:pt x="114" y="299"/>
                </a:lnTo>
                <a:lnTo>
                  <a:pt x="114" y="301"/>
                </a:lnTo>
                <a:lnTo>
                  <a:pt x="114" y="303"/>
                </a:lnTo>
                <a:lnTo>
                  <a:pt x="114" y="305"/>
                </a:lnTo>
                <a:lnTo>
                  <a:pt x="114" y="306"/>
                </a:lnTo>
                <a:lnTo>
                  <a:pt x="114" y="308"/>
                </a:lnTo>
                <a:lnTo>
                  <a:pt x="114" y="310"/>
                </a:lnTo>
                <a:lnTo>
                  <a:pt x="114" y="312"/>
                </a:lnTo>
                <a:lnTo>
                  <a:pt x="115" y="313"/>
                </a:lnTo>
                <a:lnTo>
                  <a:pt x="115" y="315"/>
                </a:lnTo>
                <a:lnTo>
                  <a:pt x="115" y="316"/>
                </a:lnTo>
                <a:lnTo>
                  <a:pt x="116" y="318"/>
                </a:lnTo>
                <a:lnTo>
                  <a:pt x="115" y="319"/>
                </a:lnTo>
                <a:lnTo>
                  <a:pt x="115" y="320"/>
                </a:lnTo>
                <a:lnTo>
                  <a:pt x="115" y="322"/>
                </a:lnTo>
                <a:lnTo>
                  <a:pt x="115" y="323"/>
                </a:lnTo>
                <a:lnTo>
                  <a:pt x="116" y="324"/>
                </a:lnTo>
                <a:lnTo>
                  <a:pt x="116" y="325"/>
                </a:lnTo>
                <a:lnTo>
                  <a:pt x="117" y="327"/>
                </a:lnTo>
                <a:lnTo>
                  <a:pt x="117" y="329"/>
                </a:lnTo>
                <a:lnTo>
                  <a:pt x="120" y="329"/>
                </a:lnTo>
                <a:lnTo>
                  <a:pt x="120" y="330"/>
                </a:lnTo>
                <a:lnTo>
                  <a:pt x="120" y="331"/>
                </a:lnTo>
                <a:lnTo>
                  <a:pt x="121" y="332"/>
                </a:lnTo>
                <a:lnTo>
                  <a:pt x="122" y="334"/>
                </a:lnTo>
                <a:lnTo>
                  <a:pt x="123" y="336"/>
                </a:lnTo>
                <a:lnTo>
                  <a:pt x="124" y="337"/>
                </a:lnTo>
                <a:lnTo>
                  <a:pt x="126" y="338"/>
                </a:lnTo>
                <a:lnTo>
                  <a:pt x="126" y="339"/>
                </a:lnTo>
                <a:lnTo>
                  <a:pt x="128" y="340"/>
                </a:lnTo>
                <a:lnTo>
                  <a:pt x="128" y="341"/>
                </a:lnTo>
                <a:lnTo>
                  <a:pt x="129" y="344"/>
                </a:lnTo>
                <a:lnTo>
                  <a:pt x="130" y="345"/>
                </a:lnTo>
                <a:lnTo>
                  <a:pt x="130" y="346"/>
                </a:lnTo>
                <a:lnTo>
                  <a:pt x="130" y="347"/>
                </a:lnTo>
                <a:lnTo>
                  <a:pt x="131" y="348"/>
                </a:lnTo>
                <a:lnTo>
                  <a:pt x="131" y="350"/>
                </a:lnTo>
                <a:lnTo>
                  <a:pt x="131" y="351"/>
                </a:lnTo>
                <a:lnTo>
                  <a:pt x="132" y="353"/>
                </a:lnTo>
                <a:lnTo>
                  <a:pt x="132" y="354"/>
                </a:lnTo>
                <a:lnTo>
                  <a:pt x="132" y="355"/>
                </a:lnTo>
                <a:lnTo>
                  <a:pt x="133" y="357"/>
                </a:lnTo>
                <a:lnTo>
                  <a:pt x="133" y="358"/>
                </a:lnTo>
                <a:lnTo>
                  <a:pt x="133" y="359"/>
                </a:lnTo>
                <a:lnTo>
                  <a:pt x="134" y="361"/>
                </a:lnTo>
                <a:lnTo>
                  <a:pt x="134" y="362"/>
                </a:lnTo>
                <a:lnTo>
                  <a:pt x="134" y="363"/>
                </a:lnTo>
                <a:lnTo>
                  <a:pt x="134" y="366"/>
                </a:lnTo>
                <a:lnTo>
                  <a:pt x="135" y="367"/>
                </a:lnTo>
                <a:lnTo>
                  <a:pt x="135" y="368"/>
                </a:lnTo>
                <a:lnTo>
                  <a:pt x="135" y="371"/>
                </a:lnTo>
                <a:lnTo>
                  <a:pt x="135" y="372"/>
                </a:lnTo>
                <a:lnTo>
                  <a:pt x="135" y="373"/>
                </a:lnTo>
                <a:lnTo>
                  <a:pt x="135" y="375"/>
                </a:lnTo>
                <a:lnTo>
                  <a:pt x="135" y="377"/>
                </a:lnTo>
                <a:lnTo>
                  <a:pt x="135" y="379"/>
                </a:lnTo>
                <a:lnTo>
                  <a:pt x="137" y="380"/>
                </a:lnTo>
                <a:lnTo>
                  <a:pt x="137" y="382"/>
                </a:lnTo>
                <a:lnTo>
                  <a:pt x="137" y="383"/>
                </a:lnTo>
                <a:lnTo>
                  <a:pt x="137" y="384"/>
                </a:lnTo>
                <a:lnTo>
                  <a:pt x="137" y="385"/>
                </a:lnTo>
                <a:lnTo>
                  <a:pt x="137" y="388"/>
                </a:lnTo>
                <a:lnTo>
                  <a:pt x="137" y="390"/>
                </a:lnTo>
                <a:lnTo>
                  <a:pt x="137" y="391"/>
                </a:lnTo>
                <a:lnTo>
                  <a:pt x="135" y="392"/>
                </a:lnTo>
                <a:lnTo>
                  <a:pt x="135" y="393"/>
                </a:lnTo>
                <a:lnTo>
                  <a:pt x="135" y="394"/>
                </a:lnTo>
                <a:lnTo>
                  <a:pt x="134" y="397"/>
                </a:lnTo>
                <a:lnTo>
                  <a:pt x="134" y="398"/>
                </a:lnTo>
                <a:lnTo>
                  <a:pt x="134" y="399"/>
                </a:lnTo>
                <a:lnTo>
                  <a:pt x="134" y="401"/>
                </a:lnTo>
                <a:lnTo>
                  <a:pt x="134" y="404"/>
                </a:lnTo>
                <a:lnTo>
                  <a:pt x="134" y="405"/>
                </a:lnTo>
                <a:lnTo>
                  <a:pt x="134" y="407"/>
                </a:lnTo>
                <a:lnTo>
                  <a:pt x="133" y="408"/>
                </a:lnTo>
                <a:lnTo>
                  <a:pt x="132" y="409"/>
                </a:lnTo>
                <a:lnTo>
                  <a:pt x="131" y="410"/>
                </a:lnTo>
                <a:lnTo>
                  <a:pt x="130" y="411"/>
                </a:lnTo>
                <a:lnTo>
                  <a:pt x="129" y="413"/>
                </a:lnTo>
                <a:lnTo>
                  <a:pt x="128" y="413"/>
                </a:lnTo>
                <a:lnTo>
                  <a:pt x="126" y="414"/>
                </a:lnTo>
                <a:lnTo>
                  <a:pt x="125" y="414"/>
                </a:lnTo>
                <a:lnTo>
                  <a:pt x="124" y="415"/>
                </a:lnTo>
                <a:lnTo>
                  <a:pt x="124" y="416"/>
                </a:lnTo>
                <a:lnTo>
                  <a:pt x="123" y="416"/>
                </a:lnTo>
                <a:lnTo>
                  <a:pt x="122" y="418"/>
                </a:lnTo>
                <a:lnTo>
                  <a:pt x="120" y="418"/>
                </a:lnTo>
                <a:lnTo>
                  <a:pt x="117" y="419"/>
                </a:lnTo>
                <a:lnTo>
                  <a:pt x="116" y="419"/>
                </a:lnTo>
                <a:lnTo>
                  <a:pt x="114" y="420"/>
                </a:lnTo>
                <a:lnTo>
                  <a:pt x="113" y="422"/>
                </a:lnTo>
                <a:lnTo>
                  <a:pt x="111" y="424"/>
                </a:lnTo>
                <a:lnTo>
                  <a:pt x="109" y="425"/>
                </a:lnTo>
                <a:lnTo>
                  <a:pt x="108" y="426"/>
                </a:lnTo>
                <a:lnTo>
                  <a:pt x="107" y="427"/>
                </a:lnTo>
                <a:lnTo>
                  <a:pt x="106" y="428"/>
                </a:lnTo>
                <a:lnTo>
                  <a:pt x="105" y="430"/>
                </a:lnTo>
                <a:lnTo>
                  <a:pt x="103" y="433"/>
                </a:lnTo>
                <a:lnTo>
                  <a:pt x="102" y="436"/>
                </a:lnTo>
                <a:lnTo>
                  <a:pt x="100" y="437"/>
                </a:lnTo>
                <a:lnTo>
                  <a:pt x="100" y="441"/>
                </a:lnTo>
                <a:lnTo>
                  <a:pt x="100" y="443"/>
                </a:lnTo>
                <a:lnTo>
                  <a:pt x="100" y="444"/>
                </a:lnTo>
                <a:lnTo>
                  <a:pt x="100" y="447"/>
                </a:lnTo>
                <a:lnTo>
                  <a:pt x="100" y="449"/>
                </a:lnTo>
                <a:lnTo>
                  <a:pt x="100" y="451"/>
                </a:lnTo>
                <a:lnTo>
                  <a:pt x="100" y="453"/>
                </a:lnTo>
                <a:lnTo>
                  <a:pt x="100" y="456"/>
                </a:lnTo>
                <a:lnTo>
                  <a:pt x="100" y="459"/>
                </a:lnTo>
                <a:lnTo>
                  <a:pt x="100" y="461"/>
                </a:lnTo>
                <a:lnTo>
                  <a:pt x="100" y="463"/>
                </a:lnTo>
                <a:lnTo>
                  <a:pt x="102" y="466"/>
                </a:lnTo>
                <a:lnTo>
                  <a:pt x="103" y="467"/>
                </a:lnTo>
                <a:lnTo>
                  <a:pt x="106" y="470"/>
                </a:lnTo>
                <a:lnTo>
                  <a:pt x="107" y="473"/>
                </a:lnTo>
                <a:lnTo>
                  <a:pt x="111" y="475"/>
                </a:lnTo>
                <a:lnTo>
                  <a:pt x="114" y="476"/>
                </a:lnTo>
                <a:lnTo>
                  <a:pt x="116" y="479"/>
                </a:lnTo>
                <a:lnTo>
                  <a:pt x="117" y="480"/>
                </a:lnTo>
                <a:lnTo>
                  <a:pt x="120" y="483"/>
                </a:lnTo>
                <a:lnTo>
                  <a:pt x="122" y="485"/>
                </a:lnTo>
                <a:lnTo>
                  <a:pt x="123" y="487"/>
                </a:lnTo>
                <a:lnTo>
                  <a:pt x="125" y="488"/>
                </a:lnTo>
                <a:lnTo>
                  <a:pt x="126" y="491"/>
                </a:lnTo>
                <a:lnTo>
                  <a:pt x="130" y="492"/>
                </a:lnTo>
                <a:lnTo>
                  <a:pt x="133" y="492"/>
                </a:lnTo>
                <a:lnTo>
                  <a:pt x="135" y="492"/>
                </a:lnTo>
                <a:lnTo>
                  <a:pt x="138" y="492"/>
                </a:lnTo>
                <a:lnTo>
                  <a:pt x="140" y="492"/>
                </a:lnTo>
                <a:lnTo>
                  <a:pt x="142" y="492"/>
                </a:lnTo>
                <a:lnTo>
                  <a:pt x="143" y="492"/>
                </a:lnTo>
                <a:lnTo>
                  <a:pt x="147" y="492"/>
                </a:lnTo>
                <a:lnTo>
                  <a:pt x="149" y="493"/>
                </a:lnTo>
                <a:lnTo>
                  <a:pt x="151" y="494"/>
                </a:lnTo>
                <a:lnTo>
                  <a:pt x="154" y="495"/>
                </a:lnTo>
                <a:lnTo>
                  <a:pt x="156" y="496"/>
                </a:lnTo>
                <a:lnTo>
                  <a:pt x="158" y="496"/>
                </a:lnTo>
                <a:lnTo>
                  <a:pt x="159" y="497"/>
                </a:lnTo>
                <a:lnTo>
                  <a:pt x="163" y="497"/>
                </a:lnTo>
                <a:lnTo>
                  <a:pt x="165" y="499"/>
                </a:lnTo>
                <a:lnTo>
                  <a:pt x="168" y="501"/>
                </a:lnTo>
                <a:lnTo>
                  <a:pt x="172" y="501"/>
                </a:lnTo>
                <a:lnTo>
                  <a:pt x="174" y="501"/>
                </a:lnTo>
                <a:lnTo>
                  <a:pt x="176" y="502"/>
                </a:lnTo>
                <a:lnTo>
                  <a:pt x="178" y="503"/>
                </a:lnTo>
                <a:lnTo>
                  <a:pt x="181" y="505"/>
                </a:lnTo>
                <a:lnTo>
                  <a:pt x="184" y="509"/>
                </a:lnTo>
                <a:lnTo>
                  <a:pt x="186" y="511"/>
                </a:lnTo>
                <a:lnTo>
                  <a:pt x="189" y="511"/>
                </a:lnTo>
                <a:lnTo>
                  <a:pt x="191" y="511"/>
                </a:lnTo>
                <a:lnTo>
                  <a:pt x="193" y="511"/>
                </a:lnTo>
                <a:lnTo>
                  <a:pt x="195" y="511"/>
                </a:lnTo>
                <a:lnTo>
                  <a:pt x="198" y="511"/>
                </a:lnTo>
                <a:lnTo>
                  <a:pt x="200" y="512"/>
                </a:lnTo>
                <a:lnTo>
                  <a:pt x="203" y="513"/>
                </a:lnTo>
                <a:lnTo>
                  <a:pt x="204" y="513"/>
                </a:lnTo>
                <a:lnTo>
                  <a:pt x="207" y="513"/>
                </a:lnTo>
                <a:lnTo>
                  <a:pt x="211" y="513"/>
                </a:lnTo>
                <a:lnTo>
                  <a:pt x="214" y="513"/>
                </a:lnTo>
                <a:lnTo>
                  <a:pt x="215" y="513"/>
                </a:lnTo>
                <a:lnTo>
                  <a:pt x="218" y="513"/>
                </a:lnTo>
                <a:lnTo>
                  <a:pt x="221" y="513"/>
                </a:lnTo>
                <a:lnTo>
                  <a:pt x="224" y="513"/>
                </a:lnTo>
                <a:lnTo>
                  <a:pt x="226" y="513"/>
                </a:lnTo>
                <a:lnTo>
                  <a:pt x="228" y="513"/>
                </a:lnTo>
                <a:lnTo>
                  <a:pt x="232" y="513"/>
                </a:lnTo>
                <a:lnTo>
                  <a:pt x="234" y="513"/>
                </a:lnTo>
                <a:lnTo>
                  <a:pt x="236" y="513"/>
                </a:lnTo>
                <a:lnTo>
                  <a:pt x="237" y="514"/>
                </a:lnTo>
                <a:lnTo>
                  <a:pt x="240" y="516"/>
                </a:lnTo>
                <a:lnTo>
                  <a:pt x="243" y="516"/>
                </a:lnTo>
                <a:lnTo>
                  <a:pt x="245" y="516"/>
                </a:lnTo>
                <a:lnTo>
                  <a:pt x="248" y="516"/>
                </a:lnTo>
                <a:lnTo>
                  <a:pt x="250" y="516"/>
                </a:lnTo>
                <a:lnTo>
                  <a:pt x="252" y="516"/>
                </a:lnTo>
                <a:lnTo>
                  <a:pt x="254" y="519"/>
                </a:lnTo>
                <a:lnTo>
                  <a:pt x="257" y="521"/>
                </a:lnTo>
                <a:lnTo>
                  <a:pt x="258" y="522"/>
                </a:lnTo>
                <a:lnTo>
                  <a:pt x="258" y="526"/>
                </a:lnTo>
                <a:lnTo>
                  <a:pt x="259" y="529"/>
                </a:lnTo>
                <a:lnTo>
                  <a:pt x="261" y="531"/>
                </a:lnTo>
                <a:lnTo>
                  <a:pt x="263" y="533"/>
                </a:lnTo>
                <a:lnTo>
                  <a:pt x="266" y="534"/>
                </a:lnTo>
                <a:lnTo>
                  <a:pt x="270" y="537"/>
                </a:lnTo>
                <a:lnTo>
                  <a:pt x="272" y="538"/>
                </a:lnTo>
                <a:lnTo>
                  <a:pt x="274" y="542"/>
                </a:lnTo>
                <a:lnTo>
                  <a:pt x="277" y="544"/>
                </a:lnTo>
                <a:lnTo>
                  <a:pt x="279" y="546"/>
                </a:lnTo>
                <a:lnTo>
                  <a:pt x="280" y="548"/>
                </a:lnTo>
                <a:lnTo>
                  <a:pt x="284" y="552"/>
                </a:lnTo>
                <a:lnTo>
                  <a:pt x="286" y="554"/>
                </a:lnTo>
                <a:lnTo>
                  <a:pt x="289" y="557"/>
                </a:lnTo>
                <a:lnTo>
                  <a:pt x="293" y="560"/>
                </a:lnTo>
                <a:lnTo>
                  <a:pt x="295" y="563"/>
                </a:lnTo>
                <a:lnTo>
                  <a:pt x="297" y="563"/>
                </a:lnTo>
                <a:lnTo>
                  <a:pt x="298" y="565"/>
                </a:lnTo>
                <a:lnTo>
                  <a:pt x="302" y="568"/>
                </a:lnTo>
                <a:lnTo>
                  <a:pt x="304" y="569"/>
                </a:lnTo>
                <a:lnTo>
                  <a:pt x="306" y="571"/>
                </a:lnTo>
                <a:lnTo>
                  <a:pt x="309" y="572"/>
                </a:lnTo>
                <a:lnTo>
                  <a:pt x="312" y="574"/>
                </a:lnTo>
                <a:lnTo>
                  <a:pt x="313" y="576"/>
                </a:lnTo>
                <a:lnTo>
                  <a:pt x="315" y="578"/>
                </a:lnTo>
                <a:lnTo>
                  <a:pt x="317" y="579"/>
                </a:lnTo>
                <a:lnTo>
                  <a:pt x="320" y="581"/>
                </a:lnTo>
                <a:lnTo>
                  <a:pt x="322" y="581"/>
                </a:lnTo>
                <a:lnTo>
                  <a:pt x="326" y="581"/>
                </a:lnTo>
                <a:lnTo>
                  <a:pt x="327" y="581"/>
                </a:lnTo>
                <a:lnTo>
                  <a:pt x="330" y="582"/>
                </a:lnTo>
                <a:lnTo>
                  <a:pt x="332" y="582"/>
                </a:lnTo>
                <a:lnTo>
                  <a:pt x="335" y="582"/>
                </a:lnTo>
                <a:lnTo>
                  <a:pt x="337" y="582"/>
                </a:lnTo>
                <a:lnTo>
                  <a:pt x="339" y="583"/>
                </a:lnTo>
                <a:lnTo>
                  <a:pt x="341" y="586"/>
                </a:lnTo>
                <a:lnTo>
                  <a:pt x="343" y="589"/>
                </a:lnTo>
                <a:lnTo>
                  <a:pt x="345" y="590"/>
                </a:lnTo>
                <a:lnTo>
                  <a:pt x="347" y="594"/>
                </a:lnTo>
                <a:lnTo>
                  <a:pt x="348" y="596"/>
                </a:lnTo>
                <a:lnTo>
                  <a:pt x="350" y="597"/>
                </a:lnTo>
                <a:lnTo>
                  <a:pt x="353" y="599"/>
                </a:lnTo>
                <a:lnTo>
                  <a:pt x="355" y="602"/>
                </a:lnTo>
                <a:lnTo>
                  <a:pt x="356" y="604"/>
                </a:lnTo>
                <a:lnTo>
                  <a:pt x="357" y="606"/>
                </a:lnTo>
                <a:lnTo>
                  <a:pt x="357" y="608"/>
                </a:lnTo>
                <a:lnTo>
                  <a:pt x="358" y="612"/>
                </a:lnTo>
                <a:lnTo>
                  <a:pt x="360" y="614"/>
                </a:lnTo>
                <a:lnTo>
                  <a:pt x="360" y="616"/>
                </a:lnTo>
                <a:lnTo>
                  <a:pt x="360" y="619"/>
                </a:lnTo>
                <a:lnTo>
                  <a:pt x="360" y="621"/>
                </a:lnTo>
                <a:lnTo>
                  <a:pt x="360" y="624"/>
                </a:lnTo>
                <a:lnTo>
                  <a:pt x="360" y="626"/>
                </a:lnTo>
                <a:lnTo>
                  <a:pt x="360" y="629"/>
                </a:lnTo>
                <a:lnTo>
                  <a:pt x="360" y="631"/>
                </a:lnTo>
                <a:lnTo>
                  <a:pt x="361" y="633"/>
                </a:lnTo>
                <a:lnTo>
                  <a:pt x="361" y="635"/>
                </a:lnTo>
                <a:lnTo>
                  <a:pt x="362" y="638"/>
                </a:lnTo>
                <a:lnTo>
                  <a:pt x="363" y="641"/>
                </a:lnTo>
                <a:lnTo>
                  <a:pt x="366" y="643"/>
                </a:lnTo>
                <a:lnTo>
                  <a:pt x="367" y="646"/>
                </a:lnTo>
                <a:lnTo>
                  <a:pt x="370" y="647"/>
                </a:lnTo>
                <a:lnTo>
                  <a:pt x="371" y="649"/>
                </a:lnTo>
                <a:lnTo>
                  <a:pt x="373" y="651"/>
                </a:lnTo>
                <a:lnTo>
                  <a:pt x="374" y="654"/>
                </a:lnTo>
                <a:lnTo>
                  <a:pt x="377" y="656"/>
                </a:lnTo>
                <a:lnTo>
                  <a:pt x="378" y="658"/>
                </a:lnTo>
                <a:lnTo>
                  <a:pt x="380" y="660"/>
                </a:lnTo>
                <a:lnTo>
                  <a:pt x="380" y="664"/>
                </a:lnTo>
                <a:lnTo>
                  <a:pt x="381" y="666"/>
                </a:lnTo>
                <a:lnTo>
                  <a:pt x="382" y="667"/>
                </a:lnTo>
                <a:lnTo>
                  <a:pt x="382" y="668"/>
                </a:lnTo>
                <a:lnTo>
                  <a:pt x="382" y="671"/>
                </a:lnTo>
                <a:lnTo>
                  <a:pt x="383" y="673"/>
                </a:lnTo>
                <a:lnTo>
                  <a:pt x="383" y="674"/>
                </a:lnTo>
                <a:lnTo>
                  <a:pt x="383" y="685"/>
                </a:lnTo>
                <a:lnTo>
                  <a:pt x="383" y="689"/>
                </a:lnTo>
                <a:lnTo>
                  <a:pt x="383" y="691"/>
                </a:lnTo>
                <a:lnTo>
                  <a:pt x="383" y="693"/>
                </a:lnTo>
                <a:lnTo>
                  <a:pt x="383" y="695"/>
                </a:lnTo>
                <a:lnTo>
                  <a:pt x="383" y="698"/>
                </a:lnTo>
                <a:lnTo>
                  <a:pt x="384" y="698"/>
                </a:lnTo>
                <a:lnTo>
                  <a:pt x="386" y="699"/>
                </a:lnTo>
                <a:lnTo>
                  <a:pt x="388" y="700"/>
                </a:lnTo>
                <a:lnTo>
                  <a:pt x="390" y="701"/>
                </a:lnTo>
                <a:lnTo>
                  <a:pt x="392" y="703"/>
                </a:lnTo>
                <a:lnTo>
                  <a:pt x="393" y="705"/>
                </a:lnTo>
                <a:lnTo>
                  <a:pt x="396" y="707"/>
                </a:lnTo>
                <a:lnTo>
                  <a:pt x="398" y="707"/>
                </a:lnTo>
                <a:lnTo>
                  <a:pt x="401" y="708"/>
                </a:lnTo>
                <a:lnTo>
                  <a:pt x="404" y="708"/>
                </a:lnTo>
                <a:lnTo>
                  <a:pt x="405" y="709"/>
                </a:lnTo>
                <a:lnTo>
                  <a:pt x="408" y="709"/>
                </a:lnTo>
                <a:lnTo>
                  <a:pt x="412" y="709"/>
                </a:lnTo>
                <a:lnTo>
                  <a:pt x="416" y="710"/>
                </a:lnTo>
                <a:lnTo>
                  <a:pt x="420" y="711"/>
                </a:lnTo>
                <a:lnTo>
                  <a:pt x="422" y="712"/>
                </a:lnTo>
                <a:lnTo>
                  <a:pt x="424" y="714"/>
                </a:lnTo>
                <a:lnTo>
                  <a:pt x="426" y="715"/>
                </a:lnTo>
                <a:lnTo>
                  <a:pt x="429" y="716"/>
                </a:lnTo>
                <a:lnTo>
                  <a:pt x="431" y="718"/>
                </a:lnTo>
                <a:lnTo>
                  <a:pt x="434" y="718"/>
                </a:lnTo>
                <a:lnTo>
                  <a:pt x="436" y="718"/>
                </a:lnTo>
                <a:lnTo>
                  <a:pt x="439" y="718"/>
                </a:lnTo>
                <a:lnTo>
                  <a:pt x="441" y="718"/>
                </a:lnTo>
                <a:lnTo>
                  <a:pt x="446" y="718"/>
                </a:lnTo>
                <a:lnTo>
                  <a:pt x="449" y="718"/>
                </a:lnTo>
                <a:lnTo>
                  <a:pt x="452" y="718"/>
                </a:lnTo>
                <a:lnTo>
                  <a:pt x="453" y="718"/>
                </a:lnTo>
                <a:lnTo>
                  <a:pt x="457" y="718"/>
                </a:lnTo>
                <a:lnTo>
                  <a:pt x="459" y="718"/>
                </a:lnTo>
                <a:lnTo>
                  <a:pt x="463" y="719"/>
                </a:lnTo>
                <a:lnTo>
                  <a:pt x="464" y="720"/>
                </a:lnTo>
                <a:lnTo>
                  <a:pt x="465" y="721"/>
                </a:lnTo>
                <a:lnTo>
                  <a:pt x="466" y="723"/>
                </a:lnTo>
                <a:lnTo>
                  <a:pt x="469" y="723"/>
                </a:lnTo>
                <a:lnTo>
                  <a:pt x="472" y="724"/>
                </a:lnTo>
                <a:lnTo>
                  <a:pt x="474" y="724"/>
                </a:lnTo>
                <a:lnTo>
                  <a:pt x="476" y="724"/>
                </a:lnTo>
                <a:lnTo>
                  <a:pt x="480" y="724"/>
                </a:lnTo>
                <a:lnTo>
                  <a:pt x="482" y="724"/>
                </a:lnTo>
                <a:lnTo>
                  <a:pt x="484" y="725"/>
                </a:lnTo>
                <a:lnTo>
                  <a:pt x="486" y="726"/>
                </a:lnTo>
                <a:lnTo>
                  <a:pt x="489" y="726"/>
                </a:lnTo>
                <a:lnTo>
                  <a:pt x="491" y="726"/>
                </a:lnTo>
                <a:lnTo>
                  <a:pt x="493" y="728"/>
                </a:lnTo>
                <a:lnTo>
                  <a:pt x="495" y="728"/>
                </a:lnTo>
                <a:lnTo>
                  <a:pt x="499" y="728"/>
                </a:lnTo>
                <a:lnTo>
                  <a:pt x="502" y="729"/>
                </a:lnTo>
                <a:lnTo>
                  <a:pt x="504" y="732"/>
                </a:lnTo>
                <a:lnTo>
                  <a:pt x="508" y="733"/>
                </a:lnTo>
                <a:lnTo>
                  <a:pt x="509" y="734"/>
                </a:lnTo>
                <a:lnTo>
                  <a:pt x="513" y="735"/>
                </a:lnTo>
                <a:lnTo>
                  <a:pt x="515" y="736"/>
                </a:lnTo>
                <a:lnTo>
                  <a:pt x="518" y="736"/>
                </a:lnTo>
                <a:lnTo>
                  <a:pt x="520" y="736"/>
                </a:lnTo>
                <a:lnTo>
                  <a:pt x="521" y="736"/>
                </a:lnTo>
                <a:lnTo>
                  <a:pt x="524" y="736"/>
                </a:lnTo>
                <a:lnTo>
                  <a:pt x="526" y="736"/>
                </a:lnTo>
                <a:lnTo>
                  <a:pt x="528" y="738"/>
                </a:lnTo>
                <a:lnTo>
                  <a:pt x="530" y="741"/>
                </a:lnTo>
                <a:lnTo>
                  <a:pt x="534" y="743"/>
                </a:lnTo>
                <a:lnTo>
                  <a:pt x="537" y="744"/>
                </a:lnTo>
                <a:lnTo>
                  <a:pt x="538" y="745"/>
                </a:lnTo>
                <a:lnTo>
                  <a:pt x="542" y="748"/>
                </a:lnTo>
                <a:lnTo>
                  <a:pt x="544" y="748"/>
                </a:lnTo>
                <a:lnTo>
                  <a:pt x="546" y="748"/>
                </a:lnTo>
                <a:lnTo>
                  <a:pt x="547" y="748"/>
                </a:lnTo>
                <a:lnTo>
                  <a:pt x="551" y="748"/>
                </a:lnTo>
                <a:lnTo>
                  <a:pt x="554" y="748"/>
                </a:lnTo>
                <a:lnTo>
                  <a:pt x="556" y="748"/>
                </a:lnTo>
                <a:lnTo>
                  <a:pt x="559" y="748"/>
                </a:lnTo>
                <a:lnTo>
                  <a:pt x="561" y="748"/>
                </a:lnTo>
                <a:lnTo>
                  <a:pt x="566" y="750"/>
                </a:lnTo>
                <a:lnTo>
                  <a:pt x="567" y="750"/>
                </a:lnTo>
                <a:lnTo>
                  <a:pt x="569" y="750"/>
                </a:lnTo>
                <a:lnTo>
                  <a:pt x="571" y="750"/>
                </a:lnTo>
                <a:lnTo>
                  <a:pt x="573" y="750"/>
                </a:lnTo>
                <a:lnTo>
                  <a:pt x="577" y="750"/>
                </a:lnTo>
                <a:lnTo>
                  <a:pt x="580" y="750"/>
                </a:lnTo>
                <a:lnTo>
                  <a:pt x="582" y="749"/>
                </a:lnTo>
                <a:lnTo>
                  <a:pt x="584" y="748"/>
                </a:lnTo>
                <a:lnTo>
                  <a:pt x="585" y="748"/>
                </a:lnTo>
                <a:lnTo>
                  <a:pt x="587" y="748"/>
                </a:lnTo>
                <a:lnTo>
                  <a:pt x="588" y="748"/>
                </a:lnTo>
                <a:lnTo>
                  <a:pt x="589" y="746"/>
                </a:lnTo>
                <a:lnTo>
                  <a:pt x="590" y="746"/>
                </a:lnTo>
                <a:lnTo>
                  <a:pt x="593" y="746"/>
                </a:lnTo>
                <a:lnTo>
                  <a:pt x="595" y="746"/>
                </a:lnTo>
                <a:lnTo>
                  <a:pt x="597" y="746"/>
                </a:lnTo>
                <a:lnTo>
                  <a:pt x="599" y="746"/>
                </a:lnTo>
                <a:lnTo>
                  <a:pt x="601" y="746"/>
                </a:lnTo>
                <a:lnTo>
                  <a:pt x="602" y="746"/>
                </a:lnTo>
                <a:lnTo>
                  <a:pt x="604" y="746"/>
                </a:lnTo>
                <a:lnTo>
                  <a:pt x="605" y="745"/>
                </a:lnTo>
                <a:lnTo>
                  <a:pt x="606" y="745"/>
                </a:lnTo>
                <a:lnTo>
                  <a:pt x="607" y="745"/>
                </a:lnTo>
                <a:lnTo>
                  <a:pt x="610" y="745"/>
                </a:lnTo>
                <a:lnTo>
                  <a:pt x="612" y="745"/>
                </a:lnTo>
                <a:lnTo>
                  <a:pt x="613" y="745"/>
                </a:lnTo>
                <a:lnTo>
                  <a:pt x="615" y="745"/>
                </a:lnTo>
                <a:lnTo>
                  <a:pt x="618" y="745"/>
                </a:lnTo>
                <a:lnTo>
                  <a:pt x="619" y="745"/>
                </a:lnTo>
                <a:lnTo>
                  <a:pt x="621" y="745"/>
                </a:lnTo>
                <a:lnTo>
                  <a:pt x="622" y="745"/>
                </a:lnTo>
                <a:lnTo>
                  <a:pt x="623" y="745"/>
                </a:lnTo>
                <a:lnTo>
                  <a:pt x="625" y="745"/>
                </a:lnTo>
                <a:lnTo>
                  <a:pt x="627" y="745"/>
                </a:lnTo>
                <a:lnTo>
                  <a:pt x="629" y="745"/>
                </a:lnTo>
                <a:lnTo>
                  <a:pt x="630" y="745"/>
                </a:lnTo>
                <a:lnTo>
                  <a:pt x="631" y="745"/>
                </a:lnTo>
                <a:lnTo>
                  <a:pt x="633" y="745"/>
                </a:lnTo>
                <a:lnTo>
                  <a:pt x="636" y="745"/>
                </a:lnTo>
                <a:lnTo>
                  <a:pt x="638" y="745"/>
                </a:lnTo>
                <a:lnTo>
                  <a:pt x="640" y="745"/>
                </a:lnTo>
                <a:lnTo>
                  <a:pt x="641" y="744"/>
                </a:lnTo>
                <a:lnTo>
                  <a:pt x="642" y="744"/>
                </a:lnTo>
                <a:lnTo>
                  <a:pt x="644" y="744"/>
                </a:lnTo>
                <a:lnTo>
                  <a:pt x="645" y="744"/>
                </a:lnTo>
                <a:lnTo>
                  <a:pt x="647" y="744"/>
                </a:lnTo>
                <a:lnTo>
                  <a:pt x="648" y="744"/>
                </a:lnTo>
                <a:lnTo>
                  <a:pt x="650" y="744"/>
                </a:lnTo>
                <a:lnTo>
                  <a:pt x="653" y="744"/>
                </a:lnTo>
                <a:lnTo>
                  <a:pt x="655" y="744"/>
                </a:lnTo>
                <a:lnTo>
                  <a:pt x="657" y="744"/>
                </a:lnTo>
                <a:lnTo>
                  <a:pt x="658" y="744"/>
                </a:lnTo>
                <a:lnTo>
                  <a:pt x="659" y="744"/>
                </a:lnTo>
                <a:lnTo>
                  <a:pt x="662" y="744"/>
                </a:lnTo>
                <a:lnTo>
                  <a:pt x="663" y="744"/>
                </a:lnTo>
                <a:lnTo>
                  <a:pt x="664" y="744"/>
                </a:lnTo>
                <a:lnTo>
                  <a:pt x="666" y="744"/>
                </a:lnTo>
                <a:lnTo>
                  <a:pt x="670" y="744"/>
                </a:lnTo>
                <a:lnTo>
                  <a:pt x="672" y="744"/>
                </a:lnTo>
                <a:lnTo>
                  <a:pt x="673" y="744"/>
                </a:lnTo>
                <a:lnTo>
                  <a:pt x="675" y="744"/>
                </a:lnTo>
                <a:lnTo>
                  <a:pt x="676" y="745"/>
                </a:lnTo>
                <a:lnTo>
                  <a:pt x="678" y="745"/>
                </a:lnTo>
                <a:lnTo>
                  <a:pt x="680" y="745"/>
                </a:lnTo>
                <a:lnTo>
                  <a:pt x="681" y="745"/>
                </a:lnTo>
                <a:lnTo>
                  <a:pt x="682" y="746"/>
                </a:lnTo>
                <a:lnTo>
                  <a:pt x="684" y="746"/>
                </a:lnTo>
                <a:lnTo>
                  <a:pt x="685" y="746"/>
                </a:lnTo>
                <a:lnTo>
                  <a:pt x="688" y="748"/>
                </a:lnTo>
                <a:lnTo>
                  <a:pt x="689" y="748"/>
                </a:lnTo>
                <a:lnTo>
                  <a:pt x="691" y="748"/>
                </a:lnTo>
                <a:lnTo>
                  <a:pt x="693" y="749"/>
                </a:lnTo>
                <a:lnTo>
                  <a:pt x="696" y="750"/>
                </a:lnTo>
                <a:lnTo>
                  <a:pt x="698" y="750"/>
                </a:lnTo>
                <a:lnTo>
                  <a:pt x="699" y="751"/>
                </a:lnTo>
                <a:lnTo>
                  <a:pt x="700" y="751"/>
                </a:lnTo>
                <a:lnTo>
                  <a:pt x="701" y="751"/>
                </a:lnTo>
                <a:lnTo>
                  <a:pt x="702" y="752"/>
                </a:lnTo>
                <a:lnTo>
                  <a:pt x="705" y="753"/>
                </a:lnTo>
                <a:lnTo>
                  <a:pt x="706" y="754"/>
                </a:lnTo>
                <a:lnTo>
                  <a:pt x="707" y="755"/>
                </a:lnTo>
                <a:lnTo>
                  <a:pt x="709" y="758"/>
                </a:lnTo>
                <a:lnTo>
                  <a:pt x="710" y="758"/>
                </a:lnTo>
                <a:lnTo>
                  <a:pt x="711" y="760"/>
                </a:lnTo>
                <a:lnTo>
                  <a:pt x="713" y="760"/>
                </a:lnTo>
                <a:lnTo>
                  <a:pt x="714" y="762"/>
                </a:lnTo>
                <a:lnTo>
                  <a:pt x="715" y="763"/>
                </a:lnTo>
                <a:lnTo>
                  <a:pt x="716" y="763"/>
                </a:lnTo>
                <a:lnTo>
                  <a:pt x="718" y="764"/>
                </a:lnTo>
                <a:lnTo>
                  <a:pt x="719" y="766"/>
                </a:lnTo>
                <a:lnTo>
                  <a:pt x="722" y="768"/>
                </a:lnTo>
                <a:lnTo>
                  <a:pt x="723" y="769"/>
                </a:lnTo>
                <a:lnTo>
                  <a:pt x="724" y="770"/>
                </a:lnTo>
                <a:lnTo>
                  <a:pt x="725" y="771"/>
                </a:lnTo>
                <a:lnTo>
                  <a:pt x="726" y="772"/>
                </a:lnTo>
                <a:lnTo>
                  <a:pt x="727" y="774"/>
                </a:lnTo>
                <a:lnTo>
                  <a:pt x="730" y="776"/>
                </a:lnTo>
                <a:lnTo>
                  <a:pt x="731" y="777"/>
                </a:lnTo>
                <a:lnTo>
                  <a:pt x="732" y="778"/>
                </a:lnTo>
                <a:lnTo>
                  <a:pt x="734" y="779"/>
                </a:lnTo>
                <a:lnTo>
                  <a:pt x="735" y="780"/>
                </a:lnTo>
                <a:lnTo>
                  <a:pt x="736" y="781"/>
                </a:lnTo>
                <a:lnTo>
                  <a:pt x="739" y="784"/>
                </a:lnTo>
                <a:lnTo>
                  <a:pt x="740" y="785"/>
                </a:lnTo>
                <a:lnTo>
                  <a:pt x="742" y="787"/>
                </a:lnTo>
                <a:lnTo>
                  <a:pt x="744" y="787"/>
                </a:lnTo>
                <a:lnTo>
                  <a:pt x="745" y="788"/>
                </a:lnTo>
                <a:lnTo>
                  <a:pt x="747" y="788"/>
                </a:lnTo>
                <a:lnTo>
                  <a:pt x="750" y="791"/>
                </a:lnTo>
                <a:lnTo>
                  <a:pt x="751" y="791"/>
                </a:lnTo>
                <a:lnTo>
                  <a:pt x="752" y="792"/>
                </a:lnTo>
                <a:lnTo>
                  <a:pt x="755" y="793"/>
                </a:lnTo>
                <a:lnTo>
                  <a:pt x="757" y="795"/>
                </a:lnTo>
                <a:lnTo>
                  <a:pt x="760" y="796"/>
                </a:lnTo>
                <a:lnTo>
                  <a:pt x="762" y="796"/>
                </a:lnTo>
                <a:lnTo>
                  <a:pt x="764" y="797"/>
                </a:lnTo>
                <a:lnTo>
                  <a:pt x="766" y="797"/>
                </a:lnTo>
                <a:lnTo>
                  <a:pt x="767" y="797"/>
                </a:lnTo>
                <a:lnTo>
                  <a:pt x="770" y="797"/>
                </a:lnTo>
                <a:lnTo>
                  <a:pt x="774" y="797"/>
                </a:lnTo>
                <a:lnTo>
                  <a:pt x="775" y="797"/>
                </a:lnTo>
                <a:lnTo>
                  <a:pt x="777" y="797"/>
                </a:lnTo>
                <a:lnTo>
                  <a:pt x="779" y="797"/>
                </a:lnTo>
                <a:lnTo>
                  <a:pt x="782" y="797"/>
                </a:lnTo>
                <a:lnTo>
                  <a:pt x="783" y="797"/>
                </a:lnTo>
                <a:lnTo>
                  <a:pt x="785" y="797"/>
                </a:lnTo>
                <a:lnTo>
                  <a:pt x="786" y="797"/>
                </a:lnTo>
                <a:lnTo>
                  <a:pt x="788" y="796"/>
                </a:lnTo>
                <a:lnTo>
                  <a:pt x="791" y="797"/>
                </a:lnTo>
                <a:lnTo>
                  <a:pt x="792" y="796"/>
                </a:lnTo>
                <a:lnTo>
                  <a:pt x="795" y="797"/>
                </a:lnTo>
                <a:lnTo>
                  <a:pt x="796" y="797"/>
                </a:lnTo>
                <a:lnTo>
                  <a:pt x="799" y="800"/>
                </a:lnTo>
                <a:lnTo>
                  <a:pt x="799" y="801"/>
                </a:lnTo>
                <a:lnTo>
                  <a:pt x="801" y="802"/>
                </a:lnTo>
                <a:lnTo>
                  <a:pt x="803" y="803"/>
                </a:lnTo>
                <a:lnTo>
                  <a:pt x="804" y="804"/>
                </a:lnTo>
                <a:lnTo>
                  <a:pt x="805" y="805"/>
                </a:lnTo>
                <a:lnTo>
                  <a:pt x="807" y="806"/>
                </a:lnTo>
                <a:lnTo>
                  <a:pt x="808" y="806"/>
                </a:lnTo>
                <a:lnTo>
                  <a:pt x="810" y="807"/>
                </a:lnTo>
                <a:lnTo>
                  <a:pt x="811" y="807"/>
                </a:lnTo>
                <a:lnTo>
                  <a:pt x="813" y="807"/>
                </a:lnTo>
                <a:lnTo>
                  <a:pt x="814" y="807"/>
                </a:lnTo>
                <a:lnTo>
                  <a:pt x="816" y="809"/>
                </a:lnTo>
                <a:lnTo>
                  <a:pt x="818" y="810"/>
                </a:lnTo>
                <a:lnTo>
                  <a:pt x="819" y="810"/>
                </a:lnTo>
                <a:lnTo>
                  <a:pt x="821" y="811"/>
                </a:lnTo>
                <a:lnTo>
                  <a:pt x="822" y="812"/>
                </a:lnTo>
                <a:lnTo>
                  <a:pt x="826" y="812"/>
                </a:lnTo>
                <a:lnTo>
                  <a:pt x="827" y="812"/>
                </a:lnTo>
                <a:lnTo>
                  <a:pt x="829" y="813"/>
                </a:lnTo>
                <a:lnTo>
                  <a:pt x="830" y="814"/>
                </a:lnTo>
                <a:lnTo>
                  <a:pt x="834" y="815"/>
                </a:lnTo>
                <a:lnTo>
                  <a:pt x="836" y="817"/>
                </a:lnTo>
                <a:lnTo>
                  <a:pt x="837" y="818"/>
                </a:lnTo>
                <a:lnTo>
                  <a:pt x="839" y="818"/>
                </a:lnTo>
                <a:lnTo>
                  <a:pt x="841" y="819"/>
                </a:lnTo>
                <a:lnTo>
                  <a:pt x="842" y="819"/>
                </a:lnTo>
                <a:lnTo>
                  <a:pt x="844" y="820"/>
                </a:lnTo>
                <a:lnTo>
                  <a:pt x="846" y="820"/>
                </a:lnTo>
                <a:lnTo>
                  <a:pt x="850" y="822"/>
                </a:lnTo>
                <a:lnTo>
                  <a:pt x="851" y="823"/>
                </a:lnTo>
                <a:lnTo>
                  <a:pt x="852" y="823"/>
                </a:lnTo>
                <a:lnTo>
                  <a:pt x="855" y="824"/>
                </a:lnTo>
                <a:lnTo>
                  <a:pt x="856" y="826"/>
                </a:lnTo>
                <a:lnTo>
                  <a:pt x="857" y="827"/>
                </a:lnTo>
                <a:lnTo>
                  <a:pt x="859" y="828"/>
                </a:lnTo>
                <a:lnTo>
                  <a:pt x="861" y="830"/>
                </a:lnTo>
                <a:lnTo>
                  <a:pt x="862" y="831"/>
                </a:lnTo>
                <a:lnTo>
                  <a:pt x="864" y="834"/>
                </a:lnTo>
                <a:lnTo>
                  <a:pt x="865" y="835"/>
                </a:lnTo>
                <a:lnTo>
                  <a:pt x="868" y="836"/>
                </a:lnTo>
                <a:lnTo>
                  <a:pt x="869" y="836"/>
                </a:lnTo>
                <a:lnTo>
                  <a:pt x="871" y="837"/>
                </a:lnTo>
                <a:lnTo>
                  <a:pt x="873" y="838"/>
                </a:lnTo>
                <a:lnTo>
                  <a:pt x="874" y="838"/>
                </a:lnTo>
                <a:lnTo>
                  <a:pt x="877" y="840"/>
                </a:lnTo>
                <a:lnTo>
                  <a:pt x="879" y="843"/>
                </a:lnTo>
                <a:lnTo>
                  <a:pt x="880" y="845"/>
                </a:lnTo>
                <a:lnTo>
                  <a:pt x="882" y="846"/>
                </a:lnTo>
                <a:lnTo>
                  <a:pt x="884" y="847"/>
                </a:lnTo>
                <a:lnTo>
                  <a:pt x="886" y="847"/>
                </a:lnTo>
                <a:lnTo>
                  <a:pt x="888" y="847"/>
                </a:lnTo>
                <a:lnTo>
                  <a:pt x="889" y="846"/>
                </a:lnTo>
                <a:lnTo>
                  <a:pt x="890" y="844"/>
                </a:lnTo>
                <a:lnTo>
                  <a:pt x="893" y="843"/>
                </a:lnTo>
                <a:lnTo>
                  <a:pt x="894" y="841"/>
                </a:lnTo>
                <a:lnTo>
                  <a:pt x="896" y="841"/>
                </a:lnTo>
                <a:lnTo>
                  <a:pt x="897" y="840"/>
                </a:lnTo>
                <a:lnTo>
                  <a:pt x="899" y="839"/>
                </a:lnTo>
                <a:lnTo>
                  <a:pt x="902" y="839"/>
                </a:lnTo>
                <a:lnTo>
                  <a:pt x="903" y="838"/>
                </a:lnTo>
                <a:lnTo>
                  <a:pt x="904" y="837"/>
                </a:lnTo>
                <a:lnTo>
                  <a:pt x="905" y="837"/>
                </a:lnTo>
                <a:lnTo>
                  <a:pt x="906" y="836"/>
                </a:lnTo>
                <a:lnTo>
                  <a:pt x="908" y="835"/>
                </a:lnTo>
                <a:lnTo>
                  <a:pt x="910" y="835"/>
                </a:lnTo>
                <a:lnTo>
                  <a:pt x="911" y="834"/>
                </a:lnTo>
                <a:lnTo>
                  <a:pt x="912" y="832"/>
                </a:lnTo>
                <a:lnTo>
                  <a:pt x="913" y="832"/>
                </a:lnTo>
                <a:lnTo>
                  <a:pt x="915" y="831"/>
                </a:lnTo>
                <a:lnTo>
                  <a:pt x="917" y="830"/>
                </a:lnTo>
                <a:lnTo>
                  <a:pt x="920" y="829"/>
                </a:lnTo>
                <a:lnTo>
                  <a:pt x="920" y="828"/>
                </a:lnTo>
                <a:lnTo>
                  <a:pt x="922" y="826"/>
                </a:lnTo>
                <a:lnTo>
                  <a:pt x="924" y="826"/>
                </a:lnTo>
                <a:lnTo>
                  <a:pt x="925" y="823"/>
                </a:lnTo>
                <a:lnTo>
                  <a:pt x="927" y="823"/>
                </a:lnTo>
                <a:lnTo>
                  <a:pt x="929" y="822"/>
                </a:lnTo>
                <a:lnTo>
                  <a:pt x="930" y="821"/>
                </a:lnTo>
                <a:lnTo>
                  <a:pt x="931" y="821"/>
                </a:lnTo>
                <a:lnTo>
                  <a:pt x="932" y="820"/>
                </a:lnTo>
                <a:lnTo>
                  <a:pt x="934" y="819"/>
                </a:lnTo>
                <a:lnTo>
                  <a:pt x="934" y="818"/>
                </a:lnTo>
                <a:lnTo>
                  <a:pt x="937" y="817"/>
                </a:lnTo>
                <a:lnTo>
                  <a:pt x="939" y="817"/>
                </a:lnTo>
                <a:lnTo>
                  <a:pt x="940" y="815"/>
                </a:lnTo>
                <a:lnTo>
                  <a:pt x="941" y="814"/>
                </a:lnTo>
                <a:lnTo>
                  <a:pt x="943" y="814"/>
                </a:lnTo>
                <a:lnTo>
                  <a:pt x="946" y="813"/>
                </a:lnTo>
                <a:lnTo>
                  <a:pt x="947" y="813"/>
                </a:lnTo>
                <a:lnTo>
                  <a:pt x="949" y="813"/>
                </a:lnTo>
                <a:lnTo>
                  <a:pt x="950" y="812"/>
                </a:lnTo>
                <a:lnTo>
                  <a:pt x="951" y="812"/>
                </a:lnTo>
                <a:lnTo>
                  <a:pt x="954" y="811"/>
                </a:lnTo>
                <a:lnTo>
                  <a:pt x="956" y="810"/>
                </a:lnTo>
                <a:lnTo>
                  <a:pt x="958" y="807"/>
                </a:lnTo>
                <a:lnTo>
                  <a:pt x="959" y="807"/>
                </a:lnTo>
                <a:lnTo>
                  <a:pt x="962" y="807"/>
                </a:lnTo>
                <a:lnTo>
                  <a:pt x="964" y="805"/>
                </a:lnTo>
                <a:lnTo>
                  <a:pt x="965" y="804"/>
                </a:lnTo>
                <a:lnTo>
                  <a:pt x="967" y="803"/>
                </a:lnTo>
                <a:lnTo>
                  <a:pt x="968" y="803"/>
                </a:lnTo>
                <a:lnTo>
                  <a:pt x="970" y="802"/>
                </a:lnTo>
                <a:lnTo>
                  <a:pt x="971" y="801"/>
                </a:lnTo>
                <a:lnTo>
                  <a:pt x="973" y="800"/>
                </a:lnTo>
                <a:lnTo>
                  <a:pt x="975" y="800"/>
                </a:lnTo>
                <a:lnTo>
                  <a:pt x="976" y="798"/>
                </a:lnTo>
                <a:lnTo>
                  <a:pt x="979" y="798"/>
                </a:lnTo>
                <a:lnTo>
                  <a:pt x="980" y="797"/>
                </a:lnTo>
                <a:lnTo>
                  <a:pt x="981" y="797"/>
                </a:lnTo>
                <a:lnTo>
                  <a:pt x="983" y="797"/>
                </a:lnTo>
                <a:lnTo>
                  <a:pt x="983" y="796"/>
                </a:lnTo>
                <a:lnTo>
                  <a:pt x="985" y="795"/>
                </a:lnTo>
                <a:lnTo>
                  <a:pt x="988" y="795"/>
                </a:lnTo>
                <a:lnTo>
                  <a:pt x="989" y="794"/>
                </a:lnTo>
                <a:lnTo>
                  <a:pt x="990" y="794"/>
                </a:lnTo>
                <a:lnTo>
                  <a:pt x="991" y="793"/>
                </a:lnTo>
                <a:lnTo>
                  <a:pt x="993" y="793"/>
                </a:lnTo>
                <a:lnTo>
                  <a:pt x="994" y="793"/>
                </a:lnTo>
                <a:lnTo>
                  <a:pt x="997" y="792"/>
                </a:lnTo>
                <a:lnTo>
                  <a:pt x="999" y="792"/>
                </a:lnTo>
                <a:lnTo>
                  <a:pt x="1001" y="792"/>
                </a:lnTo>
                <a:lnTo>
                  <a:pt x="1002" y="791"/>
                </a:lnTo>
                <a:lnTo>
                  <a:pt x="1005" y="791"/>
                </a:lnTo>
                <a:lnTo>
                  <a:pt x="1006" y="789"/>
                </a:lnTo>
                <a:lnTo>
                  <a:pt x="1007" y="789"/>
                </a:lnTo>
                <a:lnTo>
                  <a:pt x="1008" y="789"/>
                </a:lnTo>
                <a:lnTo>
                  <a:pt x="1010" y="788"/>
                </a:lnTo>
                <a:lnTo>
                  <a:pt x="1013" y="787"/>
                </a:lnTo>
                <a:lnTo>
                  <a:pt x="1015" y="787"/>
                </a:lnTo>
                <a:lnTo>
                  <a:pt x="1016" y="786"/>
                </a:lnTo>
                <a:lnTo>
                  <a:pt x="1017" y="786"/>
                </a:lnTo>
                <a:lnTo>
                  <a:pt x="1018" y="786"/>
                </a:lnTo>
                <a:lnTo>
                  <a:pt x="1019" y="784"/>
                </a:lnTo>
                <a:lnTo>
                  <a:pt x="1020" y="784"/>
                </a:lnTo>
                <a:lnTo>
                  <a:pt x="1022" y="781"/>
                </a:lnTo>
                <a:lnTo>
                  <a:pt x="1024" y="781"/>
                </a:lnTo>
                <a:lnTo>
                  <a:pt x="1025" y="780"/>
                </a:lnTo>
                <a:lnTo>
                  <a:pt x="1027" y="779"/>
                </a:lnTo>
                <a:lnTo>
                  <a:pt x="1028" y="778"/>
                </a:lnTo>
                <a:lnTo>
                  <a:pt x="1031" y="778"/>
                </a:lnTo>
                <a:lnTo>
                  <a:pt x="1032" y="778"/>
                </a:lnTo>
                <a:lnTo>
                  <a:pt x="1034" y="777"/>
                </a:lnTo>
                <a:lnTo>
                  <a:pt x="1036" y="776"/>
                </a:lnTo>
                <a:lnTo>
                  <a:pt x="1037" y="775"/>
                </a:lnTo>
                <a:lnTo>
                  <a:pt x="1039" y="775"/>
                </a:lnTo>
                <a:lnTo>
                  <a:pt x="1040" y="774"/>
                </a:lnTo>
                <a:lnTo>
                  <a:pt x="1040" y="772"/>
                </a:lnTo>
                <a:lnTo>
                  <a:pt x="1042" y="771"/>
                </a:lnTo>
                <a:lnTo>
                  <a:pt x="1042" y="770"/>
                </a:lnTo>
                <a:lnTo>
                  <a:pt x="1044" y="769"/>
                </a:lnTo>
                <a:lnTo>
                  <a:pt x="1045" y="769"/>
                </a:lnTo>
                <a:lnTo>
                  <a:pt x="1046" y="769"/>
                </a:lnTo>
                <a:lnTo>
                  <a:pt x="1049" y="768"/>
                </a:lnTo>
                <a:lnTo>
                  <a:pt x="1051" y="767"/>
                </a:lnTo>
                <a:lnTo>
                  <a:pt x="1052" y="766"/>
                </a:lnTo>
                <a:lnTo>
                  <a:pt x="1053" y="764"/>
                </a:lnTo>
                <a:lnTo>
                  <a:pt x="1054" y="763"/>
                </a:lnTo>
                <a:lnTo>
                  <a:pt x="1056" y="763"/>
                </a:lnTo>
                <a:lnTo>
                  <a:pt x="1058" y="763"/>
                </a:lnTo>
                <a:lnTo>
                  <a:pt x="1060" y="763"/>
                </a:lnTo>
                <a:lnTo>
                  <a:pt x="1061" y="763"/>
                </a:lnTo>
                <a:lnTo>
                  <a:pt x="1063" y="763"/>
                </a:lnTo>
                <a:lnTo>
                  <a:pt x="1066" y="763"/>
                </a:lnTo>
                <a:lnTo>
                  <a:pt x="1067" y="763"/>
                </a:lnTo>
                <a:lnTo>
                  <a:pt x="1068" y="762"/>
                </a:lnTo>
                <a:lnTo>
                  <a:pt x="1070" y="762"/>
                </a:lnTo>
                <a:lnTo>
                  <a:pt x="1073" y="762"/>
                </a:lnTo>
                <a:lnTo>
                  <a:pt x="1074" y="762"/>
                </a:lnTo>
                <a:lnTo>
                  <a:pt x="1076" y="762"/>
                </a:lnTo>
                <a:lnTo>
                  <a:pt x="1078" y="762"/>
                </a:lnTo>
                <a:lnTo>
                  <a:pt x="1079" y="762"/>
                </a:lnTo>
                <a:lnTo>
                  <a:pt x="1082" y="762"/>
                </a:lnTo>
                <a:lnTo>
                  <a:pt x="1083" y="762"/>
                </a:lnTo>
                <a:lnTo>
                  <a:pt x="1086" y="762"/>
                </a:lnTo>
                <a:lnTo>
                  <a:pt x="1087" y="762"/>
                </a:lnTo>
                <a:lnTo>
                  <a:pt x="1089" y="762"/>
                </a:lnTo>
                <a:lnTo>
                  <a:pt x="1092" y="762"/>
                </a:lnTo>
                <a:lnTo>
                  <a:pt x="1094" y="762"/>
                </a:lnTo>
                <a:lnTo>
                  <a:pt x="1095" y="764"/>
                </a:lnTo>
                <a:lnTo>
                  <a:pt x="1097" y="766"/>
                </a:lnTo>
                <a:lnTo>
                  <a:pt x="1100" y="767"/>
                </a:lnTo>
                <a:lnTo>
                  <a:pt x="1103" y="767"/>
                </a:lnTo>
                <a:lnTo>
                  <a:pt x="1105" y="767"/>
                </a:lnTo>
                <a:lnTo>
                  <a:pt x="1109" y="767"/>
                </a:lnTo>
                <a:lnTo>
                  <a:pt x="1111" y="767"/>
                </a:lnTo>
                <a:lnTo>
                  <a:pt x="1114" y="767"/>
                </a:lnTo>
                <a:lnTo>
                  <a:pt x="1116" y="767"/>
                </a:lnTo>
                <a:lnTo>
                  <a:pt x="1118" y="768"/>
                </a:lnTo>
                <a:lnTo>
                  <a:pt x="1121" y="769"/>
                </a:lnTo>
                <a:lnTo>
                  <a:pt x="1123" y="769"/>
                </a:lnTo>
                <a:lnTo>
                  <a:pt x="1126" y="769"/>
                </a:lnTo>
                <a:lnTo>
                  <a:pt x="1128" y="769"/>
                </a:lnTo>
                <a:lnTo>
                  <a:pt x="1131" y="769"/>
                </a:lnTo>
                <a:lnTo>
                  <a:pt x="1135" y="769"/>
                </a:lnTo>
                <a:lnTo>
                  <a:pt x="1139" y="769"/>
                </a:lnTo>
                <a:lnTo>
                  <a:pt x="1142" y="769"/>
                </a:lnTo>
                <a:lnTo>
                  <a:pt x="1144" y="769"/>
                </a:lnTo>
                <a:lnTo>
                  <a:pt x="1147" y="769"/>
                </a:lnTo>
                <a:lnTo>
                  <a:pt x="1151" y="769"/>
                </a:lnTo>
                <a:lnTo>
                  <a:pt x="1153" y="769"/>
                </a:lnTo>
                <a:lnTo>
                  <a:pt x="1155" y="769"/>
                </a:lnTo>
                <a:lnTo>
                  <a:pt x="1157" y="769"/>
                </a:lnTo>
                <a:lnTo>
                  <a:pt x="1160" y="768"/>
                </a:lnTo>
                <a:lnTo>
                  <a:pt x="1163" y="768"/>
                </a:lnTo>
                <a:lnTo>
                  <a:pt x="1165" y="768"/>
                </a:lnTo>
                <a:lnTo>
                  <a:pt x="1166" y="767"/>
                </a:lnTo>
                <a:lnTo>
                  <a:pt x="1169" y="764"/>
                </a:lnTo>
                <a:lnTo>
                  <a:pt x="1172" y="762"/>
                </a:lnTo>
                <a:lnTo>
                  <a:pt x="1175" y="762"/>
                </a:lnTo>
                <a:lnTo>
                  <a:pt x="1179" y="762"/>
                </a:lnTo>
                <a:lnTo>
                  <a:pt x="1181" y="761"/>
                </a:lnTo>
                <a:lnTo>
                  <a:pt x="1185" y="761"/>
                </a:lnTo>
                <a:lnTo>
                  <a:pt x="1187" y="759"/>
                </a:lnTo>
                <a:lnTo>
                  <a:pt x="1189" y="758"/>
                </a:lnTo>
                <a:lnTo>
                  <a:pt x="1192" y="755"/>
                </a:lnTo>
                <a:lnTo>
                  <a:pt x="1195" y="754"/>
                </a:lnTo>
                <a:lnTo>
                  <a:pt x="1196" y="752"/>
                </a:lnTo>
                <a:lnTo>
                  <a:pt x="1197" y="750"/>
                </a:lnTo>
                <a:lnTo>
                  <a:pt x="1200" y="748"/>
                </a:lnTo>
                <a:lnTo>
                  <a:pt x="1202" y="745"/>
                </a:lnTo>
                <a:lnTo>
                  <a:pt x="1205" y="745"/>
                </a:lnTo>
                <a:lnTo>
                  <a:pt x="1207" y="743"/>
                </a:lnTo>
                <a:lnTo>
                  <a:pt x="1209" y="741"/>
                </a:lnTo>
                <a:lnTo>
                  <a:pt x="1213" y="741"/>
                </a:lnTo>
                <a:lnTo>
                  <a:pt x="1216" y="737"/>
                </a:lnTo>
                <a:lnTo>
                  <a:pt x="1217" y="736"/>
                </a:lnTo>
                <a:lnTo>
                  <a:pt x="1220" y="735"/>
                </a:lnTo>
                <a:lnTo>
                  <a:pt x="1222" y="734"/>
                </a:lnTo>
                <a:lnTo>
                  <a:pt x="1224" y="733"/>
                </a:lnTo>
                <a:lnTo>
                  <a:pt x="1226" y="731"/>
                </a:lnTo>
                <a:lnTo>
                  <a:pt x="1229" y="728"/>
                </a:lnTo>
                <a:lnTo>
                  <a:pt x="1231" y="727"/>
                </a:lnTo>
                <a:lnTo>
                  <a:pt x="1233" y="726"/>
                </a:lnTo>
                <a:lnTo>
                  <a:pt x="1235" y="725"/>
                </a:lnTo>
                <a:lnTo>
                  <a:pt x="1237" y="724"/>
                </a:lnTo>
                <a:lnTo>
                  <a:pt x="1240" y="721"/>
                </a:lnTo>
                <a:lnTo>
                  <a:pt x="1241" y="720"/>
                </a:lnTo>
                <a:lnTo>
                  <a:pt x="1243" y="718"/>
                </a:lnTo>
                <a:lnTo>
                  <a:pt x="1245" y="716"/>
                </a:lnTo>
                <a:lnTo>
                  <a:pt x="1246" y="714"/>
                </a:lnTo>
                <a:lnTo>
                  <a:pt x="1248" y="711"/>
                </a:lnTo>
                <a:lnTo>
                  <a:pt x="1249" y="709"/>
                </a:lnTo>
                <a:lnTo>
                  <a:pt x="1251" y="707"/>
                </a:lnTo>
                <a:lnTo>
                  <a:pt x="1254" y="705"/>
                </a:lnTo>
                <a:lnTo>
                  <a:pt x="1254" y="701"/>
                </a:lnTo>
                <a:lnTo>
                  <a:pt x="1256" y="699"/>
                </a:lnTo>
                <a:lnTo>
                  <a:pt x="1257" y="698"/>
                </a:lnTo>
                <a:lnTo>
                  <a:pt x="1258" y="694"/>
                </a:lnTo>
                <a:lnTo>
                  <a:pt x="1260" y="693"/>
                </a:lnTo>
                <a:lnTo>
                  <a:pt x="1263" y="691"/>
                </a:lnTo>
                <a:lnTo>
                  <a:pt x="1264" y="690"/>
                </a:lnTo>
                <a:lnTo>
                  <a:pt x="1267" y="689"/>
                </a:lnTo>
                <a:lnTo>
                  <a:pt x="1268" y="686"/>
                </a:lnTo>
                <a:lnTo>
                  <a:pt x="1271" y="684"/>
                </a:lnTo>
                <a:lnTo>
                  <a:pt x="1273" y="684"/>
                </a:lnTo>
                <a:lnTo>
                  <a:pt x="1275" y="682"/>
                </a:lnTo>
                <a:lnTo>
                  <a:pt x="1277" y="681"/>
                </a:lnTo>
                <a:lnTo>
                  <a:pt x="1280" y="681"/>
                </a:lnTo>
                <a:lnTo>
                  <a:pt x="1280" y="678"/>
                </a:lnTo>
                <a:lnTo>
                  <a:pt x="1282" y="677"/>
                </a:lnTo>
                <a:lnTo>
                  <a:pt x="1284" y="675"/>
                </a:lnTo>
                <a:lnTo>
                  <a:pt x="1286" y="674"/>
                </a:lnTo>
                <a:lnTo>
                  <a:pt x="1286" y="672"/>
                </a:lnTo>
                <a:lnTo>
                  <a:pt x="1289" y="672"/>
                </a:lnTo>
                <a:lnTo>
                  <a:pt x="1290" y="669"/>
                </a:lnTo>
                <a:lnTo>
                  <a:pt x="1292" y="668"/>
                </a:lnTo>
                <a:lnTo>
                  <a:pt x="1294" y="667"/>
                </a:lnTo>
                <a:lnTo>
                  <a:pt x="1295" y="666"/>
                </a:lnTo>
                <a:lnTo>
                  <a:pt x="1298" y="665"/>
                </a:lnTo>
                <a:lnTo>
                  <a:pt x="1301" y="663"/>
                </a:lnTo>
                <a:lnTo>
                  <a:pt x="1302" y="662"/>
                </a:lnTo>
                <a:lnTo>
                  <a:pt x="1303" y="660"/>
                </a:lnTo>
                <a:lnTo>
                  <a:pt x="1303" y="657"/>
                </a:lnTo>
                <a:lnTo>
                  <a:pt x="1303" y="655"/>
                </a:lnTo>
                <a:lnTo>
                  <a:pt x="1303" y="654"/>
                </a:lnTo>
                <a:lnTo>
                  <a:pt x="1303" y="651"/>
                </a:lnTo>
                <a:lnTo>
                  <a:pt x="1302" y="649"/>
                </a:lnTo>
                <a:lnTo>
                  <a:pt x="1300" y="648"/>
                </a:lnTo>
                <a:lnTo>
                  <a:pt x="1298" y="646"/>
                </a:lnTo>
                <a:lnTo>
                  <a:pt x="1294" y="642"/>
                </a:lnTo>
                <a:lnTo>
                  <a:pt x="1293" y="641"/>
                </a:lnTo>
                <a:lnTo>
                  <a:pt x="1291" y="639"/>
                </a:lnTo>
                <a:lnTo>
                  <a:pt x="1289" y="637"/>
                </a:lnTo>
                <a:lnTo>
                  <a:pt x="1288" y="633"/>
                </a:lnTo>
                <a:lnTo>
                  <a:pt x="1285" y="633"/>
                </a:lnTo>
                <a:lnTo>
                  <a:pt x="1283" y="631"/>
                </a:lnTo>
                <a:lnTo>
                  <a:pt x="1282" y="629"/>
                </a:lnTo>
                <a:lnTo>
                  <a:pt x="1280" y="626"/>
                </a:lnTo>
                <a:lnTo>
                  <a:pt x="1278" y="624"/>
                </a:lnTo>
                <a:lnTo>
                  <a:pt x="1278" y="622"/>
                </a:lnTo>
                <a:lnTo>
                  <a:pt x="1278" y="620"/>
                </a:lnTo>
                <a:lnTo>
                  <a:pt x="1277" y="617"/>
                </a:lnTo>
                <a:lnTo>
                  <a:pt x="1277" y="614"/>
                </a:lnTo>
                <a:lnTo>
                  <a:pt x="1278" y="612"/>
                </a:lnTo>
                <a:lnTo>
                  <a:pt x="1277" y="609"/>
                </a:lnTo>
                <a:lnTo>
                  <a:pt x="1277" y="606"/>
                </a:lnTo>
                <a:lnTo>
                  <a:pt x="1277" y="604"/>
                </a:lnTo>
                <a:lnTo>
                  <a:pt x="1277" y="600"/>
                </a:lnTo>
                <a:lnTo>
                  <a:pt x="1277" y="598"/>
                </a:lnTo>
                <a:lnTo>
                  <a:pt x="1277" y="595"/>
                </a:lnTo>
                <a:lnTo>
                  <a:pt x="1277" y="592"/>
                </a:lnTo>
                <a:lnTo>
                  <a:pt x="1277" y="590"/>
                </a:lnTo>
                <a:lnTo>
                  <a:pt x="1278" y="588"/>
                </a:lnTo>
                <a:lnTo>
                  <a:pt x="1278" y="585"/>
                </a:lnTo>
                <a:lnTo>
                  <a:pt x="1278" y="582"/>
                </a:lnTo>
                <a:lnTo>
                  <a:pt x="1278" y="581"/>
                </a:lnTo>
                <a:lnTo>
                  <a:pt x="1278" y="579"/>
                </a:lnTo>
                <a:lnTo>
                  <a:pt x="1278" y="577"/>
                </a:lnTo>
                <a:lnTo>
                  <a:pt x="1278" y="574"/>
                </a:lnTo>
                <a:lnTo>
                  <a:pt x="1278" y="572"/>
                </a:lnTo>
                <a:lnTo>
                  <a:pt x="1280" y="571"/>
                </a:lnTo>
                <a:lnTo>
                  <a:pt x="1281" y="569"/>
                </a:lnTo>
                <a:lnTo>
                  <a:pt x="1282" y="566"/>
                </a:lnTo>
                <a:lnTo>
                  <a:pt x="1284" y="564"/>
                </a:lnTo>
                <a:lnTo>
                  <a:pt x="1285" y="563"/>
                </a:lnTo>
                <a:lnTo>
                  <a:pt x="1286" y="561"/>
                </a:lnTo>
                <a:lnTo>
                  <a:pt x="1289" y="560"/>
                </a:lnTo>
                <a:lnTo>
                  <a:pt x="1291" y="557"/>
                </a:lnTo>
                <a:lnTo>
                  <a:pt x="1292" y="555"/>
                </a:lnTo>
                <a:lnTo>
                  <a:pt x="1295" y="554"/>
                </a:lnTo>
                <a:lnTo>
                  <a:pt x="1298" y="553"/>
                </a:lnTo>
                <a:lnTo>
                  <a:pt x="1300" y="551"/>
                </a:lnTo>
                <a:lnTo>
                  <a:pt x="1301" y="549"/>
                </a:lnTo>
                <a:lnTo>
                  <a:pt x="1303" y="548"/>
                </a:lnTo>
                <a:lnTo>
                  <a:pt x="1306" y="547"/>
                </a:lnTo>
                <a:lnTo>
                  <a:pt x="1308" y="546"/>
                </a:lnTo>
                <a:lnTo>
                  <a:pt x="1310" y="545"/>
                </a:lnTo>
                <a:lnTo>
                  <a:pt x="1312" y="545"/>
                </a:lnTo>
                <a:lnTo>
                  <a:pt x="1315" y="545"/>
                </a:lnTo>
                <a:lnTo>
                  <a:pt x="1317" y="545"/>
                </a:lnTo>
                <a:lnTo>
                  <a:pt x="1319" y="545"/>
                </a:lnTo>
                <a:lnTo>
                  <a:pt x="1320" y="545"/>
                </a:lnTo>
                <a:lnTo>
                  <a:pt x="1323" y="545"/>
                </a:lnTo>
                <a:lnTo>
                  <a:pt x="1326" y="545"/>
                </a:lnTo>
                <a:lnTo>
                  <a:pt x="1328" y="547"/>
                </a:lnTo>
                <a:lnTo>
                  <a:pt x="1331" y="547"/>
                </a:lnTo>
                <a:lnTo>
                  <a:pt x="1333" y="547"/>
                </a:lnTo>
                <a:lnTo>
                  <a:pt x="1334" y="549"/>
                </a:lnTo>
                <a:lnTo>
                  <a:pt x="1336" y="552"/>
                </a:lnTo>
                <a:lnTo>
                  <a:pt x="1337" y="553"/>
                </a:lnTo>
                <a:lnTo>
                  <a:pt x="1340" y="553"/>
                </a:lnTo>
                <a:lnTo>
                  <a:pt x="1342" y="556"/>
                </a:lnTo>
                <a:lnTo>
                  <a:pt x="1344" y="557"/>
                </a:lnTo>
                <a:lnTo>
                  <a:pt x="1345" y="560"/>
                </a:lnTo>
                <a:lnTo>
                  <a:pt x="1348" y="561"/>
                </a:lnTo>
                <a:lnTo>
                  <a:pt x="1350" y="563"/>
                </a:lnTo>
                <a:lnTo>
                  <a:pt x="1352" y="563"/>
                </a:lnTo>
                <a:lnTo>
                  <a:pt x="1357" y="565"/>
                </a:lnTo>
                <a:lnTo>
                  <a:pt x="1359" y="568"/>
                </a:lnTo>
                <a:lnTo>
                  <a:pt x="1362" y="570"/>
                </a:lnTo>
                <a:lnTo>
                  <a:pt x="1364" y="570"/>
                </a:lnTo>
                <a:lnTo>
                  <a:pt x="1369" y="570"/>
                </a:lnTo>
                <a:lnTo>
                  <a:pt x="1371" y="570"/>
                </a:lnTo>
                <a:lnTo>
                  <a:pt x="1375" y="570"/>
                </a:lnTo>
                <a:lnTo>
                  <a:pt x="1377" y="570"/>
                </a:lnTo>
                <a:lnTo>
                  <a:pt x="1379" y="570"/>
                </a:lnTo>
                <a:lnTo>
                  <a:pt x="1381" y="570"/>
                </a:lnTo>
                <a:lnTo>
                  <a:pt x="1384" y="569"/>
                </a:lnTo>
                <a:lnTo>
                  <a:pt x="1387" y="568"/>
                </a:lnTo>
                <a:lnTo>
                  <a:pt x="1389" y="568"/>
                </a:lnTo>
                <a:lnTo>
                  <a:pt x="1392" y="566"/>
                </a:lnTo>
                <a:lnTo>
                  <a:pt x="1395" y="565"/>
                </a:lnTo>
                <a:lnTo>
                  <a:pt x="1397" y="564"/>
                </a:lnTo>
                <a:lnTo>
                  <a:pt x="1401" y="562"/>
                </a:lnTo>
                <a:lnTo>
                  <a:pt x="1402" y="561"/>
                </a:lnTo>
                <a:lnTo>
                  <a:pt x="1403" y="559"/>
                </a:lnTo>
                <a:lnTo>
                  <a:pt x="1404" y="557"/>
                </a:lnTo>
                <a:lnTo>
                  <a:pt x="1406" y="555"/>
                </a:lnTo>
                <a:lnTo>
                  <a:pt x="1406" y="553"/>
                </a:lnTo>
                <a:lnTo>
                  <a:pt x="1409" y="552"/>
                </a:lnTo>
                <a:lnTo>
                  <a:pt x="1410" y="549"/>
                </a:lnTo>
                <a:lnTo>
                  <a:pt x="1411" y="547"/>
                </a:lnTo>
                <a:lnTo>
                  <a:pt x="1411" y="545"/>
                </a:lnTo>
                <a:lnTo>
                  <a:pt x="1413" y="544"/>
                </a:lnTo>
                <a:lnTo>
                  <a:pt x="1415" y="542"/>
                </a:lnTo>
                <a:lnTo>
                  <a:pt x="1415" y="539"/>
                </a:lnTo>
                <a:lnTo>
                  <a:pt x="1417" y="537"/>
                </a:lnTo>
                <a:lnTo>
                  <a:pt x="1419" y="535"/>
                </a:lnTo>
                <a:lnTo>
                  <a:pt x="1420" y="533"/>
                </a:lnTo>
                <a:lnTo>
                  <a:pt x="1422" y="531"/>
                </a:lnTo>
                <a:lnTo>
                  <a:pt x="1423" y="530"/>
                </a:lnTo>
                <a:lnTo>
                  <a:pt x="1426" y="528"/>
                </a:lnTo>
                <a:lnTo>
                  <a:pt x="1428" y="526"/>
                </a:lnTo>
                <a:lnTo>
                  <a:pt x="1429" y="523"/>
                </a:lnTo>
                <a:lnTo>
                  <a:pt x="1429" y="521"/>
                </a:lnTo>
                <a:lnTo>
                  <a:pt x="1431" y="519"/>
                </a:lnTo>
                <a:lnTo>
                  <a:pt x="1434" y="518"/>
                </a:lnTo>
                <a:lnTo>
                  <a:pt x="1435" y="516"/>
                </a:lnTo>
                <a:lnTo>
                  <a:pt x="1436" y="514"/>
                </a:lnTo>
                <a:lnTo>
                  <a:pt x="1438" y="512"/>
                </a:lnTo>
                <a:lnTo>
                  <a:pt x="1441" y="511"/>
                </a:lnTo>
                <a:lnTo>
                  <a:pt x="1443" y="509"/>
                </a:lnTo>
                <a:lnTo>
                  <a:pt x="1443" y="508"/>
                </a:lnTo>
                <a:lnTo>
                  <a:pt x="1444" y="505"/>
                </a:lnTo>
                <a:lnTo>
                  <a:pt x="1445" y="504"/>
                </a:lnTo>
                <a:lnTo>
                  <a:pt x="1448" y="504"/>
                </a:lnTo>
                <a:lnTo>
                  <a:pt x="1450" y="504"/>
                </a:lnTo>
                <a:lnTo>
                  <a:pt x="1455" y="504"/>
                </a:lnTo>
                <a:lnTo>
                  <a:pt x="1460" y="504"/>
                </a:lnTo>
                <a:lnTo>
                  <a:pt x="1462" y="504"/>
                </a:lnTo>
                <a:lnTo>
                  <a:pt x="1465" y="503"/>
                </a:lnTo>
                <a:lnTo>
                  <a:pt x="1471" y="503"/>
                </a:lnTo>
                <a:lnTo>
                  <a:pt x="1474" y="503"/>
                </a:lnTo>
                <a:lnTo>
                  <a:pt x="1478" y="503"/>
                </a:lnTo>
                <a:lnTo>
                  <a:pt x="1482" y="503"/>
                </a:lnTo>
                <a:lnTo>
                  <a:pt x="1484" y="503"/>
                </a:lnTo>
                <a:lnTo>
                  <a:pt x="1488" y="503"/>
                </a:lnTo>
                <a:lnTo>
                  <a:pt x="1489" y="503"/>
                </a:lnTo>
                <a:lnTo>
                  <a:pt x="1494" y="502"/>
                </a:lnTo>
                <a:lnTo>
                  <a:pt x="1496" y="500"/>
                </a:lnTo>
                <a:lnTo>
                  <a:pt x="1499" y="497"/>
                </a:lnTo>
                <a:lnTo>
                  <a:pt x="1504" y="496"/>
                </a:lnTo>
                <a:lnTo>
                  <a:pt x="1505" y="493"/>
                </a:lnTo>
                <a:lnTo>
                  <a:pt x="1508" y="493"/>
                </a:lnTo>
                <a:lnTo>
                  <a:pt x="1510" y="488"/>
                </a:lnTo>
                <a:lnTo>
                  <a:pt x="1514" y="487"/>
                </a:lnTo>
                <a:lnTo>
                  <a:pt x="1516" y="485"/>
                </a:lnTo>
                <a:lnTo>
                  <a:pt x="1518" y="483"/>
                </a:lnTo>
                <a:lnTo>
                  <a:pt x="1522" y="480"/>
                </a:lnTo>
                <a:lnTo>
                  <a:pt x="1523" y="477"/>
                </a:lnTo>
                <a:lnTo>
                  <a:pt x="1524" y="475"/>
                </a:lnTo>
                <a:lnTo>
                  <a:pt x="1526" y="471"/>
                </a:lnTo>
                <a:lnTo>
                  <a:pt x="1529" y="470"/>
                </a:lnTo>
                <a:lnTo>
                  <a:pt x="1532" y="466"/>
                </a:lnTo>
                <a:lnTo>
                  <a:pt x="1533" y="462"/>
                </a:lnTo>
                <a:lnTo>
                  <a:pt x="1534" y="459"/>
                </a:lnTo>
                <a:lnTo>
                  <a:pt x="1535" y="456"/>
                </a:lnTo>
                <a:lnTo>
                  <a:pt x="1535" y="452"/>
                </a:lnTo>
                <a:lnTo>
                  <a:pt x="1535" y="450"/>
                </a:lnTo>
                <a:lnTo>
                  <a:pt x="1537" y="447"/>
                </a:lnTo>
                <a:lnTo>
                  <a:pt x="1538" y="443"/>
                </a:lnTo>
                <a:lnTo>
                  <a:pt x="1539" y="441"/>
                </a:lnTo>
                <a:lnTo>
                  <a:pt x="1541" y="439"/>
                </a:lnTo>
                <a:lnTo>
                  <a:pt x="1544" y="437"/>
                </a:lnTo>
                <a:lnTo>
                  <a:pt x="1547" y="435"/>
                </a:lnTo>
                <a:lnTo>
                  <a:pt x="1549" y="433"/>
                </a:lnTo>
                <a:lnTo>
                  <a:pt x="1551" y="432"/>
                </a:lnTo>
                <a:lnTo>
                  <a:pt x="1552" y="428"/>
                </a:lnTo>
                <a:lnTo>
                  <a:pt x="1555" y="428"/>
                </a:lnTo>
                <a:lnTo>
                  <a:pt x="1559" y="427"/>
                </a:lnTo>
                <a:lnTo>
                  <a:pt x="1563" y="427"/>
                </a:lnTo>
                <a:lnTo>
                  <a:pt x="1565" y="425"/>
                </a:lnTo>
                <a:lnTo>
                  <a:pt x="1568" y="424"/>
                </a:lnTo>
                <a:lnTo>
                  <a:pt x="1570" y="423"/>
                </a:lnTo>
                <a:lnTo>
                  <a:pt x="1573" y="422"/>
                </a:lnTo>
                <a:lnTo>
                  <a:pt x="1575" y="419"/>
                </a:lnTo>
                <a:lnTo>
                  <a:pt x="1578" y="419"/>
                </a:lnTo>
                <a:lnTo>
                  <a:pt x="1582" y="419"/>
                </a:lnTo>
                <a:lnTo>
                  <a:pt x="1583" y="418"/>
                </a:lnTo>
                <a:lnTo>
                  <a:pt x="1586" y="418"/>
                </a:lnTo>
                <a:lnTo>
                  <a:pt x="1590" y="415"/>
                </a:lnTo>
                <a:lnTo>
                  <a:pt x="1592" y="415"/>
                </a:lnTo>
                <a:lnTo>
                  <a:pt x="1594" y="415"/>
                </a:lnTo>
                <a:lnTo>
                  <a:pt x="1598" y="414"/>
                </a:lnTo>
                <a:lnTo>
                  <a:pt x="1601" y="413"/>
                </a:lnTo>
                <a:lnTo>
                  <a:pt x="1603" y="411"/>
                </a:lnTo>
                <a:lnTo>
                  <a:pt x="1607" y="410"/>
                </a:lnTo>
                <a:lnTo>
                  <a:pt x="1609" y="408"/>
                </a:lnTo>
                <a:lnTo>
                  <a:pt x="1612" y="407"/>
                </a:lnTo>
                <a:lnTo>
                  <a:pt x="1615" y="406"/>
                </a:lnTo>
                <a:lnTo>
                  <a:pt x="1617" y="406"/>
                </a:lnTo>
                <a:lnTo>
                  <a:pt x="1620" y="402"/>
                </a:lnTo>
                <a:lnTo>
                  <a:pt x="1621" y="400"/>
                </a:lnTo>
                <a:lnTo>
                  <a:pt x="1623" y="397"/>
                </a:lnTo>
                <a:lnTo>
                  <a:pt x="1625" y="396"/>
                </a:lnTo>
                <a:lnTo>
                  <a:pt x="1628" y="393"/>
                </a:lnTo>
                <a:lnTo>
                  <a:pt x="1632" y="392"/>
                </a:lnTo>
                <a:lnTo>
                  <a:pt x="1633" y="392"/>
                </a:lnTo>
                <a:lnTo>
                  <a:pt x="1636" y="392"/>
                </a:lnTo>
                <a:lnTo>
                  <a:pt x="1639" y="392"/>
                </a:lnTo>
                <a:lnTo>
                  <a:pt x="1642" y="392"/>
                </a:lnTo>
                <a:lnTo>
                  <a:pt x="1645" y="392"/>
                </a:lnTo>
                <a:lnTo>
                  <a:pt x="1647" y="392"/>
                </a:lnTo>
                <a:lnTo>
                  <a:pt x="1651" y="392"/>
                </a:lnTo>
                <a:lnTo>
                  <a:pt x="1654" y="391"/>
                </a:lnTo>
                <a:lnTo>
                  <a:pt x="1656" y="391"/>
                </a:lnTo>
                <a:lnTo>
                  <a:pt x="1660" y="390"/>
                </a:lnTo>
                <a:lnTo>
                  <a:pt x="1664" y="389"/>
                </a:lnTo>
                <a:lnTo>
                  <a:pt x="1666" y="389"/>
                </a:lnTo>
                <a:lnTo>
                  <a:pt x="1670" y="389"/>
                </a:lnTo>
                <a:lnTo>
                  <a:pt x="1673" y="389"/>
                </a:lnTo>
                <a:lnTo>
                  <a:pt x="1677" y="389"/>
                </a:lnTo>
                <a:lnTo>
                  <a:pt x="1680" y="389"/>
                </a:lnTo>
                <a:lnTo>
                  <a:pt x="1682" y="389"/>
                </a:lnTo>
                <a:lnTo>
                  <a:pt x="1685" y="390"/>
                </a:lnTo>
                <a:lnTo>
                  <a:pt x="1689" y="390"/>
                </a:lnTo>
                <a:lnTo>
                  <a:pt x="1694" y="391"/>
                </a:lnTo>
                <a:lnTo>
                  <a:pt x="1698" y="393"/>
                </a:lnTo>
                <a:lnTo>
                  <a:pt x="1704" y="393"/>
                </a:lnTo>
                <a:lnTo>
                  <a:pt x="1706" y="393"/>
                </a:lnTo>
                <a:lnTo>
                  <a:pt x="1710" y="391"/>
                </a:lnTo>
                <a:lnTo>
                  <a:pt x="1713" y="390"/>
                </a:lnTo>
                <a:lnTo>
                  <a:pt x="1714" y="387"/>
                </a:lnTo>
                <a:lnTo>
                  <a:pt x="1716" y="384"/>
                </a:lnTo>
                <a:lnTo>
                  <a:pt x="1716" y="381"/>
                </a:lnTo>
                <a:lnTo>
                  <a:pt x="1716" y="377"/>
                </a:lnTo>
                <a:lnTo>
                  <a:pt x="1716" y="375"/>
                </a:lnTo>
                <a:lnTo>
                  <a:pt x="1716" y="372"/>
                </a:lnTo>
                <a:lnTo>
                  <a:pt x="1716" y="368"/>
                </a:lnTo>
                <a:lnTo>
                  <a:pt x="1715" y="365"/>
                </a:lnTo>
                <a:lnTo>
                  <a:pt x="1715" y="363"/>
                </a:lnTo>
                <a:lnTo>
                  <a:pt x="1714" y="361"/>
                </a:lnTo>
                <a:lnTo>
                  <a:pt x="1712" y="357"/>
                </a:lnTo>
                <a:lnTo>
                  <a:pt x="1711" y="355"/>
                </a:lnTo>
                <a:lnTo>
                  <a:pt x="1709" y="353"/>
                </a:lnTo>
                <a:lnTo>
                  <a:pt x="1705" y="350"/>
                </a:lnTo>
                <a:lnTo>
                  <a:pt x="1702" y="348"/>
                </a:lnTo>
                <a:lnTo>
                  <a:pt x="1699" y="346"/>
                </a:lnTo>
                <a:lnTo>
                  <a:pt x="1696" y="344"/>
                </a:lnTo>
                <a:lnTo>
                  <a:pt x="1694" y="342"/>
                </a:lnTo>
                <a:lnTo>
                  <a:pt x="1692" y="340"/>
                </a:lnTo>
                <a:lnTo>
                  <a:pt x="1692" y="338"/>
                </a:lnTo>
                <a:lnTo>
                  <a:pt x="1688" y="334"/>
                </a:lnTo>
                <a:lnTo>
                  <a:pt x="1687" y="333"/>
                </a:lnTo>
                <a:lnTo>
                  <a:pt x="1684" y="333"/>
                </a:lnTo>
                <a:lnTo>
                  <a:pt x="1680" y="332"/>
                </a:lnTo>
                <a:lnTo>
                  <a:pt x="1678" y="330"/>
                </a:lnTo>
                <a:lnTo>
                  <a:pt x="1677" y="327"/>
                </a:lnTo>
                <a:lnTo>
                  <a:pt x="1675" y="323"/>
                </a:lnTo>
                <a:lnTo>
                  <a:pt x="1672" y="322"/>
                </a:lnTo>
                <a:lnTo>
                  <a:pt x="1669" y="322"/>
                </a:lnTo>
                <a:lnTo>
                  <a:pt x="1668" y="322"/>
                </a:lnTo>
                <a:lnTo>
                  <a:pt x="1664" y="318"/>
                </a:lnTo>
                <a:lnTo>
                  <a:pt x="1662" y="318"/>
                </a:lnTo>
                <a:lnTo>
                  <a:pt x="1658" y="315"/>
                </a:lnTo>
                <a:lnTo>
                  <a:pt x="1654" y="312"/>
                </a:lnTo>
                <a:lnTo>
                  <a:pt x="1653" y="310"/>
                </a:lnTo>
                <a:lnTo>
                  <a:pt x="1647" y="304"/>
                </a:lnTo>
                <a:lnTo>
                  <a:pt x="1645" y="301"/>
                </a:lnTo>
                <a:lnTo>
                  <a:pt x="1644" y="296"/>
                </a:lnTo>
                <a:lnTo>
                  <a:pt x="1642" y="291"/>
                </a:lnTo>
                <a:lnTo>
                  <a:pt x="1639" y="289"/>
                </a:lnTo>
                <a:lnTo>
                  <a:pt x="1636" y="288"/>
                </a:lnTo>
                <a:lnTo>
                  <a:pt x="1633" y="288"/>
                </a:lnTo>
                <a:lnTo>
                  <a:pt x="1630" y="289"/>
                </a:lnTo>
                <a:lnTo>
                  <a:pt x="1628" y="293"/>
                </a:lnTo>
                <a:lnTo>
                  <a:pt x="1626" y="295"/>
                </a:lnTo>
                <a:lnTo>
                  <a:pt x="1623" y="297"/>
                </a:lnTo>
                <a:lnTo>
                  <a:pt x="1620" y="299"/>
                </a:lnTo>
                <a:lnTo>
                  <a:pt x="1617" y="299"/>
                </a:lnTo>
                <a:lnTo>
                  <a:pt x="1613" y="299"/>
                </a:lnTo>
                <a:lnTo>
                  <a:pt x="1611" y="299"/>
                </a:lnTo>
                <a:lnTo>
                  <a:pt x="1608" y="301"/>
                </a:lnTo>
                <a:lnTo>
                  <a:pt x="1606" y="301"/>
                </a:lnTo>
                <a:lnTo>
                  <a:pt x="1601" y="303"/>
                </a:lnTo>
                <a:lnTo>
                  <a:pt x="1598" y="305"/>
                </a:lnTo>
                <a:lnTo>
                  <a:pt x="1595" y="310"/>
                </a:lnTo>
                <a:lnTo>
                  <a:pt x="1594" y="313"/>
                </a:lnTo>
                <a:lnTo>
                  <a:pt x="1593" y="315"/>
                </a:lnTo>
                <a:lnTo>
                  <a:pt x="1592" y="320"/>
                </a:lnTo>
                <a:lnTo>
                  <a:pt x="1590" y="321"/>
                </a:lnTo>
                <a:lnTo>
                  <a:pt x="1587" y="324"/>
                </a:lnTo>
                <a:lnTo>
                  <a:pt x="1586" y="327"/>
                </a:lnTo>
                <a:lnTo>
                  <a:pt x="1582" y="329"/>
                </a:lnTo>
                <a:lnTo>
                  <a:pt x="1578" y="329"/>
                </a:lnTo>
                <a:lnTo>
                  <a:pt x="1576" y="329"/>
                </a:lnTo>
                <a:lnTo>
                  <a:pt x="1573" y="329"/>
                </a:lnTo>
                <a:lnTo>
                  <a:pt x="1572" y="328"/>
                </a:lnTo>
                <a:lnTo>
                  <a:pt x="1568" y="328"/>
                </a:lnTo>
                <a:lnTo>
                  <a:pt x="1565" y="328"/>
                </a:lnTo>
                <a:lnTo>
                  <a:pt x="1563" y="327"/>
                </a:lnTo>
                <a:lnTo>
                  <a:pt x="1559" y="325"/>
                </a:lnTo>
                <a:lnTo>
                  <a:pt x="1558" y="325"/>
                </a:lnTo>
                <a:lnTo>
                  <a:pt x="1553" y="325"/>
                </a:lnTo>
                <a:lnTo>
                  <a:pt x="1551" y="324"/>
                </a:lnTo>
                <a:lnTo>
                  <a:pt x="1549" y="323"/>
                </a:lnTo>
                <a:lnTo>
                  <a:pt x="1546" y="320"/>
                </a:lnTo>
                <a:lnTo>
                  <a:pt x="1543" y="318"/>
                </a:lnTo>
                <a:lnTo>
                  <a:pt x="1541" y="318"/>
                </a:lnTo>
                <a:lnTo>
                  <a:pt x="1538" y="318"/>
                </a:lnTo>
                <a:lnTo>
                  <a:pt x="1532" y="318"/>
                </a:lnTo>
                <a:lnTo>
                  <a:pt x="1530" y="318"/>
                </a:lnTo>
                <a:lnTo>
                  <a:pt x="1526" y="319"/>
                </a:lnTo>
                <a:lnTo>
                  <a:pt x="1523" y="319"/>
                </a:lnTo>
                <a:lnTo>
                  <a:pt x="1520" y="319"/>
                </a:lnTo>
                <a:lnTo>
                  <a:pt x="1515" y="320"/>
                </a:lnTo>
                <a:lnTo>
                  <a:pt x="1513" y="321"/>
                </a:lnTo>
                <a:lnTo>
                  <a:pt x="1510" y="324"/>
                </a:lnTo>
                <a:lnTo>
                  <a:pt x="1510" y="327"/>
                </a:lnTo>
                <a:lnTo>
                  <a:pt x="1508" y="331"/>
                </a:lnTo>
                <a:lnTo>
                  <a:pt x="1505" y="332"/>
                </a:lnTo>
                <a:lnTo>
                  <a:pt x="1501" y="334"/>
                </a:lnTo>
                <a:lnTo>
                  <a:pt x="1500" y="336"/>
                </a:lnTo>
                <a:lnTo>
                  <a:pt x="1496" y="334"/>
                </a:lnTo>
                <a:lnTo>
                  <a:pt x="1495" y="334"/>
                </a:lnTo>
                <a:lnTo>
                  <a:pt x="1491" y="334"/>
                </a:lnTo>
                <a:lnTo>
                  <a:pt x="1489" y="334"/>
                </a:lnTo>
                <a:lnTo>
                  <a:pt x="1483" y="334"/>
                </a:lnTo>
                <a:lnTo>
                  <a:pt x="1480" y="333"/>
                </a:lnTo>
                <a:lnTo>
                  <a:pt x="1477" y="333"/>
                </a:lnTo>
                <a:lnTo>
                  <a:pt x="1475" y="332"/>
                </a:lnTo>
                <a:lnTo>
                  <a:pt x="1472" y="331"/>
                </a:lnTo>
                <a:lnTo>
                  <a:pt x="1470" y="329"/>
                </a:lnTo>
                <a:lnTo>
                  <a:pt x="1466" y="327"/>
                </a:lnTo>
                <a:lnTo>
                  <a:pt x="1465" y="324"/>
                </a:lnTo>
                <a:lnTo>
                  <a:pt x="1463" y="321"/>
                </a:lnTo>
                <a:lnTo>
                  <a:pt x="1463" y="318"/>
                </a:lnTo>
                <a:lnTo>
                  <a:pt x="1463" y="314"/>
                </a:lnTo>
                <a:lnTo>
                  <a:pt x="1461" y="310"/>
                </a:lnTo>
                <a:lnTo>
                  <a:pt x="1461" y="305"/>
                </a:lnTo>
                <a:lnTo>
                  <a:pt x="1461" y="302"/>
                </a:lnTo>
                <a:lnTo>
                  <a:pt x="1461" y="297"/>
                </a:lnTo>
                <a:lnTo>
                  <a:pt x="1462" y="295"/>
                </a:lnTo>
                <a:lnTo>
                  <a:pt x="1464" y="291"/>
                </a:lnTo>
                <a:lnTo>
                  <a:pt x="1467" y="290"/>
                </a:lnTo>
                <a:lnTo>
                  <a:pt x="1470" y="288"/>
                </a:lnTo>
                <a:lnTo>
                  <a:pt x="1473" y="286"/>
                </a:lnTo>
                <a:lnTo>
                  <a:pt x="1474" y="285"/>
                </a:lnTo>
                <a:lnTo>
                  <a:pt x="1475" y="281"/>
                </a:lnTo>
                <a:lnTo>
                  <a:pt x="1478" y="280"/>
                </a:lnTo>
                <a:lnTo>
                  <a:pt x="1480" y="280"/>
                </a:lnTo>
                <a:lnTo>
                  <a:pt x="1482" y="277"/>
                </a:lnTo>
                <a:lnTo>
                  <a:pt x="1482" y="275"/>
                </a:lnTo>
                <a:lnTo>
                  <a:pt x="1483" y="269"/>
                </a:lnTo>
                <a:lnTo>
                  <a:pt x="1483" y="265"/>
                </a:lnTo>
                <a:lnTo>
                  <a:pt x="1483" y="262"/>
                </a:lnTo>
                <a:lnTo>
                  <a:pt x="1483" y="258"/>
                </a:lnTo>
                <a:lnTo>
                  <a:pt x="1483" y="253"/>
                </a:lnTo>
                <a:lnTo>
                  <a:pt x="1482" y="250"/>
                </a:lnTo>
                <a:lnTo>
                  <a:pt x="1482" y="246"/>
                </a:lnTo>
                <a:lnTo>
                  <a:pt x="1482" y="244"/>
                </a:lnTo>
                <a:lnTo>
                  <a:pt x="1482" y="239"/>
                </a:lnTo>
                <a:lnTo>
                  <a:pt x="1482" y="235"/>
                </a:lnTo>
                <a:lnTo>
                  <a:pt x="1484" y="233"/>
                </a:lnTo>
                <a:lnTo>
                  <a:pt x="1487" y="229"/>
                </a:lnTo>
                <a:lnTo>
                  <a:pt x="1489" y="225"/>
                </a:lnTo>
                <a:lnTo>
                  <a:pt x="1490" y="221"/>
                </a:lnTo>
                <a:lnTo>
                  <a:pt x="1491" y="220"/>
                </a:lnTo>
                <a:lnTo>
                  <a:pt x="1492" y="217"/>
                </a:lnTo>
                <a:lnTo>
                  <a:pt x="1495" y="216"/>
                </a:lnTo>
                <a:lnTo>
                  <a:pt x="1498" y="211"/>
                </a:lnTo>
                <a:lnTo>
                  <a:pt x="1499" y="209"/>
                </a:lnTo>
                <a:lnTo>
                  <a:pt x="1499" y="205"/>
                </a:lnTo>
                <a:lnTo>
                  <a:pt x="1499" y="203"/>
                </a:lnTo>
                <a:lnTo>
                  <a:pt x="1499" y="200"/>
                </a:lnTo>
                <a:lnTo>
                  <a:pt x="1500" y="194"/>
                </a:lnTo>
                <a:lnTo>
                  <a:pt x="1500" y="191"/>
                </a:lnTo>
                <a:lnTo>
                  <a:pt x="1500" y="187"/>
                </a:lnTo>
                <a:lnTo>
                  <a:pt x="1500" y="184"/>
                </a:lnTo>
                <a:lnTo>
                  <a:pt x="1500" y="181"/>
                </a:lnTo>
                <a:lnTo>
                  <a:pt x="1499" y="177"/>
                </a:lnTo>
                <a:lnTo>
                  <a:pt x="1500" y="173"/>
                </a:lnTo>
                <a:lnTo>
                  <a:pt x="1503" y="172"/>
                </a:lnTo>
                <a:lnTo>
                  <a:pt x="1504" y="168"/>
                </a:lnTo>
                <a:lnTo>
                  <a:pt x="1506" y="165"/>
                </a:lnTo>
                <a:lnTo>
                  <a:pt x="1507" y="162"/>
                </a:lnTo>
                <a:lnTo>
                  <a:pt x="1509" y="160"/>
                </a:lnTo>
                <a:lnTo>
                  <a:pt x="1512" y="158"/>
                </a:lnTo>
                <a:lnTo>
                  <a:pt x="1516" y="158"/>
                </a:lnTo>
                <a:lnTo>
                  <a:pt x="1520" y="158"/>
                </a:lnTo>
                <a:lnTo>
                  <a:pt x="1521" y="158"/>
                </a:lnTo>
                <a:lnTo>
                  <a:pt x="1525" y="158"/>
                </a:lnTo>
                <a:lnTo>
                  <a:pt x="1526" y="158"/>
                </a:lnTo>
                <a:lnTo>
                  <a:pt x="1531" y="158"/>
                </a:lnTo>
                <a:lnTo>
                  <a:pt x="1532" y="158"/>
                </a:lnTo>
                <a:lnTo>
                  <a:pt x="1529" y="151"/>
                </a:lnTo>
                <a:lnTo>
                  <a:pt x="1521" y="146"/>
                </a:lnTo>
                <a:lnTo>
                  <a:pt x="1515" y="142"/>
                </a:lnTo>
                <a:lnTo>
                  <a:pt x="1509" y="142"/>
                </a:lnTo>
                <a:lnTo>
                  <a:pt x="1503" y="142"/>
                </a:lnTo>
                <a:lnTo>
                  <a:pt x="1500" y="138"/>
                </a:lnTo>
                <a:lnTo>
                  <a:pt x="1495" y="136"/>
                </a:lnTo>
                <a:lnTo>
                  <a:pt x="1490" y="138"/>
                </a:lnTo>
                <a:lnTo>
                  <a:pt x="1484" y="138"/>
                </a:lnTo>
                <a:lnTo>
                  <a:pt x="1477" y="142"/>
                </a:lnTo>
                <a:lnTo>
                  <a:pt x="1470" y="143"/>
                </a:lnTo>
                <a:lnTo>
                  <a:pt x="1464" y="146"/>
                </a:lnTo>
                <a:lnTo>
                  <a:pt x="1455" y="149"/>
                </a:lnTo>
                <a:lnTo>
                  <a:pt x="1449" y="149"/>
                </a:lnTo>
                <a:lnTo>
                  <a:pt x="1438" y="149"/>
                </a:lnTo>
                <a:lnTo>
                  <a:pt x="1423" y="146"/>
                </a:lnTo>
                <a:lnTo>
                  <a:pt x="1414" y="143"/>
                </a:lnTo>
                <a:lnTo>
                  <a:pt x="1407" y="140"/>
                </a:lnTo>
                <a:lnTo>
                  <a:pt x="1397" y="138"/>
                </a:lnTo>
                <a:lnTo>
                  <a:pt x="1393" y="138"/>
                </a:lnTo>
                <a:lnTo>
                  <a:pt x="1383" y="140"/>
                </a:lnTo>
                <a:lnTo>
                  <a:pt x="1372" y="140"/>
                </a:lnTo>
                <a:lnTo>
                  <a:pt x="1367" y="143"/>
                </a:lnTo>
                <a:lnTo>
                  <a:pt x="1361" y="146"/>
                </a:lnTo>
                <a:lnTo>
                  <a:pt x="1355" y="151"/>
                </a:lnTo>
                <a:lnTo>
                  <a:pt x="1350" y="155"/>
                </a:lnTo>
                <a:lnTo>
                  <a:pt x="1344" y="158"/>
                </a:lnTo>
                <a:lnTo>
                  <a:pt x="1332" y="164"/>
                </a:lnTo>
                <a:lnTo>
                  <a:pt x="1328" y="169"/>
                </a:lnTo>
                <a:lnTo>
                  <a:pt x="1328" y="175"/>
                </a:lnTo>
                <a:lnTo>
                  <a:pt x="1328" y="182"/>
                </a:lnTo>
                <a:lnTo>
                  <a:pt x="1323" y="187"/>
                </a:lnTo>
                <a:lnTo>
                  <a:pt x="1320" y="191"/>
                </a:lnTo>
                <a:lnTo>
                  <a:pt x="1317" y="196"/>
                </a:lnTo>
                <a:lnTo>
                  <a:pt x="1310" y="204"/>
                </a:lnTo>
                <a:lnTo>
                  <a:pt x="1302" y="205"/>
                </a:lnTo>
                <a:lnTo>
                  <a:pt x="1295" y="205"/>
                </a:lnTo>
                <a:lnTo>
                  <a:pt x="1281" y="211"/>
                </a:lnTo>
                <a:lnTo>
                  <a:pt x="1269" y="215"/>
                </a:lnTo>
                <a:lnTo>
                  <a:pt x="1262" y="217"/>
                </a:lnTo>
                <a:lnTo>
                  <a:pt x="1255" y="219"/>
                </a:lnTo>
                <a:lnTo>
                  <a:pt x="1249" y="219"/>
                </a:lnTo>
                <a:lnTo>
                  <a:pt x="1243" y="222"/>
                </a:lnTo>
                <a:lnTo>
                  <a:pt x="1237" y="226"/>
                </a:lnTo>
                <a:lnTo>
                  <a:pt x="1231" y="228"/>
                </a:lnTo>
                <a:lnTo>
                  <a:pt x="1223" y="229"/>
                </a:lnTo>
                <a:lnTo>
                  <a:pt x="1217" y="232"/>
                </a:lnTo>
                <a:lnTo>
                  <a:pt x="1207" y="235"/>
                </a:lnTo>
                <a:lnTo>
                  <a:pt x="1202" y="237"/>
                </a:lnTo>
                <a:lnTo>
                  <a:pt x="1200" y="239"/>
                </a:lnTo>
                <a:lnTo>
                  <a:pt x="1199" y="241"/>
                </a:lnTo>
                <a:lnTo>
                  <a:pt x="1196" y="241"/>
                </a:lnTo>
                <a:lnTo>
                  <a:pt x="1190" y="241"/>
                </a:lnTo>
                <a:lnTo>
                  <a:pt x="1175" y="244"/>
                </a:lnTo>
                <a:lnTo>
                  <a:pt x="1166" y="244"/>
                </a:lnTo>
                <a:lnTo>
                  <a:pt x="1155" y="244"/>
                </a:lnTo>
                <a:lnTo>
                  <a:pt x="1145" y="244"/>
                </a:lnTo>
                <a:lnTo>
                  <a:pt x="1134" y="244"/>
                </a:lnTo>
                <a:lnTo>
                  <a:pt x="1128" y="244"/>
                </a:lnTo>
                <a:lnTo>
                  <a:pt x="1116" y="239"/>
                </a:lnTo>
                <a:lnTo>
                  <a:pt x="1108" y="234"/>
                </a:lnTo>
                <a:lnTo>
                  <a:pt x="1096" y="229"/>
                </a:lnTo>
                <a:lnTo>
                  <a:pt x="1084" y="226"/>
                </a:lnTo>
                <a:lnTo>
                  <a:pt x="1077" y="220"/>
                </a:lnTo>
                <a:lnTo>
                  <a:pt x="1066" y="213"/>
                </a:lnTo>
                <a:lnTo>
                  <a:pt x="1054" y="205"/>
                </a:lnTo>
                <a:lnTo>
                  <a:pt x="1049" y="201"/>
                </a:lnTo>
                <a:lnTo>
                  <a:pt x="1037" y="193"/>
                </a:lnTo>
                <a:lnTo>
                  <a:pt x="1035" y="190"/>
                </a:lnTo>
                <a:lnTo>
                  <a:pt x="1027" y="187"/>
                </a:lnTo>
                <a:lnTo>
                  <a:pt x="1018" y="189"/>
                </a:lnTo>
                <a:lnTo>
                  <a:pt x="1013" y="189"/>
                </a:lnTo>
                <a:lnTo>
                  <a:pt x="1007" y="189"/>
                </a:lnTo>
                <a:lnTo>
                  <a:pt x="1002" y="186"/>
                </a:lnTo>
                <a:lnTo>
                  <a:pt x="999" y="183"/>
                </a:lnTo>
                <a:lnTo>
                  <a:pt x="992" y="176"/>
                </a:lnTo>
                <a:lnTo>
                  <a:pt x="988" y="172"/>
                </a:lnTo>
                <a:lnTo>
                  <a:pt x="984" y="168"/>
                </a:lnTo>
                <a:lnTo>
                  <a:pt x="981" y="164"/>
                </a:lnTo>
                <a:lnTo>
                  <a:pt x="972" y="158"/>
                </a:lnTo>
                <a:lnTo>
                  <a:pt x="965" y="156"/>
                </a:lnTo>
                <a:lnTo>
                  <a:pt x="957" y="152"/>
                </a:lnTo>
                <a:lnTo>
                  <a:pt x="953" y="151"/>
                </a:lnTo>
                <a:lnTo>
                  <a:pt x="947" y="150"/>
                </a:lnTo>
                <a:lnTo>
                  <a:pt x="943" y="149"/>
                </a:lnTo>
                <a:lnTo>
                  <a:pt x="938" y="146"/>
                </a:lnTo>
                <a:lnTo>
                  <a:pt x="932" y="146"/>
                </a:lnTo>
                <a:lnTo>
                  <a:pt x="929" y="146"/>
                </a:lnTo>
                <a:lnTo>
                  <a:pt x="923" y="143"/>
                </a:lnTo>
                <a:lnTo>
                  <a:pt x="919" y="142"/>
                </a:lnTo>
                <a:lnTo>
                  <a:pt x="913" y="142"/>
                </a:lnTo>
                <a:lnTo>
                  <a:pt x="905" y="142"/>
                </a:lnTo>
                <a:lnTo>
                  <a:pt x="900" y="142"/>
                </a:lnTo>
                <a:lnTo>
                  <a:pt x="893" y="142"/>
                </a:lnTo>
                <a:lnTo>
                  <a:pt x="885" y="142"/>
                </a:lnTo>
                <a:lnTo>
                  <a:pt x="878" y="143"/>
                </a:lnTo>
                <a:lnTo>
                  <a:pt x="873" y="143"/>
                </a:lnTo>
                <a:lnTo>
                  <a:pt x="869" y="144"/>
                </a:lnTo>
                <a:lnTo>
                  <a:pt x="865" y="149"/>
                </a:lnTo>
                <a:lnTo>
                  <a:pt x="860" y="150"/>
                </a:lnTo>
                <a:lnTo>
                  <a:pt x="854" y="151"/>
                </a:lnTo>
                <a:lnTo>
                  <a:pt x="848" y="155"/>
                </a:lnTo>
                <a:lnTo>
                  <a:pt x="848" y="157"/>
                </a:lnTo>
                <a:lnTo>
                  <a:pt x="847" y="158"/>
                </a:lnTo>
                <a:lnTo>
                  <a:pt x="844" y="159"/>
                </a:lnTo>
                <a:lnTo>
                  <a:pt x="838" y="161"/>
                </a:lnTo>
                <a:lnTo>
                  <a:pt x="831" y="165"/>
                </a:lnTo>
                <a:lnTo>
                  <a:pt x="826" y="166"/>
                </a:lnTo>
                <a:lnTo>
                  <a:pt x="822" y="166"/>
                </a:lnTo>
                <a:lnTo>
                  <a:pt x="816" y="166"/>
                </a:lnTo>
                <a:lnTo>
                  <a:pt x="805" y="162"/>
                </a:lnTo>
                <a:lnTo>
                  <a:pt x="800" y="157"/>
                </a:lnTo>
                <a:lnTo>
                  <a:pt x="796" y="155"/>
                </a:lnTo>
                <a:lnTo>
                  <a:pt x="791" y="150"/>
                </a:lnTo>
                <a:lnTo>
                  <a:pt x="784" y="144"/>
                </a:lnTo>
                <a:lnTo>
                  <a:pt x="779" y="140"/>
                </a:lnTo>
                <a:lnTo>
                  <a:pt x="774" y="139"/>
                </a:lnTo>
                <a:lnTo>
                  <a:pt x="770" y="138"/>
                </a:lnTo>
                <a:lnTo>
                  <a:pt x="766" y="138"/>
                </a:lnTo>
                <a:lnTo>
                  <a:pt x="760" y="133"/>
                </a:lnTo>
                <a:lnTo>
                  <a:pt x="755" y="130"/>
                </a:lnTo>
                <a:lnTo>
                  <a:pt x="752" y="124"/>
                </a:lnTo>
                <a:lnTo>
                  <a:pt x="749" y="119"/>
                </a:lnTo>
                <a:lnTo>
                  <a:pt x="749" y="115"/>
                </a:lnTo>
                <a:lnTo>
                  <a:pt x="749" y="110"/>
                </a:lnTo>
                <a:lnTo>
                  <a:pt x="749" y="104"/>
                </a:lnTo>
                <a:lnTo>
                  <a:pt x="749" y="96"/>
                </a:lnTo>
                <a:lnTo>
                  <a:pt x="749" y="89"/>
                </a:lnTo>
                <a:lnTo>
                  <a:pt x="748" y="86"/>
                </a:lnTo>
                <a:lnTo>
                  <a:pt x="743" y="80"/>
                </a:lnTo>
                <a:lnTo>
                  <a:pt x="740" y="74"/>
                </a:lnTo>
                <a:lnTo>
                  <a:pt x="736" y="70"/>
                </a:lnTo>
                <a:lnTo>
                  <a:pt x="732" y="66"/>
                </a:lnTo>
                <a:lnTo>
                  <a:pt x="724" y="57"/>
                </a:lnTo>
                <a:lnTo>
                  <a:pt x="719" y="55"/>
                </a:lnTo>
                <a:lnTo>
                  <a:pt x="715" y="50"/>
                </a:lnTo>
                <a:lnTo>
                  <a:pt x="710" y="48"/>
                </a:lnTo>
                <a:lnTo>
                  <a:pt x="707" y="47"/>
                </a:lnTo>
                <a:lnTo>
                  <a:pt x="702" y="44"/>
                </a:lnTo>
                <a:lnTo>
                  <a:pt x="697" y="41"/>
                </a:lnTo>
                <a:lnTo>
                  <a:pt x="692" y="40"/>
                </a:lnTo>
                <a:lnTo>
                  <a:pt x="683" y="36"/>
                </a:lnTo>
                <a:lnTo>
                  <a:pt x="679" y="32"/>
                </a:lnTo>
                <a:lnTo>
                  <a:pt x="673" y="30"/>
                </a:lnTo>
                <a:lnTo>
                  <a:pt x="666" y="30"/>
                </a:lnTo>
                <a:lnTo>
                  <a:pt x="661" y="30"/>
                </a:lnTo>
                <a:lnTo>
                  <a:pt x="656" y="30"/>
                </a:lnTo>
                <a:lnTo>
                  <a:pt x="652" y="30"/>
                </a:lnTo>
                <a:lnTo>
                  <a:pt x="646" y="29"/>
                </a:lnTo>
                <a:lnTo>
                  <a:pt x="639" y="28"/>
                </a:lnTo>
                <a:lnTo>
                  <a:pt x="635" y="28"/>
                </a:lnTo>
                <a:lnTo>
                  <a:pt x="631" y="28"/>
                </a:lnTo>
                <a:lnTo>
                  <a:pt x="627" y="23"/>
                </a:lnTo>
                <a:lnTo>
                  <a:pt x="622" y="21"/>
                </a:lnTo>
                <a:lnTo>
                  <a:pt x="618" y="15"/>
                </a:lnTo>
                <a:lnTo>
                  <a:pt x="612" y="10"/>
                </a:lnTo>
                <a:lnTo>
                  <a:pt x="605" y="4"/>
                </a:lnTo>
                <a:lnTo>
                  <a:pt x="601" y="3"/>
                </a:lnTo>
                <a:lnTo>
                  <a:pt x="595" y="1"/>
                </a:lnTo>
                <a:lnTo>
                  <a:pt x="590" y="0"/>
                </a:lnTo>
                <a:lnTo>
                  <a:pt x="582" y="0"/>
                </a:lnTo>
                <a:lnTo>
                  <a:pt x="576" y="3"/>
                </a:lnTo>
                <a:lnTo>
                  <a:pt x="568" y="10"/>
                </a:lnTo>
                <a:lnTo>
                  <a:pt x="566" y="13"/>
                </a:lnTo>
                <a:lnTo>
                  <a:pt x="562" y="17"/>
                </a:lnTo>
                <a:lnTo>
                  <a:pt x="555" y="23"/>
                </a:lnTo>
                <a:lnTo>
                  <a:pt x="550" y="28"/>
                </a:lnTo>
                <a:lnTo>
                  <a:pt x="545" y="30"/>
                </a:lnTo>
                <a:lnTo>
                  <a:pt x="544" y="36"/>
                </a:lnTo>
                <a:lnTo>
                  <a:pt x="543" y="41"/>
                </a:lnTo>
                <a:lnTo>
                  <a:pt x="535" y="48"/>
                </a:lnTo>
                <a:lnTo>
                  <a:pt x="533" y="52"/>
                </a:lnTo>
                <a:lnTo>
                  <a:pt x="532" y="57"/>
                </a:lnTo>
                <a:lnTo>
                  <a:pt x="530" y="62"/>
                </a:lnTo>
                <a:lnTo>
                  <a:pt x="529" y="69"/>
                </a:lnTo>
                <a:lnTo>
                  <a:pt x="529" y="75"/>
                </a:lnTo>
                <a:lnTo>
                  <a:pt x="529" y="82"/>
                </a:lnTo>
                <a:lnTo>
                  <a:pt x="529" y="89"/>
                </a:lnTo>
                <a:lnTo>
                  <a:pt x="530" y="95"/>
                </a:lnTo>
                <a:lnTo>
                  <a:pt x="533" y="100"/>
                </a:lnTo>
                <a:lnTo>
                  <a:pt x="536" y="105"/>
                </a:lnTo>
                <a:lnTo>
                  <a:pt x="538" y="110"/>
                </a:lnTo>
                <a:lnTo>
                  <a:pt x="542" y="115"/>
                </a:lnTo>
                <a:lnTo>
                  <a:pt x="543" y="119"/>
                </a:lnTo>
                <a:lnTo>
                  <a:pt x="544" y="125"/>
                </a:lnTo>
                <a:lnTo>
                  <a:pt x="544" y="131"/>
                </a:lnTo>
                <a:lnTo>
                  <a:pt x="544" y="136"/>
                </a:lnTo>
                <a:lnTo>
                  <a:pt x="539" y="142"/>
                </a:lnTo>
                <a:lnTo>
                  <a:pt x="535" y="143"/>
                </a:lnTo>
                <a:lnTo>
                  <a:pt x="533" y="150"/>
                </a:lnTo>
                <a:lnTo>
                  <a:pt x="529" y="151"/>
                </a:lnTo>
                <a:lnTo>
                  <a:pt x="525" y="152"/>
                </a:lnTo>
                <a:lnTo>
                  <a:pt x="523" y="158"/>
                </a:lnTo>
                <a:lnTo>
                  <a:pt x="518" y="162"/>
                </a:lnTo>
                <a:lnTo>
                  <a:pt x="510" y="165"/>
                </a:lnTo>
                <a:lnTo>
                  <a:pt x="506" y="169"/>
                </a:lnTo>
                <a:lnTo>
                  <a:pt x="501" y="174"/>
                </a:lnTo>
                <a:lnTo>
                  <a:pt x="498" y="176"/>
                </a:lnTo>
                <a:lnTo>
                  <a:pt x="492" y="178"/>
                </a:lnTo>
                <a:lnTo>
                  <a:pt x="485" y="182"/>
                </a:lnTo>
                <a:lnTo>
                  <a:pt x="480" y="182"/>
                </a:lnTo>
                <a:lnTo>
                  <a:pt x="472" y="181"/>
                </a:lnTo>
                <a:lnTo>
                  <a:pt x="467" y="176"/>
                </a:lnTo>
                <a:lnTo>
                  <a:pt x="464" y="172"/>
                </a:lnTo>
                <a:lnTo>
                  <a:pt x="460" y="170"/>
                </a:lnTo>
                <a:lnTo>
                  <a:pt x="455" y="169"/>
                </a:lnTo>
                <a:lnTo>
                  <a:pt x="444" y="165"/>
                </a:lnTo>
                <a:lnTo>
                  <a:pt x="441" y="164"/>
                </a:lnTo>
                <a:lnTo>
                  <a:pt x="436" y="164"/>
                </a:lnTo>
                <a:lnTo>
                  <a:pt x="432" y="164"/>
                </a:lnTo>
                <a:lnTo>
                  <a:pt x="429" y="164"/>
                </a:lnTo>
                <a:lnTo>
                  <a:pt x="421" y="165"/>
                </a:lnTo>
                <a:lnTo>
                  <a:pt x="416" y="165"/>
                </a:lnTo>
                <a:lnTo>
                  <a:pt x="408" y="165"/>
                </a:lnTo>
                <a:lnTo>
                  <a:pt x="404" y="164"/>
                </a:lnTo>
                <a:lnTo>
                  <a:pt x="397" y="161"/>
                </a:lnTo>
                <a:lnTo>
                  <a:pt x="390" y="158"/>
                </a:lnTo>
                <a:lnTo>
                  <a:pt x="383" y="152"/>
                </a:lnTo>
                <a:lnTo>
                  <a:pt x="378" y="147"/>
                </a:lnTo>
                <a:lnTo>
                  <a:pt x="373" y="143"/>
                </a:lnTo>
                <a:lnTo>
                  <a:pt x="369" y="139"/>
                </a:lnTo>
                <a:lnTo>
                  <a:pt x="365" y="133"/>
                </a:lnTo>
                <a:lnTo>
                  <a:pt x="361" y="130"/>
                </a:lnTo>
                <a:lnTo>
                  <a:pt x="358" y="125"/>
                </a:lnTo>
                <a:lnTo>
                  <a:pt x="353" y="121"/>
                </a:lnTo>
                <a:lnTo>
                  <a:pt x="348" y="118"/>
                </a:lnTo>
                <a:lnTo>
                  <a:pt x="341" y="113"/>
                </a:lnTo>
                <a:lnTo>
                  <a:pt x="329" y="106"/>
                </a:lnTo>
                <a:lnTo>
                  <a:pt x="326" y="104"/>
                </a:lnTo>
                <a:lnTo>
                  <a:pt x="321" y="101"/>
                </a:lnTo>
                <a:lnTo>
                  <a:pt x="311" y="98"/>
                </a:lnTo>
                <a:lnTo>
                  <a:pt x="307" y="95"/>
                </a:lnTo>
                <a:lnTo>
                  <a:pt x="303" y="91"/>
                </a:lnTo>
                <a:lnTo>
                  <a:pt x="296" y="87"/>
                </a:lnTo>
                <a:lnTo>
                  <a:pt x="288" y="87"/>
                </a:lnTo>
                <a:lnTo>
                  <a:pt x="283" y="82"/>
                </a:lnTo>
                <a:lnTo>
                  <a:pt x="276" y="79"/>
                </a:lnTo>
                <a:lnTo>
                  <a:pt x="270" y="79"/>
                </a:lnTo>
                <a:lnTo>
                  <a:pt x="262" y="79"/>
                </a:lnTo>
                <a:lnTo>
                  <a:pt x="257" y="75"/>
                </a:lnTo>
                <a:lnTo>
                  <a:pt x="248" y="74"/>
                </a:lnTo>
                <a:lnTo>
                  <a:pt x="244" y="74"/>
                </a:lnTo>
                <a:lnTo>
                  <a:pt x="240" y="74"/>
                </a:lnTo>
                <a:lnTo>
                  <a:pt x="233" y="74"/>
                </a:lnTo>
                <a:lnTo>
                  <a:pt x="227" y="73"/>
                </a:lnTo>
                <a:lnTo>
                  <a:pt x="220" y="72"/>
                </a:lnTo>
                <a:lnTo>
                  <a:pt x="216" y="73"/>
                </a:lnTo>
                <a:lnTo>
                  <a:pt x="212" y="74"/>
                </a:lnTo>
                <a:lnTo>
                  <a:pt x="207" y="75"/>
                </a:lnTo>
                <a:lnTo>
                  <a:pt x="200" y="75"/>
                </a:lnTo>
                <a:lnTo>
                  <a:pt x="193" y="76"/>
                </a:lnTo>
                <a:lnTo>
                  <a:pt x="189" y="79"/>
                </a:lnTo>
                <a:lnTo>
                  <a:pt x="183" y="80"/>
                </a:lnTo>
                <a:lnTo>
                  <a:pt x="180" y="81"/>
                </a:lnTo>
                <a:lnTo>
                  <a:pt x="175" y="81"/>
                </a:lnTo>
                <a:lnTo>
                  <a:pt x="168" y="81"/>
                </a:lnTo>
                <a:lnTo>
                  <a:pt x="164" y="83"/>
                </a:lnTo>
                <a:lnTo>
                  <a:pt x="157" y="87"/>
                </a:lnTo>
                <a:lnTo>
                  <a:pt x="150" y="87"/>
                </a:lnTo>
                <a:lnTo>
                  <a:pt x="146" y="89"/>
                </a:lnTo>
                <a:lnTo>
                  <a:pt x="142" y="92"/>
                </a:lnTo>
                <a:lnTo>
                  <a:pt x="138" y="96"/>
                </a:lnTo>
                <a:lnTo>
                  <a:pt x="135" y="100"/>
                </a:lnTo>
                <a:lnTo>
                  <a:pt x="129" y="105"/>
                </a:lnTo>
                <a:lnTo>
                  <a:pt x="123" y="110"/>
                </a:lnTo>
                <a:lnTo>
                  <a:pt x="117" y="114"/>
                </a:lnTo>
                <a:lnTo>
                  <a:pt x="113" y="117"/>
                </a:lnTo>
                <a:lnTo>
                  <a:pt x="109" y="118"/>
                </a:lnTo>
                <a:lnTo>
                  <a:pt x="102" y="121"/>
                </a:lnTo>
                <a:lnTo>
                  <a:pt x="94" y="124"/>
                </a:lnTo>
                <a:lnTo>
                  <a:pt x="87" y="126"/>
                </a:lnTo>
                <a:lnTo>
                  <a:pt x="85" y="131"/>
                </a:lnTo>
                <a:lnTo>
                  <a:pt x="79" y="132"/>
                </a:lnTo>
                <a:lnTo>
                  <a:pt x="74" y="133"/>
                </a:lnTo>
                <a:lnTo>
                  <a:pt x="69" y="138"/>
                </a:lnTo>
                <a:lnTo>
                  <a:pt x="63" y="143"/>
                </a:lnTo>
                <a:lnTo>
                  <a:pt x="60" y="146"/>
                </a:lnTo>
                <a:lnTo>
                  <a:pt x="54" y="147"/>
                </a:lnTo>
                <a:lnTo>
                  <a:pt x="48" y="149"/>
                </a:lnTo>
                <a:lnTo>
                  <a:pt x="43" y="149"/>
                </a:lnTo>
                <a:lnTo>
                  <a:pt x="35" y="149"/>
                </a:lnTo>
                <a:lnTo>
                  <a:pt x="26" y="149"/>
                </a:lnTo>
                <a:lnTo>
                  <a:pt x="22" y="149"/>
                </a:lnTo>
                <a:lnTo>
                  <a:pt x="18" y="149"/>
                </a:lnTo>
                <a:lnTo>
                  <a:pt x="12" y="149"/>
                </a:lnTo>
                <a:lnTo>
                  <a:pt x="5" y="149"/>
                </a:lnTo>
                <a:lnTo>
                  <a:pt x="0" y="150"/>
                </a:lnTo>
                <a:lnTo>
                  <a:pt x="1" y="151"/>
                </a:lnTo>
                <a:lnTo>
                  <a:pt x="2" y="152"/>
                </a:lnTo>
                <a:close/>
              </a:path>
            </a:pathLst>
          </a:custGeom>
          <a:noFill/>
          <a:ln w="3175">
            <a:solidFill>
              <a:srgbClr val="4CBCD0"/>
            </a:solidFill>
            <a:round/>
            <a:headEnd/>
            <a:tailEnd/>
          </a:ln>
        </p:spPr>
        <p:txBody>
          <a:bodyPr/>
          <a:lstStyle/>
          <a:p>
            <a:endParaRPr lang="en-US" sz="1600" dirty="0">
              <a:ea typeface="宋体" pitchFamily="2" charset="-122"/>
            </a:endParaRPr>
          </a:p>
        </p:txBody>
      </p:sp>
      <p:sp>
        <p:nvSpPr>
          <p:cNvPr id="49" name="Freeform 48"/>
          <p:cNvSpPr>
            <a:spLocks/>
          </p:cNvSpPr>
          <p:nvPr/>
        </p:nvSpPr>
        <p:spPr bwMode="auto">
          <a:xfrm>
            <a:off x="3596156" y="1511893"/>
            <a:ext cx="2663640" cy="2184496"/>
          </a:xfrm>
          <a:custGeom>
            <a:avLst/>
            <a:gdLst>
              <a:gd name="T0" fmla="*/ 1499 w 1537"/>
              <a:gd name="T1" fmla="*/ 691 h 1309"/>
              <a:gd name="T2" fmla="*/ 1443 w 1537"/>
              <a:gd name="T3" fmla="*/ 696 h 1309"/>
              <a:gd name="T4" fmla="*/ 1402 w 1537"/>
              <a:gd name="T5" fmla="*/ 601 h 1309"/>
              <a:gd name="T6" fmla="*/ 1413 w 1537"/>
              <a:gd name="T7" fmla="*/ 560 h 1309"/>
              <a:gd name="T8" fmla="*/ 1458 w 1537"/>
              <a:gd name="T9" fmla="*/ 512 h 1309"/>
              <a:gd name="T10" fmla="*/ 1412 w 1537"/>
              <a:gd name="T11" fmla="*/ 443 h 1309"/>
              <a:gd name="T12" fmla="*/ 1488 w 1537"/>
              <a:gd name="T13" fmla="*/ 363 h 1309"/>
              <a:gd name="T14" fmla="*/ 1495 w 1537"/>
              <a:gd name="T15" fmla="*/ 208 h 1309"/>
              <a:gd name="T16" fmla="*/ 1477 w 1537"/>
              <a:gd name="T17" fmla="*/ 90 h 1309"/>
              <a:gd name="T18" fmla="*/ 1359 w 1537"/>
              <a:gd name="T19" fmla="*/ 126 h 1309"/>
              <a:gd name="T20" fmla="*/ 1279 w 1537"/>
              <a:gd name="T21" fmla="*/ 69 h 1309"/>
              <a:gd name="T22" fmla="*/ 1228 w 1537"/>
              <a:gd name="T23" fmla="*/ 10 h 1309"/>
              <a:gd name="T24" fmla="*/ 1215 w 1537"/>
              <a:gd name="T25" fmla="*/ 110 h 1309"/>
              <a:gd name="T26" fmla="*/ 1182 w 1537"/>
              <a:gd name="T27" fmla="*/ 224 h 1309"/>
              <a:gd name="T28" fmla="*/ 1108 w 1537"/>
              <a:gd name="T29" fmla="*/ 296 h 1309"/>
              <a:gd name="T30" fmla="*/ 1035 w 1537"/>
              <a:gd name="T31" fmla="*/ 356 h 1309"/>
              <a:gd name="T32" fmla="*/ 1019 w 1537"/>
              <a:gd name="T33" fmla="*/ 468 h 1309"/>
              <a:gd name="T34" fmla="*/ 1126 w 1537"/>
              <a:gd name="T35" fmla="*/ 465 h 1309"/>
              <a:gd name="T36" fmla="*/ 1221 w 1537"/>
              <a:gd name="T37" fmla="*/ 463 h 1309"/>
              <a:gd name="T38" fmla="*/ 1221 w 1537"/>
              <a:gd name="T39" fmla="*/ 525 h 1309"/>
              <a:gd name="T40" fmla="*/ 1117 w 1537"/>
              <a:gd name="T41" fmla="*/ 558 h 1309"/>
              <a:gd name="T42" fmla="*/ 1033 w 1537"/>
              <a:gd name="T43" fmla="*/ 639 h 1309"/>
              <a:gd name="T44" fmla="*/ 955 w 1537"/>
              <a:gd name="T45" fmla="*/ 681 h 1309"/>
              <a:gd name="T46" fmla="*/ 875 w 1537"/>
              <a:gd name="T47" fmla="*/ 683 h 1309"/>
              <a:gd name="T48" fmla="*/ 821 w 1537"/>
              <a:gd name="T49" fmla="*/ 734 h 1309"/>
              <a:gd name="T50" fmla="*/ 830 w 1537"/>
              <a:gd name="T51" fmla="*/ 810 h 1309"/>
              <a:gd name="T52" fmla="*/ 760 w 1537"/>
              <a:gd name="T53" fmla="*/ 873 h 1309"/>
              <a:gd name="T54" fmla="*/ 675 w 1537"/>
              <a:gd name="T55" fmla="*/ 905 h 1309"/>
              <a:gd name="T56" fmla="*/ 598 w 1537"/>
              <a:gd name="T57" fmla="*/ 899 h 1309"/>
              <a:gd name="T58" fmla="*/ 545 w 1537"/>
              <a:gd name="T59" fmla="*/ 928 h 1309"/>
              <a:gd name="T60" fmla="*/ 485 w 1537"/>
              <a:gd name="T61" fmla="*/ 950 h 1309"/>
              <a:gd name="T62" fmla="*/ 430 w 1537"/>
              <a:gd name="T63" fmla="*/ 983 h 1309"/>
              <a:gd name="T64" fmla="*/ 373 w 1537"/>
              <a:gd name="T65" fmla="*/ 949 h 1309"/>
              <a:gd name="T66" fmla="*/ 306 w 1537"/>
              <a:gd name="T67" fmla="*/ 932 h 1309"/>
              <a:gd name="T68" fmla="*/ 246 w 1537"/>
              <a:gd name="T69" fmla="*/ 888 h 1309"/>
              <a:gd name="T70" fmla="*/ 188 w 1537"/>
              <a:gd name="T71" fmla="*/ 880 h 1309"/>
              <a:gd name="T72" fmla="*/ 132 w 1537"/>
              <a:gd name="T73" fmla="*/ 884 h 1309"/>
              <a:gd name="T74" fmla="*/ 48 w 1537"/>
              <a:gd name="T75" fmla="*/ 868 h 1309"/>
              <a:gd name="T76" fmla="*/ 19 w 1537"/>
              <a:gd name="T77" fmla="*/ 914 h 1309"/>
              <a:gd name="T78" fmla="*/ 44 w 1537"/>
              <a:gd name="T79" fmla="*/ 1027 h 1309"/>
              <a:gd name="T80" fmla="*/ 146 w 1537"/>
              <a:gd name="T81" fmla="*/ 1026 h 1309"/>
              <a:gd name="T82" fmla="*/ 151 w 1537"/>
              <a:gd name="T83" fmla="*/ 1128 h 1309"/>
              <a:gd name="T84" fmla="*/ 246 w 1537"/>
              <a:gd name="T85" fmla="*/ 1204 h 1309"/>
              <a:gd name="T86" fmla="*/ 342 w 1537"/>
              <a:gd name="T87" fmla="*/ 1160 h 1309"/>
              <a:gd name="T88" fmla="*/ 379 w 1537"/>
              <a:gd name="T89" fmla="*/ 1195 h 1309"/>
              <a:gd name="T90" fmla="*/ 382 w 1537"/>
              <a:gd name="T91" fmla="*/ 1306 h 1309"/>
              <a:gd name="T92" fmla="*/ 493 w 1537"/>
              <a:gd name="T93" fmla="*/ 1259 h 1309"/>
              <a:gd name="T94" fmla="*/ 554 w 1537"/>
              <a:gd name="T95" fmla="*/ 1161 h 1309"/>
              <a:gd name="T96" fmla="*/ 566 w 1537"/>
              <a:gd name="T97" fmla="*/ 1256 h 1309"/>
              <a:gd name="T98" fmla="*/ 671 w 1537"/>
              <a:gd name="T99" fmla="*/ 1295 h 1309"/>
              <a:gd name="T100" fmla="*/ 723 w 1537"/>
              <a:gd name="T101" fmla="*/ 1198 h 1309"/>
              <a:gd name="T102" fmla="*/ 818 w 1537"/>
              <a:gd name="T103" fmla="*/ 1138 h 1309"/>
              <a:gd name="T104" fmla="*/ 922 w 1537"/>
              <a:gd name="T105" fmla="*/ 1074 h 1309"/>
              <a:gd name="T106" fmla="*/ 998 w 1537"/>
              <a:gd name="T107" fmla="*/ 1035 h 1309"/>
              <a:gd name="T108" fmla="*/ 1004 w 1537"/>
              <a:gd name="T109" fmla="*/ 915 h 1309"/>
              <a:gd name="T110" fmla="*/ 1077 w 1537"/>
              <a:gd name="T111" fmla="*/ 951 h 1309"/>
              <a:gd name="T112" fmla="*/ 1156 w 1537"/>
              <a:gd name="T113" fmla="*/ 902 h 1309"/>
              <a:gd name="T114" fmla="*/ 1217 w 1537"/>
              <a:gd name="T115" fmla="*/ 865 h 1309"/>
              <a:gd name="T116" fmla="*/ 1290 w 1537"/>
              <a:gd name="T117" fmla="*/ 951 h 1309"/>
              <a:gd name="T118" fmla="*/ 1300 w 1537"/>
              <a:gd name="T119" fmla="*/ 888 h 1309"/>
              <a:gd name="T120" fmla="*/ 1377 w 1537"/>
              <a:gd name="T121" fmla="*/ 882 h 1309"/>
              <a:gd name="T122" fmla="*/ 1469 w 1537"/>
              <a:gd name="T123" fmla="*/ 799 h 13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37"/>
              <a:gd name="T187" fmla="*/ 0 h 1309"/>
              <a:gd name="T188" fmla="*/ 1537 w 1537"/>
              <a:gd name="T189" fmla="*/ 1309 h 13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37" h="1309">
                <a:moveTo>
                  <a:pt x="1535" y="762"/>
                </a:moveTo>
                <a:lnTo>
                  <a:pt x="1535" y="760"/>
                </a:lnTo>
                <a:lnTo>
                  <a:pt x="1535" y="758"/>
                </a:lnTo>
                <a:lnTo>
                  <a:pt x="1535" y="755"/>
                </a:lnTo>
                <a:lnTo>
                  <a:pt x="1537" y="752"/>
                </a:lnTo>
                <a:lnTo>
                  <a:pt x="1537" y="749"/>
                </a:lnTo>
                <a:lnTo>
                  <a:pt x="1534" y="745"/>
                </a:lnTo>
                <a:lnTo>
                  <a:pt x="1532" y="744"/>
                </a:lnTo>
                <a:lnTo>
                  <a:pt x="1530" y="742"/>
                </a:lnTo>
                <a:lnTo>
                  <a:pt x="1529" y="741"/>
                </a:lnTo>
                <a:lnTo>
                  <a:pt x="1525" y="740"/>
                </a:lnTo>
                <a:lnTo>
                  <a:pt x="1522" y="739"/>
                </a:lnTo>
                <a:lnTo>
                  <a:pt x="1520" y="736"/>
                </a:lnTo>
                <a:lnTo>
                  <a:pt x="1517" y="736"/>
                </a:lnTo>
                <a:lnTo>
                  <a:pt x="1514" y="733"/>
                </a:lnTo>
                <a:lnTo>
                  <a:pt x="1511" y="731"/>
                </a:lnTo>
                <a:lnTo>
                  <a:pt x="1509" y="728"/>
                </a:lnTo>
                <a:lnTo>
                  <a:pt x="1507" y="726"/>
                </a:lnTo>
                <a:lnTo>
                  <a:pt x="1505" y="721"/>
                </a:lnTo>
                <a:lnTo>
                  <a:pt x="1505" y="718"/>
                </a:lnTo>
                <a:lnTo>
                  <a:pt x="1505" y="719"/>
                </a:lnTo>
                <a:lnTo>
                  <a:pt x="1505" y="717"/>
                </a:lnTo>
                <a:lnTo>
                  <a:pt x="1504" y="714"/>
                </a:lnTo>
                <a:lnTo>
                  <a:pt x="1503" y="712"/>
                </a:lnTo>
                <a:lnTo>
                  <a:pt x="1503" y="709"/>
                </a:lnTo>
                <a:lnTo>
                  <a:pt x="1503" y="707"/>
                </a:lnTo>
                <a:lnTo>
                  <a:pt x="1503" y="704"/>
                </a:lnTo>
                <a:lnTo>
                  <a:pt x="1503" y="701"/>
                </a:lnTo>
                <a:lnTo>
                  <a:pt x="1503" y="698"/>
                </a:lnTo>
                <a:lnTo>
                  <a:pt x="1501" y="693"/>
                </a:lnTo>
                <a:lnTo>
                  <a:pt x="1499" y="691"/>
                </a:lnTo>
                <a:lnTo>
                  <a:pt x="1497" y="689"/>
                </a:lnTo>
                <a:lnTo>
                  <a:pt x="1495" y="687"/>
                </a:lnTo>
                <a:lnTo>
                  <a:pt x="1492" y="684"/>
                </a:lnTo>
                <a:lnTo>
                  <a:pt x="1492" y="683"/>
                </a:lnTo>
                <a:lnTo>
                  <a:pt x="1492" y="682"/>
                </a:lnTo>
                <a:lnTo>
                  <a:pt x="1491" y="680"/>
                </a:lnTo>
                <a:lnTo>
                  <a:pt x="1489" y="676"/>
                </a:lnTo>
                <a:lnTo>
                  <a:pt x="1488" y="674"/>
                </a:lnTo>
                <a:lnTo>
                  <a:pt x="1487" y="672"/>
                </a:lnTo>
                <a:lnTo>
                  <a:pt x="1486" y="670"/>
                </a:lnTo>
                <a:lnTo>
                  <a:pt x="1483" y="667"/>
                </a:lnTo>
                <a:lnTo>
                  <a:pt x="1481" y="669"/>
                </a:lnTo>
                <a:lnTo>
                  <a:pt x="1477" y="670"/>
                </a:lnTo>
                <a:lnTo>
                  <a:pt x="1475" y="672"/>
                </a:lnTo>
                <a:lnTo>
                  <a:pt x="1473" y="673"/>
                </a:lnTo>
                <a:lnTo>
                  <a:pt x="1471" y="674"/>
                </a:lnTo>
                <a:lnTo>
                  <a:pt x="1469" y="676"/>
                </a:lnTo>
                <a:lnTo>
                  <a:pt x="1469" y="679"/>
                </a:lnTo>
                <a:lnTo>
                  <a:pt x="1466" y="681"/>
                </a:lnTo>
                <a:lnTo>
                  <a:pt x="1465" y="682"/>
                </a:lnTo>
                <a:lnTo>
                  <a:pt x="1463" y="684"/>
                </a:lnTo>
                <a:lnTo>
                  <a:pt x="1461" y="687"/>
                </a:lnTo>
                <a:lnTo>
                  <a:pt x="1457" y="687"/>
                </a:lnTo>
                <a:lnTo>
                  <a:pt x="1455" y="689"/>
                </a:lnTo>
                <a:lnTo>
                  <a:pt x="1453" y="690"/>
                </a:lnTo>
                <a:lnTo>
                  <a:pt x="1453" y="692"/>
                </a:lnTo>
                <a:lnTo>
                  <a:pt x="1451" y="695"/>
                </a:lnTo>
                <a:lnTo>
                  <a:pt x="1448" y="696"/>
                </a:lnTo>
                <a:lnTo>
                  <a:pt x="1445" y="696"/>
                </a:lnTo>
                <a:lnTo>
                  <a:pt x="1443" y="696"/>
                </a:lnTo>
                <a:lnTo>
                  <a:pt x="1440" y="695"/>
                </a:lnTo>
                <a:lnTo>
                  <a:pt x="1438" y="691"/>
                </a:lnTo>
                <a:lnTo>
                  <a:pt x="1438" y="688"/>
                </a:lnTo>
                <a:lnTo>
                  <a:pt x="1437" y="684"/>
                </a:lnTo>
                <a:lnTo>
                  <a:pt x="1435" y="682"/>
                </a:lnTo>
                <a:lnTo>
                  <a:pt x="1434" y="678"/>
                </a:lnTo>
                <a:lnTo>
                  <a:pt x="1434" y="675"/>
                </a:lnTo>
                <a:lnTo>
                  <a:pt x="1432" y="673"/>
                </a:lnTo>
                <a:lnTo>
                  <a:pt x="1431" y="671"/>
                </a:lnTo>
                <a:lnTo>
                  <a:pt x="1431" y="669"/>
                </a:lnTo>
                <a:lnTo>
                  <a:pt x="1430" y="666"/>
                </a:lnTo>
                <a:lnTo>
                  <a:pt x="1430" y="664"/>
                </a:lnTo>
                <a:lnTo>
                  <a:pt x="1430" y="659"/>
                </a:lnTo>
                <a:lnTo>
                  <a:pt x="1430" y="657"/>
                </a:lnTo>
                <a:lnTo>
                  <a:pt x="1428" y="655"/>
                </a:lnTo>
                <a:lnTo>
                  <a:pt x="1426" y="654"/>
                </a:lnTo>
                <a:lnTo>
                  <a:pt x="1423" y="652"/>
                </a:lnTo>
                <a:lnTo>
                  <a:pt x="1421" y="649"/>
                </a:lnTo>
                <a:lnTo>
                  <a:pt x="1419" y="647"/>
                </a:lnTo>
                <a:lnTo>
                  <a:pt x="1418" y="645"/>
                </a:lnTo>
                <a:lnTo>
                  <a:pt x="1419" y="641"/>
                </a:lnTo>
                <a:lnTo>
                  <a:pt x="1419" y="639"/>
                </a:lnTo>
                <a:lnTo>
                  <a:pt x="1419" y="636"/>
                </a:lnTo>
                <a:lnTo>
                  <a:pt x="1419" y="633"/>
                </a:lnTo>
                <a:lnTo>
                  <a:pt x="1419" y="630"/>
                </a:lnTo>
                <a:lnTo>
                  <a:pt x="1419" y="628"/>
                </a:lnTo>
                <a:lnTo>
                  <a:pt x="1419" y="626"/>
                </a:lnTo>
                <a:lnTo>
                  <a:pt x="1418" y="621"/>
                </a:lnTo>
                <a:lnTo>
                  <a:pt x="1418" y="619"/>
                </a:lnTo>
                <a:lnTo>
                  <a:pt x="1417" y="614"/>
                </a:lnTo>
                <a:lnTo>
                  <a:pt x="1415" y="611"/>
                </a:lnTo>
                <a:lnTo>
                  <a:pt x="1411" y="607"/>
                </a:lnTo>
                <a:lnTo>
                  <a:pt x="1409" y="606"/>
                </a:lnTo>
                <a:lnTo>
                  <a:pt x="1405" y="604"/>
                </a:lnTo>
                <a:lnTo>
                  <a:pt x="1403" y="602"/>
                </a:lnTo>
                <a:lnTo>
                  <a:pt x="1402" y="601"/>
                </a:lnTo>
                <a:lnTo>
                  <a:pt x="1400" y="598"/>
                </a:lnTo>
                <a:lnTo>
                  <a:pt x="1399" y="596"/>
                </a:lnTo>
                <a:lnTo>
                  <a:pt x="1396" y="593"/>
                </a:lnTo>
                <a:lnTo>
                  <a:pt x="1395" y="592"/>
                </a:lnTo>
                <a:lnTo>
                  <a:pt x="1393" y="589"/>
                </a:lnTo>
                <a:lnTo>
                  <a:pt x="1391" y="586"/>
                </a:lnTo>
                <a:lnTo>
                  <a:pt x="1389" y="584"/>
                </a:lnTo>
                <a:lnTo>
                  <a:pt x="1386" y="583"/>
                </a:lnTo>
                <a:lnTo>
                  <a:pt x="1383" y="583"/>
                </a:lnTo>
                <a:lnTo>
                  <a:pt x="1378" y="579"/>
                </a:lnTo>
                <a:lnTo>
                  <a:pt x="1377" y="577"/>
                </a:lnTo>
                <a:lnTo>
                  <a:pt x="1376" y="573"/>
                </a:lnTo>
                <a:lnTo>
                  <a:pt x="1375" y="570"/>
                </a:lnTo>
                <a:lnTo>
                  <a:pt x="1375" y="568"/>
                </a:lnTo>
                <a:lnTo>
                  <a:pt x="1375" y="563"/>
                </a:lnTo>
                <a:lnTo>
                  <a:pt x="1375" y="561"/>
                </a:lnTo>
                <a:lnTo>
                  <a:pt x="1378" y="555"/>
                </a:lnTo>
                <a:lnTo>
                  <a:pt x="1380" y="552"/>
                </a:lnTo>
                <a:lnTo>
                  <a:pt x="1382" y="550"/>
                </a:lnTo>
                <a:lnTo>
                  <a:pt x="1384" y="547"/>
                </a:lnTo>
                <a:lnTo>
                  <a:pt x="1386" y="547"/>
                </a:lnTo>
                <a:lnTo>
                  <a:pt x="1388" y="547"/>
                </a:lnTo>
                <a:lnTo>
                  <a:pt x="1391" y="547"/>
                </a:lnTo>
                <a:lnTo>
                  <a:pt x="1393" y="547"/>
                </a:lnTo>
                <a:lnTo>
                  <a:pt x="1395" y="547"/>
                </a:lnTo>
                <a:lnTo>
                  <a:pt x="1397" y="550"/>
                </a:lnTo>
                <a:lnTo>
                  <a:pt x="1399" y="552"/>
                </a:lnTo>
                <a:lnTo>
                  <a:pt x="1402" y="554"/>
                </a:lnTo>
                <a:lnTo>
                  <a:pt x="1404" y="555"/>
                </a:lnTo>
                <a:lnTo>
                  <a:pt x="1406" y="556"/>
                </a:lnTo>
                <a:lnTo>
                  <a:pt x="1408" y="559"/>
                </a:lnTo>
                <a:lnTo>
                  <a:pt x="1410" y="559"/>
                </a:lnTo>
                <a:lnTo>
                  <a:pt x="1413" y="560"/>
                </a:lnTo>
                <a:lnTo>
                  <a:pt x="1414" y="561"/>
                </a:lnTo>
                <a:lnTo>
                  <a:pt x="1417" y="562"/>
                </a:lnTo>
                <a:lnTo>
                  <a:pt x="1419" y="564"/>
                </a:lnTo>
                <a:lnTo>
                  <a:pt x="1421" y="566"/>
                </a:lnTo>
                <a:lnTo>
                  <a:pt x="1423" y="566"/>
                </a:lnTo>
                <a:lnTo>
                  <a:pt x="1425" y="567"/>
                </a:lnTo>
                <a:lnTo>
                  <a:pt x="1427" y="569"/>
                </a:lnTo>
                <a:lnTo>
                  <a:pt x="1430" y="569"/>
                </a:lnTo>
                <a:lnTo>
                  <a:pt x="1432" y="569"/>
                </a:lnTo>
                <a:lnTo>
                  <a:pt x="1436" y="569"/>
                </a:lnTo>
                <a:lnTo>
                  <a:pt x="1437" y="569"/>
                </a:lnTo>
                <a:lnTo>
                  <a:pt x="1439" y="569"/>
                </a:lnTo>
                <a:lnTo>
                  <a:pt x="1442" y="567"/>
                </a:lnTo>
                <a:lnTo>
                  <a:pt x="1444" y="564"/>
                </a:lnTo>
                <a:lnTo>
                  <a:pt x="1444" y="562"/>
                </a:lnTo>
                <a:lnTo>
                  <a:pt x="1447" y="561"/>
                </a:lnTo>
                <a:lnTo>
                  <a:pt x="1449" y="560"/>
                </a:lnTo>
                <a:lnTo>
                  <a:pt x="1451" y="558"/>
                </a:lnTo>
                <a:lnTo>
                  <a:pt x="1453" y="553"/>
                </a:lnTo>
                <a:lnTo>
                  <a:pt x="1456" y="551"/>
                </a:lnTo>
                <a:lnTo>
                  <a:pt x="1460" y="549"/>
                </a:lnTo>
                <a:lnTo>
                  <a:pt x="1462" y="544"/>
                </a:lnTo>
                <a:lnTo>
                  <a:pt x="1464" y="541"/>
                </a:lnTo>
                <a:lnTo>
                  <a:pt x="1468" y="538"/>
                </a:lnTo>
                <a:lnTo>
                  <a:pt x="1470" y="536"/>
                </a:lnTo>
                <a:lnTo>
                  <a:pt x="1472" y="534"/>
                </a:lnTo>
                <a:lnTo>
                  <a:pt x="1472" y="529"/>
                </a:lnTo>
                <a:lnTo>
                  <a:pt x="1468" y="529"/>
                </a:lnTo>
                <a:lnTo>
                  <a:pt x="1465" y="528"/>
                </a:lnTo>
                <a:lnTo>
                  <a:pt x="1463" y="528"/>
                </a:lnTo>
                <a:lnTo>
                  <a:pt x="1461" y="526"/>
                </a:lnTo>
                <a:lnTo>
                  <a:pt x="1458" y="521"/>
                </a:lnTo>
                <a:lnTo>
                  <a:pt x="1458" y="519"/>
                </a:lnTo>
                <a:lnTo>
                  <a:pt x="1458" y="516"/>
                </a:lnTo>
                <a:lnTo>
                  <a:pt x="1458" y="512"/>
                </a:lnTo>
                <a:lnTo>
                  <a:pt x="1460" y="510"/>
                </a:lnTo>
                <a:lnTo>
                  <a:pt x="1460" y="506"/>
                </a:lnTo>
                <a:lnTo>
                  <a:pt x="1463" y="504"/>
                </a:lnTo>
                <a:lnTo>
                  <a:pt x="1466" y="504"/>
                </a:lnTo>
                <a:lnTo>
                  <a:pt x="1471" y="504"/>
                </a:lnTo>
                <a:lnTo>
                  <a:pt x="1474" y="504"/>
                </a:lnTo>
                <a:lnTo>
                  <a:pt x="1478" y="503"/>
                </a:lnTo>
                <a:lnTo>
                  <a:pt x="1479" y="503"/>
                </a:lnTo>
                <a:lnTo>
                  <a:pt x="1483" y="499"/>
                </a:lnTo>
                <a:lnTo>
                  <a:pt x="1483" y="497"/>
                </a:lnTo>
                <a:lnTo>
                  <a:pt x="1483" y="493"/>
                </a:lnTo>
                <a:lnTo>
                  <a:pt x="1483" y="491"/>
                </a:lnTo>
                <a:lnTo>
                  <a:pt x="1483" y="487"/>
                </a:lnTo>
                <a:lnTo>
                  <a:pt x="1482" y="483"/>
                </a:lnTo>
                <a:lnTo>
                  <a:pt x="1482" y="478"/>
                </a:lnTo>
                <a:lnTo>
                  <a:pt x="1480" y="478"/>
                </a:lnTo>
                <a:lnTo>
                  <a:pt x="1475" y="477"/>
                </a:lnTo>
                <a:lnTo>
                  <a:pt x="1472" y="480"/>
                </a:lnTo>
                <a:lnTo>
                  <a:pt x="1466" y="483"/>
                </a:lnTo>
                <a:lnTo>
                  <a:pt x="1460" y="489"/>
                </a:lnTo>
                <a:lnTo>
                  <a:pt x="1455" y="489"/>
                </a:lnTo>
                <a:lnTo>
                  <a:pt x="1451" y="489"/>
                </a:lnTo>
                <a:lnTo>
                  <a:pt x="1447" y="489"/>
                </a:lnTo>
                <a:lnTo>
                  <a:pt x="1440" y="487"/>
                </a:lnTo>
                <a:lnTo>
                  <a:pt x="1436" y="484"/>
                </a:lnTo>
                <a:lnTo>
                  <a:pt x="1435" y="481"/>
                </a:lnTo>
                <a:lnTo>
                  <a:pt x="1428" y="476"/>
                </a:lnTo>
                <a:lnTo>
                  <a:pt x="1425" y="472"/>
                </a:lnTo>
                <a:lnTo>
                  <a:pt x="1418" y="468"/>
                </a:lnTo>
                <a:lnTo>
                  <a:pt x="1414" y="463"/>
                </a:lnTo>
                <a:lnTo>
                  <a:pt x="1413" y="458"/>
                </a:lnTo>
                <a:lnTo>
                  <a:pt x="1411" y="452"/>
                </a:lnTo>
                <a:lnTo>
                  <a:pt x="1411" y="449"/>
                </a:lnTo>
                <a:lnTo>
                  <a:pt x="1412" y="443"/>
                </a:lnTo>
                <a:lnTo>
                  <a:pt x="1412" y="437"/>
                </a:lnTo>
                <a:lnTo>
                  <a:pt x="1412" y="433"/>
                </a:lnTo>
                <a:lnTo>
                  <a:pt x="1412" y="432"/>
                </a:lnTo>
                <a:lnTo>
                  <a:pt x="1412" y="430"/>
                </a:lnTo>
                <a:lnTo>
                  <a:pt x="1413" y="429"/>
                </a:lnTo>
                <a:lnTo>
                  <a:pt x="1415" y="427"/>
                </a:lnTo>
                <a:lnTo>
                  <a:pt x="1421" y="424"/>
                </a:lnTo>
                <a:lnTo>
                  <a:pt x="1426" y="421"/>
                </a:lnTo>
                <a:lnTo>
                  <a:pt x="1431" y="417"/>
                </a:lnTo>
                <a:lnTo>
                  <a:pt x="1438" y="411"/>
                </a:lnTo>
                <a:lnTo>
                  <a:pt x="1442" y="404"/>
                </a:lnTo>
                <a:lnTo>
                  <a:pt x="1444" y="398"/>
                </a:lnTo>
                <a:lnTo>
                  <a:pt x="1444" y="392"/>
                </a:lnTo>
                <a:lnTo>
                  <a:pt x="1444" y="388"/>
                </a:lnTo>
                <a:lnTo>
                  <a:pt x="1444" y="380"/>
                </a:lnTo>
                <a:lnTo>
                  <a:pt x="1452" y="373"/>
                </a:lnTo>
                <a:lnTo>
                  <a:pt x="1455" y="370"/>
                </a:lnTo>
                <a:lnTo>
                  <a:pt x="1460" y="366"/>
                </a:lnTo>
                <a:lnTo>
                  <a:pt x="1464" y="362"/>
                </a:lnTo>
                <a:lnTo>
                  <a:pt x="1464" y="355"/>
                </a:lnTo>
                <a:lnTo>
                  <a:pt x="1464" y="352"/>
                </a:lnTo>
                <a:lnTo>
                  <a:pt x="1464" y="347"/>
                </a:lnTo>
                <a:lnTo>
                  <a:pt x="1464" y="344"/>
                </a:lnTo>
                <a:lnTo>
                  <a:pt x="1469" y="336"/>
                </a:lnTo>
                <a:lnTo>
                  <a:pt x="1473" y="332"/>
                </a:lnTo>
                <a:lnTo>
                  <a:pt x="1480" y="334"/>
                </a:lnTo>
                <a:lnTo>
                  <a:pt x="1483" y="334"/>
                </a:lnTo>
                <a:lnTo>
                  <a:pt x="1487" y="339"/>
                </a:lnTo>
                <a:lnTo>
                  <a:pt x="1487" y="346"/>
                </a:lnTo>
                <a:lnTo>
                  <a:pt x="1488" y="354"/>
                </a:lnTo>
                <a:lnTo>
                  <a:pt x="1488" y="358"/>
                </a:lnTo>
                <a:lnTo>
                  <a:pt x="1488" y="363"/>
                </a:lnTo>
                <a:lnTo>
                  <a:pt x="1491" y="369"/>
                </a:lnTo>
                <a:lnTo>
                  <a:pt x="1496" y="370"/>
                </a:lnTo>
                <a:lnTo>
                  <a:pt x="1500" y="370"/>
                </a:lnTo>
                <a:lnTo>
                  <a:pt x="1504" y="370"/>
                </a:lnTo>
                <a:lnTo>
                  <a:pt x="1509" y="370"/>
                </a:lnTo>
                <a:lnTo>
                  <a:pt x="1514" y="365"/>
                </a:lnTo>
                <a:lnTo>
                  <a:pt x="1514" y="362"/>
                </a:lnTo>
                <a:lnTo>
                  <a:pt x="1514" y="356"/>
                </a:lnTo>
                <a:lnTo>
                  <a:pt x="1514" y="352"/>
                </a:lnTo>
                <a:lnTo>
                  <a:pt x="1514" y="346"/>
                </a:lnTo>
                <a:lnTo>
                  <a:pt x="1514" y="338"/>
                </a:lnTo>
                <a:lnTo>
                  <a:pt x="1514" y="331"/>
                </a:lnTo>
                <a:lnTo>
                  <a:pt x="1514" y="326"/>
                </a:lnTo>
                <a:lnTo>
                  <a:pt x="1513" y="320"/>
                </a:lnTo>
                <a:lnTo>
                  <a:pt x="1508" y="312"/>
                </a:lnTo>
                <a:lnTo>
                  <a:pt x="1506" y="308"/>
                </a:lnTo>
                <a:lnTo>
                  <a:pt x="1503" y="304"/>
                </a:lnTo>
                <a:lnTo>
                  <a:pt x="1503" y="295"/>
                </a:lnTo>
                <a:lnTo>
                  <a:pt x="1504" y="288"/>
                </a:lnTo>
                <a:lnTo>
                  <a:pt x="1505" y="283"/>
                </a:lnTo>
                <a:lnTo>
                  <a:pt x="1507" y="274"/>
                </a:lnTo>
                <a:lnTo>
                  <a:pt x="1508" y="269"/>
                </a:lnTo>
                <a:lnTo>
                  <a:pt x="1511" y="263"/>
                </a:lnTo>
                <a:lnTo>
                  <a:pt x="1511" y="259"/>
                </a:lnTo>
                <a:lnTo>
                  <a:pt x="1509" y="252"/>
                </a:lnTo>
                <a:lnTo>
                  <a:pt x="1504" y="244"/>
                </a:lnTo>
                <a:lnTo>
                  <a:pt x="1500" y="241"/>
                </a:lnTo>
                <a:lnTo>
                  <a:pt x="1497" y="235"/>
                </a:lnTo>
                <a:lnTo>
                  <a:pt x="1496" y="231"/>
                </a:lnTo>
                <a:lnTo>
                  <a:pt x="1492" y="223"/>
                </a:lnTo>
                <a:lnTo>
                  <a:pt x="1492" y="217"/>
                </a:lnTo>
                <a:lnTo>
                  <a:pt x="1495" y="211"/>
                </a:lnTo>
                <a:lnTo>
                  <a:pt x="1495" y="208"/>
                </a:lnTo>
                <a:lnTo>
                  <a:pt x="1497" y="199"/>
                </a:lnTo>
                <a:lnTo>
                  <a:pt x="1499" y="196"/>
                </a:lnTo>
                <a:lnTo>
                  <a:pt x="1504" y="190"/>
                </a:lnTo>
                <a:lnTo>
                  <a:pt x="1506" y="186"/>
                </a:lnTo>
                <a:lnTo>
                  <a:pt x="1507" y="181"/>
                </a:lnTo>
                <a:lnTo>
                  <a:pt x="1507" y="179"/>
                </a:lnTo>
                <a:lnTo>
                  <a:pt x="1508" y="177"/>
                </a:lnTo>
                <a:lnTo>
                  <a:pt x="1508" y="175"/>
                </a:lnTo>
                <a:lnTo>
                  <a:pt x="1509" y="173"/>
                </a:lnTo>
                <a:lnTo>
                  <a:pt x="1509" y="168"/>
                </a:lnTo>
                <a:lnTo>
                  <a:pt x="1509" y="163"/>
                </a:lnTo>
                <a:lnTo>
                  <a:pt x="1509" y="158"/>
                </a:lnTo>
                <a:lnTo>
                  <a:pt x="1509" y="154"/>
                </a:lnTo>
                <a:lnTo>
                  <a:pt x="1509" y="150"/>
                </a:lnTo>
                <a:lnTo>
                  <a:pt x="1509" y="147"/>
                </a:lnTo>
                <a:lnTo>
                  <a:pt x="1509" y="145"/>
                </a:lnTo>
                <a:lnTo>
                  <a:pt x="1509" y="139"/>
                </a:lnTo>
                <a:lnTo>
                  <a:pt x="1509" y="137"/>
                </a:lnTo>
                <a:lnTo>
                  <a:pt x="1509" y="134"/>
                </a:lnTo>
                <a:lnTo>
                  <a:pt x="1506" y="129"/>
                </a:lnTo>
                <a:lnTo>
                  <a:pt x="1506" y="124"/>
                </a:lnTo>
                <a:lnTo>
                  <a:pt x="1504" y="121"/>
                </a:lnTo>
                <a:lnTo>
                  <a:pt x="1503" y="117"/>
                </a:lnTo>
                <a:lnTo>
                  <a:pt x="1501" y="115"/>
                </a:lnTo>
                <a:lnTo>
                  <a:pt x="1498" y="110"/>
                </a:lnTo>
                <a:lnTo>
                  <a:pt x="1496" y="105"/>
                </a:lnTo>
                <a:lnTo>
                  <a:pt x="1494" y="104"/>
                </a:lnTo>
                <a:lnTo>
                  <a:pt x="1492" y="100"/>
                </a:lnTo>
                <a:lnTo>
                  <a:pt x="1489" y="98"/>
                </a:lnTo>
                <a:lnTo>
                  <a:pt x="1488" y="94"/>
                </a:lnTo>
                <a:lnTo>
                  <a:pt x="1483" y="90"/>
                </a:lnTo>
                <a:lnTo>
                  <a:pt x="1480" y="90"/>
                </a:lnTo>
                <a:lnTo>
                  <a:pt x="1477" y="90"/>
                </a:lnTo>
                <a:lnTo>
                  <a:pt x="1474" y="90"/>
                </a:lnTo>
                <a:lnTo>
                  <a:pt x="1471" y="89"/>
                </a:lnTo>
                <a:lnTo>
                  <a:pt x="1468" y="89"/>
                </a:lnTo>
                <a:lnTo>
                  <a:pt x="1464" y="89"/>
                </a:lnTo>
                <a:lnTo>
                  <a:pt x="1460" y="89"/>
                </a:lnTo>
                <a:lnTo>
                  <a:pt x="1456" y="90"/>
                </a:lnTo>
                <a:lnTo>
                  <a:pt x="1455" y="94"/>
                </a:lnTo>
                <a:lnTo>
                  <a:pt x="1452" y="98"/>
                </a:lnTo>
                <a:lnTo>
                  <a:pt x="1448" y="98"/>
                </a:lnTo>
                <a:lnTo>
                  <a:pt x="1446" y="102"/>
                </a:lnTo>
                <a:lnTo>
                  <a:pt x="1444" y="104"/>
                </a:lnTo>
                <a:lnTo>
                  <a:pt x="1442" y="108"/>
                </a:lnTo>
                <a:lnTo>
                  <a:pt x="1438" y="113"/>
                </a:lnTo>
                <a:lnTo>
                  <a:pt x="1436" y="117"/>
                </a:lnTo>
                <a:lnTo>
                  <a:pt x="1436" y="121"/>
                </a:lnTo>
                <a:lnTo>
                  <a:pt x="1432" y="123"/>
                </a:lnTo>
                <a:lnTo>
                  <a:pt x="1430" y="125"/>
                </a:lnTo>
                <a:lnTo>
                  <a:pt x="1427" y="126"/>
                </a:lnTo>
                <a:lnTo>
                  <a:pt x="1423" y="128"/>
                </a:lnTo>
                <a:lnTo>
                  <a:pt x="1418" y="130"/>
                </a:lnTo>
                <a:lnTo>
                  <a:pt x="1415" y="130"/>
                </a:lnTo>
                <a:lnTo>
                  <a:pt x="1411" y="130"/>
                </a:lnTo>
                <a:lnTo>
                  <a:pt x="1402" y="130"/>
                </a:lnTo>
                <a:lnTo>
                  <a:pt x="1400" y="130"/>
                </a:lnTo>
                <a:lnTo>
                  <a:pt x="1396" y="130"/>
                </a:lnTo>
                <a:lnTo>
                  <a:pt x="1394" y="130"/>
                </a:lnTo>
                <a:lnTo>
                  <a:pt x="1392" y="130"/>
                </a:lnTo>
                <a:lnTo>
                  <a:pt x="1387" y="133"/>
                </a:lnTo>
                <a:lnTo>
                  <a:pt x="1383" y="133"/>
                </a:lnTo>
                <a:lnTo>
                  <a:pt x="1382" y="133"/>
                </a:lnTo>
                <a:lnTo>
                  <a:pt x="1377" y="133"/>
                </a:lnTo>
                <a:lnTo>
                  <a:pt x="1375" y="133"/>
                </a:lnTo>
                <a:lnTo>
                  <a:pt x="1371" y="132"/>
                </a:lnTo>
                <a:lnTo>
                  <a:pt x="1368" y="132"/>
                </a:lnTo>
                <a:lnTo>
                  <a:pt x="1365" y="131"/>
                </a:lnTo>
                <a:lnTo>
                  <a:pt x="1361" y="129"/>
                </a:lnTo>
                <a:lnTo>
                  <a:pt x="1359" y="126"/>
                </a:lnTo>
                <a:lnTo>
                  <a:pt x="1356" y="123"/>
                </a:lnTo>
                <a:lnTo>
                  <a:pt x="1353" y="121"/>
                </a:lnTo>
                <a:lnTo>
                  <a:pt x="1351" y="115"/>
                </a:lnTo>
                <a:lnTo>
                  <a:pt x="1350" y="113"/>
                </a:lnTo>
                <a:lnTo>
                  <a:pt x="1350" y="110"/>
                </a:lnTo>
                <a:lnTo>
                  <a:pt x="1346" y="105"/>
                </a:lnTo>
                <a:lnTo>
                  <a:pt x="1345" y="103"/>
                </a:lnTo>
                <a:lnTo>
                  <a:pt x="1343" y="97"/>
                </a:lnTo>
                <a:lnTo>
                  <a:pt x="1341" y="95"/>
                </a:lnTo>
                <a:lnTo>
                  <a:pt x="1341" y="91"/>
                </a:lnTo>
                <a:lnTo>
                  <a:pt x="1341" y="89"/>
                </a:lnTo>
                <a:lnTo>
                  <a:pt x="1340" y="86"/>
                </a:lnTo>
                <a:lnTo>
                  <a:pt x="1340" y="82"/>
                </a:lnTo>
                <a:lnTo>
                  <a:pt x="1340" y="80"/>
                </a:lnTo>
                <a:lnTo>
                  <a:pt x="1337" y="76"/>
                </a:lnTo>
                <a:lnTo>
                  <a:pt x="1337" y="72"/>
                </a:lnTo>
                <a:lnTo>
                  <a:pt x="1336" y="70"/>
                </a:lnTo>
                <a:lnTo>
                  <a:pt x="1335" y="65"/>
                </a:lnTo>
                <a:lnTo>
                  <a:pt x="1331" y="63"/>
                </a:lnTo>
                <a:lnTo>
                  <a:pt x="1327" y="61"/>
                </a:lnTo>
                <a:lnTo>
                  <a:pt x="1324" y="60"/>
                </a:lnTo>
                <a:lnTo>
                  <a:pt x="1318" y="59"/>
                </a:lnTo>
                <a:lnTo>
                  <a:pt x="1316" y="59"/>
                </a:lnTo>
                <a:lnTo>
                  <a:pt x="1314" y="59"/>
                </a:lnTo>
                <a:lnTo>
                  <a:pt x="1308" y="57"/>
                </a:lnTo>
                <a:lnTo>
                  <a:pt x="1306" y="62"/>
                </a:lnTo>
                <a:lnTo>
                  <a:pt x="1305" y="67"/>
                </a:lnTo>
                <a:lnTo>
                  <a:pt x="1305" y="70"/>
                </a:lnTo>
                <a:lnTo>
                  <a:pt x="1305" y="76"/>
                </a:lnTo>
                <a:lnTo>
                  <a:pt x="1305" y="81"/>
                </a:lnTo>
                <a:lnTo>
                  <a:pt x="1300" y="83"/>
                </a:lnTo>
                <a:lnTo>
                  <a:pt x="1296" y="83"/>
                </a:lnTo>
                <a:lnTo>
                  <a:pt x="1292" y="83"/>
                </a:lnTo>
                <a:lnTo>
                  <a:pt x="1286" y="81"/>
                </a:lnTo>
                <a:lnTo>
                  <a:pt x="1282" y="78"/>
                </a:lnTo>
                <a:lnTo>
                  <a:pt x="1280" y="74"/>
                </a:lnTo>
                <a:lnTo>
                  <a:pt x="1279" y="69"/>
                </a:lnTo>
                <a:lnTo>
                  <a:pt x="1274" y="68"/>
                </a:lnTo>
                <a:lnTo>
                  <a:pt x="1271" y="63"/>
                </a:lnTo>
                <a:lnTo>
                  <a:pt x="1266" y="62"/>
                </a:lnTo>
                <a:lnTo>
                  <a:pt x="1262" y="56"/>
                </a:lnTo>
                <a:lnTo>
                  <a:pt x="1262" y="52"/>
                </a:lnTo>
                <a:lnTo>
                  <a:pt x="1264" y="46"/>
                </a:lnTo>
                <a:lnTo>
                  <a:pt x="1265" y="43"/>
                </a:lnTo>
                <a:lnTo>
                  <a:pt x="1268" y="38"/>
                </a:lnTo>
                <a:lnTo>
                  <a:pt x="1273" y="36"/>
                </a:lnTo>
                <a:lnTo>
                  <a:pt x="1276" y="33"/>
                </a:lnTo>
                <a:lnTo>
                  <a:pt x="1277" y="31"/>
                </a:lnTo>
                <a:lnTo>
                  <a:pt x="1277" y="28"/>
                </a:lnTo>
                <a:lnTo>
                  <a:pt x="1277" y="22"/>
                </a:lnTo>
                <a:lnTo>
                  <a:pt x="1277" y="16"/>
                </a:lnTo>
                <a:lnTo>
                  <a:pt x="1274" y="10"/>
                </a:lnTo>
                <a:lnTo>
                  <a:pt x="1273" y="5"/>
                </a:lnTo>
                <a:lnTo>
                  <a:pt x="1272" y="2"/>
                </a:lnTo>
                <a:lnTo>
                  <a:pt x="1271" y="1"/>
                </a:lnTo>
                <a:lnTo>
                  <a:pt x="1266" y="1"/>
                </a:lnTo>
                <a:lnTo>
                  <a:pt x="1263" y="0"/>
                </a:lnTo>
                <a:lnTo>
                  <a:pt x="1260" y="0"/>
                </a:lnTo>
                <a:lnTo>
                  <a:pt x="1255" y="1"/>
                </a:lnTo>
                <a:lnTo>
                  <a:pt x="1253" y="4"/>
                </a:lnTo>
                <a:lnTo>
                  <a:pt x="1249" y="7"/>
                </a:lnTo>
                <a:lnTo>
                  <a:pt x="1247" y="8"/>
                </a:lnTo>
                <a:lnTo>
                  <a:pt x="1243" y="9"/>
                </a:lnTo>
                <a:lnTo>
                  <a:pt x="1240" y="10"/>
                </a:lnTo>
                <a:lnTo>
                  <a:pt x="1238" y="10"/>
                </a:lnTo>
                <a:lnTo>
                  <a:pt x="1236" y="10"/>
                </a:lnTo>
                <a:lnTo>
                  <a:pt x="1233" y="9"/>
                </a:lnTo>
                <a:lnTo>
                  <a:pt x="1230" y="10"/>
                </a:lnTo>
                <a:lnTo>
                  <a:pt x="1228" y="10"/>
                </a:lnTo>
                <a:lnTo>
                  <a:pt x="1224" y="11"/>
                </a:lnTo>
                <a:lnTo>
                  <a:pt x="1222" y="13"/>
                </a:lnTo>
                <a:lnTo>
                  <a:pt x="1219" y="16"/>
                </a:lnTo>
                <a:lnTo>
                  <a:pt x="1216" y="16"/>
                </a:lnTo>
                <a:lnTo>
                  <a:pt x="1214" y="17"/>
                </a:lnTo>
                <a:lnTo>
                  <a:pt x="1212" y="19"/>
                </a:lnTo>
                <a:lnTo>
                  <a:pt x="1210" y="20"/>
                </a:lnTo>
                <a:lnTo>
                  <a:pt x="1206" y="21"/>
                </a:lnTo>
                <a:lnTo>
                  <a:pt x="1204" y="22"/>
                </a:lnTo>
                <a:lnTo>
                  <a:pt x="1200" y="24"/>
                </a:lnTo>
                <a:lnTo>
                  <a:pt x="1198" y="27"/>
                </a:lnTo>
                <a:lnTo>
                  <a:pt x="1195" y="28"/>
                </a:lnTo>
                <a:lnTo>
                  <a:pt x="1195" y="31"/>
                </a:lnTo>
                <a:lnTo>
                  <a:pt x="1191" y="36"/>
                </a:lnTo>
                <a:lnTo>
                  <a:pt x="1190" y="39"/>
                </a:lnTo>
                <a:lnTo>
                  <a:pt x="1189" y="43"/>
                </a:lnTo>
                <a:lnTo>
                  <a:pt x="1189" y="46"/>
                </a:lnTo>
                <a:lnTo>
                  <a:pt x="1189" y="48"/>
                </a:lnTo>
                <a:lnTo>
                  <a:pt x="1189" y="52"/>
                </a:lnTo>
                <a:lnTo>
                  <a:pt x="1189" y="55"/>
                </a:lnTo>
                <a:lnTo>
                  <a:pt x="1189" y="61"/>
                </a:lnTo>
                <a:lnTo>
                  <a:pt x="1190" y="62"/>
                </a:lnTo>
                <a:lnTo>
                  <a:pt x="1193" y="65"/>
                </a:lnTo>
                <a:lnTo>
                  <a:pt x="1194" y="68"/>
                </a:lnTo>
                <a:lnTo>
                  <a:pt x="1198" y="69"/>
                </a:lnTo>
                <a:lnTo>
                  <a:pt x="1202" y="72"/>
                </a:lnTo>
                <a:lnTo>
                  <a:pt x="1204" y="76"/>
                </a:lnTo>
                <a:lnTo>
                  <a:pt x="1206" y="79"/>
                </a:lnTo>
                <a:lnTo>
                  <a:pt x="1208" y="81"/>
                </a:lnTo>
                <a:lnTo>
                  <a:pt x="1212" y="83"/>
                </a:lnTo>
                <a:lnTo>
                  <a:pt x="1212" y="86"/>
                </a:lnTo>
                <a:lnTo>
                  <a:pt x="1215" y="90"/>
                </a:lnTo>
                <a:lnTo>
                  <a:pt x="1216" y="95"/>
                </a:lnTo>
                <a:lnTo>
                  <a:pt x="1216" y="99"/>
                </a:lnTo>
                <a:lnTo>
                  <a:pt x="1216" y="104"/>
                </a:lnTo>
                <a:lnTo>
                  <a:pt x="1216" y="107"/>
                </a:lnTo>
                <a:lnTo>
                  <a:pt x="1215" y="110"/>
                </a:lnTo>
                <a:lnTo>
                  <a:pt x="1215" y="113"/>
                </a:lnTo>
                <a:lnTo>
                  <a:pt x="1215" y="117"/>
                </a:lnTo>
                <a:lnTo>
                  <a:pt x="1215" y="120"/>
                </a:lnTo>
                <a:lnTo>
                  <a:pt x="1215" y="123"/>
                </a:lnTo>
                <a:lnTo>
                  <a:pt x="1213" y="123"/>
                </a:lnTo>
                <a:lnTo>
                  <a:pt x="1211" y="125"/>
                </a:lnTo>
                <a:lnTo>
                  <a:pt x="1210" y="130"/>
                </a:lnTo>
                <a:lnTo>
                  <a:pt x="1210" y="133"/>
                </a:lnTo>
                <a:lnTo>
                  <a:pt x="1210" y="137"/>
                </a:lnTo>
                <a:lnTo>
                  <a:pt x="1210" y="141"/>
                </a:lnTo>
                <a:lnTo>
                  <a:pt x="1210" y="143"/>
                </a:lnTo>
                <a:lnTo>
                  <a:pt x="1210" y="147"/>
                </a:lnTo>
                <a:lnTo>
                  <a:pt x="1208" y="150"/>
                </a:lnTo>
                <a:lnTo>
                  <a:pt x="1207" y="154"/>
                </a:lnTo>
                <a:lnTo>
                  <a:pt x="1206" y="157"/>
                </a:lnTo>
                <a:lnTo>
                  <a:pt x="1204" y="160"/>
                </a:lnTo>
                <a:lnTo>
                  <a:pt x="1202" y="162"/>
                </a:lnTo>
                <a:lnTo>
                  <a:pt x="1199" y="165"/>
                </a:lnTo>
                <a:lnTo>
                  <a:pt x="1195" y="167"/>
                </a:lnTo>
                <a:lnTo>
                  <a:pt x="1193" y="168"/>
                </a:lnTo>
                <a:lnTo>
                  <a:pt x="1190" y="171"/>
                </a:lnTo>
                <a:lnTo>
                  <a:pt x="1189" y="174"/>
                </a:lnTo>
                <a:lnTo>
                  <a:pt x="1189" y="177"/>
                </a:lnTo>
                <a:lnTo>
                  <a:pt x="1188" y="180"/>
                </a:lnTo>
                <a:lnTo>
                  <a:pt x="1186" y="183"/>
                </a:lnTo>
                <a:lnTo>
                  <a:pt x="1186" y="185"/>
                </a:lnTo>
                <a:lnTo>
                  <a:pt x="1186" y="190"/>
                </a:lnTo>
                <a:lnTo>
                  <a:pt x="1183" y="193"/>
                </a:lnTo>
                <a:lnTo>
                  <a:pt x="1181" y="197"/>
                </a:lnTo>
                <a:lnTo>
                  <a:pt x="1181" y="199"/>
                </a:lnTo>
                <a:lnTo>
                  <a:pt x="1181" y="203"/>
                </a:lnTo>
                <a:lnTo>
                  <a:pt x="1182" y="207"/>
                </a:lnTo>
                <a:lnTo>
                  <a:pt x="1182" y="210"/>
                </a:lnTo>
                <a:lnTo>
                  <a:pt x="1182" y="214"/>
                </a:lnTo>
                <a:lnTo>
                  <a:pt x="1182" y="218"/>
                </a:lnTo>
                <a:lnTo>
                  <a:pt x="1182" y="222"/>
                </a:lnTo>
                <a:lnTo>
                  <a:pt x="1182" y="224"/>
                </a:lnTo>
                <a:lnTo>
                  <a:pt x="1182" y="227"/>
                </a:lnTo>
                <a:lnTo>
                  <a:pt x="1182" y="229"/>
                </a:lnTo>
                <a:lnTo>
                  <a:pt x="1182" y="233"/>
                </a:lnTo>
                <a:lnTo>
                  <a:pt x="1182" y="235"/>
                </a:lnTo>
                <a:lnTo>
                  <a:pt x="1182" y="239"/>
                </a:lnTo>
                <a:lnTo>
                  <a:pt x="1182" y="242"/>
                </a:lnTo>
                <a:lnTo>
                  <a:pt x="1181" y="246"/>
                </a:lnTo>
                <a:lnTo>
                  <a:pt x="1179" y="249"/>
                </a:lnTo>
                <a:lnTo>
                  <a:pt x="1179" y="252"/>
                </a:lnTo>
                <a:lnTo>
                  <a:pt x="1177" y="257"/>
                </a:lnTo>
                <a:lnTo>
                  <a:pt x="1176" y="261"/>
                </a:lnTo>
                <a:lnTo>
                  <a:pt x="1172" y="265"/>
                </a:lnTo>
                <a:lnTo>
                  <a:pt x="1171" y="268"/>
                </a:lnTo>
                <a:lnTo>
                  <a:pt x="1168" y="270"/>
                </a:lnTo>
                <a:lnTo>
                  <a:pt x="1165" y="271"/>
                </a:lnTo>
                <a:lnTo>
                  <a:pt x="1161" y="275"/>
                </a:lnTo>
                <a:lnTo>
                  <a:pt x="1160" y="278"/>
                </a:lnTo>
                <a:lnTo>
                  <a:pt x="1157" y="280"/>
                </a:lnTo>
                <a:lnTo>
                  <a:pt x="1155" y="283"/>
                </a:lnTo>
                <a:lnTo>
                  <a:pt x="1152" y="284"/>
                </a:lnTo>
                <a:lnTo>
                  <a:pt x="1151" y="287"/>
                </a:lnTo>
                <a:lnTo>
                  <a:pt x="1148" y="288"/>
                </a:lnTo>
                <a:lnTo>
                  <a:pt x="1145" y="292"/>
                </a:lnTo>
                <a:lnTo>
                  <a:pt x="1143" y="292"/>
                </a:lnTo>
                <a:lnTo>
                  <a:pt x="1137" y="293"/>
                </a:lnTo>
                <a:lnTo>
                  <a:pt x="1135" y="293"/>
                </a:lnTo>
                <a:lnTo>
                  <a:pt x="1130" y="296"/>
                </a:lnTo>
                <a:lnTo>
                  <a:pt x="1127" y="297"/>
                </a:lnTo>
                <a:lnTo>
                  <a:pt x="1124" y="297"/>
                </a:lnTo>
                <a:lnTo>
                  <a:pt x="1121" y="297"/>
                </a:lnTo>
                <a:lnTo>
                  <a:pt x="1118" y="297"/>
                </a:lnTo>
                <a:lnTo>
                  <a:pt x="1114" y="297"/>
                </a:lnTo>
                <a:lnTo>
                  <a:pt x="1113" y="296"/>
                </a:lnTo>
                <a:lnTo>
                  <a:pt x="1109" y="296"/>
                </a:lnTo>
                <a:lnTo>
                  <a:pt x="1108" y="296"/>
                </a:lnTo>
                <a:lnTo>
                  <a:pt x="1102" y="296"/>
                </a:lnTo>
                <a:lnTo>
                  <a:pt x="1099" y="296"/>
                </a:lnTo>
                <a:lnTo>
                  <a:pt x="1096" y="296"/>
                </a:lnTo>
                <a:lnTo>
                  <a:pt x="1093" y="296"/>
                </a:lnTo>
                <a:lnTo>
                  <a:pt x="1091" y="294"/>
                </a:lnTo>
                <a:lnTo>
                  <a:pt x="1087" y="294"/>
                </a:lnTo>
                <a:lnTo>
                  <a:pt x="1084" y="294"/>
                </a:lnTo>
                <a:lnTo>
                  <a:pt x="1082" y="294"/>
                </a:lnTo>
                <a:lnTo>
                  <a:pt x="1079" y="294"/>
                </a:lnTo>
                <a:lnTo>
                  <a:pt x="1076" y="294"/>
                </a:lnTo>
                <a:lnTo>
                  <a:pt x="1075" y="294"/>
                </a:lnTo>
                <a:lnTo>
                  <a:pt x="1070" y="294"/>
                </a:lnTo>
                <a:lnTo>
                  <a:pt x="1069" y="294"/>
                </a:lnTo>
                <a:lnTo>
                  <a:pt x="1065" y="294"/>
                </a:lnTo>
                <a:lnTo>
                  <a:pt x="1064" y="294"/>
                </a:lnTo>
                <a:lnTo>
                  <a:pt x="1060" y="294"/>
                </a:lnTo>
                <a:lnTo>
                  <a:pt x="1056" y="294"/>
                </a:lnTo>
                <a:lnTo>
                  <a:pt x="1053" y="296"/>
                </a:lnTo>
                <a:lnTo>
                  <a:pt x="1051" y="298"/>
                </a:lnTo>
                <a:lnTo>
                  <a:pt x="1050" y="301"/>
                </a:lnTo>
                <a:lnTo>
                  <a:pt x="1048" y="304"/>
                </a:lnTo>
                <a:lnTo>
                  <a:pt x="1047" y="308"/>
                </a:lnTo>
                <a:lnTo>
                  <a:pt x="1044" y="309"/>
                </a:lnTo>
                <a:lnTo>
                  <a:pt x="1043" y="313"/>
                </a:lnTo>
                <a:lnTo>
                  <a:pt x="1044" y="317"/>
                </a:lnTo>
                <a:lnTo>
                  <a:pt x="1044" y="320"/>
                </a:lnTo>
                <a:lnTo>
                  <a:pt x="1044" y="323"/>
                </a:lnTo>
                <a:lnTo>
                  <a:pt x="1044" y="327"/>
                </a:lnTo>
                <a:lnTo>
                  <a:pt x="1044" y="330"/>
                </a:lnTo>
                <a:lnTo>
                  <a:pt x="1043" y="336"/>
                </a:lnTo>
                <a:lnTo>
                  <a:pt x="1043" y="339"/>
                </a:lnTo>
                <a:lnTo>
                  <a:pt x="1043" y="341"/>
                </a:lnTo>
                <a:lnTo>
                  <a:pt x="1043" y="345"/>
                </a:lnTo>
                <a:lnTo>
                  <a:pt x="1042" y="347"/>
                </a:lnTo>
                <a:lnTo>
                  <a:pt x="1039" y="352"/>
                </a:lnTo>
                <a:lnTo>
                  <a:pt x="1036" y="353"/>
                </a:lnTo>
                <a:lnTo>
                  <a:pt x="1035" y="356"/>
                </a:lnTo>
                <a:lnTo>
                  <a:pt x="1034" y="357"/>
                </a:lnTo>
                <a:lnTo>
                  <a:pt x="1033" y="361"/>
                </a:lnTo>
                <a:lnTo>
                  <a:pt x="1031" y="365"/>
                </a:lnTo>
                <a:lnTo>
                  <a:pt x="1028" y="369"/>
                </a:lnTo>
                <a:lnTo>
                  <a:pt x="1026" y="371"/>
                </a:lnTo>
                <a:lnTo>
                  <a:pt x="1026" y="375"/>
                </a:lnTo>
                <a:lnTo>
                  <a:pt x="1026" y="380"/>
                </a:lnTo>
                <a:lnTo>
                  <a:pt x="1026" y="382"/>
                </a:lnTo>
                <a:lnTo>
                  <a:pt x="1026" y="386"/>
                </a:lnTo>
                <a:lnTo>
                  <a:pt x="1027" y="389"/>
                </a:lnTo>
                <a:lnTo>
                  <a:pt x="1027" y="394"/>
                </a:lnTo>
                <a:lnTo>
                  <a:pt x="1027" y="398"/>
                </a:lnTo>
                <a:lnTo>
                  <a:pt x="1027" y="401"/>
                </a:lnTo>
                <a:lnTo>
                  <a:pt x="1027" y="405"/>
                </a:lnTo>
                <a:lnTo>
                  <a:pt x="1026" y="411"/>
                </a:lnTo>
                <a:lnTo>
                  <a:pt x="1026" y="413"/>
                </a:lnTo>
                <a:lnTo>
                  <a:pt x="1024" y="416"/>
                </a:lnTo>
                <a:lnTo>
                  <a:pt x="1022" y="416"/>
                </a:lnTo>
                <a:lnTo>
                  <a:pt x="1019" y="417"/>
                </a:lnTo>
                <a:lnTo>
                  <a:pt x="1018" y="421"/>
                </a:lnTo>
                <a:lnTo>
                  <a:pt x="1017" y="422"/>
                </a:lnTo>
                <a:lnTo>
                  <a:pt x="1014" y="424"/>
                </a:lnTo>
                <a:lnTo>
                  <a:pt x="1011" y="426"/>
                </a:lnTo>
                <a:lnTo>
                  <a:pt x="1008" y="427"/>
                </a:lnTo>
                <a:lnTo>
                  <a:pt x="1006" y="431"/>
                </a:lnTo>
                <a:lnTo>
                  <a:pt x="1005" y="433"/>
                </a:lnTo>
                <a:lnTo>
                  <a:pt x="1005" y="438"/>
                </a:lnTo>
                <a:lnTo>
                  <a:pt x="1005" y="441"/>
                </a:lnTo>
                <a:lnTo>
                  <a:pt x="1005" y="446"/>
                </a:lnTo>
                <a:lnTo>
                  <a:pt x="1007" y="450"/>
                </a:lnTo>
                <a:lnTo>
                  <a:pt x="1007" y="454"/>
                </a:lnTo>
                <a:lnTo>
                  <a:pt x="1007" y="457"/>
                </a:lnTo>
                <a:lnTo>
                  <a:pt x="1009" y="460"/>
                </a:lnTo>
                <a:lnTo>
                  <a:pt x="1010" y="463"/>
                </a:lnTo>
                <a:lnTo>
                  <a:pt x="1014" y="465"/>
                </a:lnTo>
                <a:lnTo>
                  <a:pt x="1016" y="467"/>
                </a:lnTo>
                <a:lnTo>
                  <a:pt x="1019" y="468"/>
                </a:lnTo>
                <a:lnTo>
                  <a:pt x="1021" y="469"/>
                </a:lnTo>
                <a:lnTo>
                  <a:pt x="1024" y="469"/>
                </a:lnTo>
                <a:lnTo>
                  <a:pt x="1027" y="470"/>
                </a:lnTo>
                <a:lnTo>
                  <a:pt x="1033" y="470"/>
                </a:lnTo>
                <a:lnTo>
                  <a:pt x="1035" y="470"/>
                </a:lnTo>
                <a:lnTo>
                  <a:pt x="1039" y="470"/>
                </a:lnTo>
                <a:lnTo>
                  <a:pt x="1040" y="470"/>
                </a:lnTo>
                <a:lnTo>
                  <a:pt x="1044" y="472"/>
                </a:lnTo>
                <a:lnTo>
                  <a:pt x="1045" y="470"/>
                </a:lnTo>
                <a:lnTo>
                  <a:pt x="1049" y="468"/>
                </a:lnTo>
                <a:lnTo>
                  <a:pt x="1052" y="467"/>
                </a:lnTo>
                <a:lnTo>
                  <a:pt x="1054" y="463"/>
                </a:lnTo>
                <a:lnTo>
                  <a:pt x="1054" y="460"/>
                </a:lnTo>
                <a:lnTo>
                  <a:pt x="1057" y="457"/>
                </a:lnTo>
                <a:lnTo>
                  <a:pt x="1059" y="456"/>
                </a:lnTo>
                <a:lnTo>
                  <a:pt x="1064" y="455"/>
                </a:lnTo>
                <a:lnTo>
                  <a:pt x="1067" y="455"/>
                </a:lnTo>
                <a:lnTo>
                  <a:pt x="1070" y="455"/>
                </a:lnTo>
                <a:lnTo>
                  <a:pt x="1074" y="454"/>
                </a:lnTo>
                <a:lnTo>
                  <a:pt x="1076" y="454"/>
                </a:lnTo>
                <a:lnTo>
                  <a:pt x="1082" y="454"/>
                </a:lnTo>
                <a:lnTo>
                  <a:pt x="1085" y="454"/>
                </a:lnTo>
                <a:lnTo>
                  <a:pt x="1087" y="454"/>
                </a:lnTo>
                <a:lnTo>
                  <a:pt x="1090" y="456"/>
                </a:lnTo>
                <a:lnTo>
                  <a:pt x="1093" y="459"/>
                </a:lnTo>
                <a:lnTo>
                  <a:pt x="1095" y="460"/>
                </a:lnTo>
                <a:lnTo>
                  <a:pt x="1097" y="461"/>
                </a:lnTo>
                <a:lnTo>
                  <a:pt x="1102" y="461"/>
                </a:lnTo>
                <a:lnTo>
                  <a:pt x="1103" y="461"/>
                </a:lnTo>
                <a:lnTo>
                  <a:pt x="1107" y="463"/>
                </a:lnTo>
                <a:lnTo>
                  <a:pt x="1109" y="464"/>
                </a:lnTo>
                <a:lnTo>
                  <a:pt x="1112" y="464"/>
                </a:lnTo>
                <a:lnTo>
                  <a:pt x="1116" y="464"/>
                </a:lnTo>
                <a:lnTo>
                  <a:pt x="1117" y="465"/>
                </a:lnTo>
                <a:lnTo>
                  <a:pt x="1120" y="465"/>
                </a:lnTo>
                <a:lnTo>
                  <a:pt x="1122" y="465"/>
                </a:lnTo>
                <a:lnTo>
                  <a:pt x="1126" y="465"/>
                </a:lnTo>
                <a:lnTo>
                  <a:pt x="1130" y="463"/>
                </a:lnTo>
                <a:lnTo>
                  <a:pt x="1131" y="460"/>
                </a:lnTo>
                <a:lnTo>
                  <a:pt x="1134" y="457"/>
                </a:lnTo>
                <a:lnTo>
                  <a:pt x="1136" y="456"/>
                </a:lnTo>
                <a:lnTo>
                  <a:pt x="1137" y="451"/>
                </a:lnTo>
                <a:lnTo>
                  <a:pt x="1138" y="449"/>
                </a:lnTo>
                <a:lnTo>
                  <a:pt x="1139" y="446"/>
                </a:lnTo>
                <a:lnTo>
                  <a:pt x="1142" y="441"/>
                </a:lnTo>
                <a:lnTo>
                  <a:pt x="1145" y="439"/>
                </a:lnTo>
                <a:lnTo>
                  <a:pt x="1150" y="437"/>
                </a:lnTo>
                <a:lnTo>
                  <a:pt x="1152" y="437"/>
                </a:lnTo>
                <a:lnTo>
                  <a:pt x="1155" y="435"/>
                </a:lnTo>
                <a:lnTo>
                  <a:pt x="1157" y="435"/>
                </a:lnTo>
                <a:lnTo>
                  <a:pt x="1161" y="435"/>
                </a:lnTo>
                <a:lnTo>
                  <a:pt x="1164" y="435"/>
                </a:lnTo>
                <a:lnTo>
                  <a:pt x="1167" y="433"/>
                </a:lnTo>
                <a:lnTo>
                  <a:pt x="1170" y="431"/>
                </a:lnTo>
                <a:lnTo>
                  <a:pt x="1172" y="429"/>
                </a:lnTo>
                <a:lnTo>
                  <a:pt x="1174" y="425"/>
                </a:lnTo>
                <a:lnTo>
                  <a:pt x="1177" y="424"/>
                </a:lnTo>
                <a:lnTo>
                  <a:pt x="1180" y="424"/>
                </a:lnTo>
                <a:lnTo>
                  <a:pt x="1183" y="425"/>
                </a:lnTo>
                <a:lnTo>
                  <a:pt x="1186" y="427"/>
                </a:lnTo>
                <a:lnTo>
                  <a:pt x="1188" y="432"/>
                </a:lnTo>
                <a:lnTo>
                  <a:pt x="1189" y="437"/>
                </a:lnTo>
                <a:lnTo>
                  <a:pt x="1191" y="440"/>
                </a:lnTo>
                <a:lnTo>
                  <a:pt x="1197" y="446"/>
                </a:lnTo>
                <a:lnTo>
                  <a:pt x="1198" y="448"/>
                </a:lnTo>
                <a:lnTo>
                  <a:pt x="1202" y="451"/>
                </a:lnTo>
                <a:lnTo>
                  <a:pt x="1206" y="454"/>
                </a:lnTo>
                <a:lnTo>
                  <a:pt x="1208" y="454"/>
                </a:lnTo>
                <a:lnTo>
                  <a:pt x="1212" y="458"/>
                </a:lnTo>
                <a:lnTo>
                  <a:pt x="1213" y="458"/>
                </a:lnTo>
                <a:lnTo>
                  <a:pt x="1216" y="458"/>
                </a:lnTo>
                <a:lnTo>
                  <a:pt x="1219" y="459"/>
                </a:lnTo>
                <a:lnTo>
                  <a:pt x="1221" y="463"/>
                </a:lnTo>
                <a:lnTo>
                  <a:pt x="1222" y="466"/>
                </a:lnTo>
                <a:lnTo>
                  <a:pt x="1224" y="468"/>
                </a:lnTo>
                <a:lnTo>
                  <a:pt x="1228" y="469"/>
                </a:lnTo>
                <a:lnTo>
                  <a:pt x="1231" y="469"/>
                </a:lnTo>
                <a:lnTo>
                  <a:pt x="1232" y="470"/>
                </a:lnTo>
                <a:lnTo>
                  <a:pt x="1236" y="474"/>
                </a:lnTo>
                <a:lnTo>
                  <a:pt x="1236" y="476"/>
                </a:lnTo>
                <a:lnTo>
                  <a:pt x="1238" y="478"/>
                </a:lnTo>
                <a:lnTo>
                  <a:pt x="1240" y="480"/>
                </a:lnTo>
                <a:lnTo>
                  <a:pt x="1243" y="482"/>
                </a:lnTo>
                <a:lnTo>
                  <a:pt x="1246" y="484"/>
                </a:lnTo>
                <a:lnTo>
                  <a:pt x="1249" y="486"/>
                </a:lnTo>
                <a:lnTo>
                  <a:pt x="1253" y="489"/>
                </a:lnTo>
                <a:lnTo>
                  <a:pt x="1255" y="491"/>
                </a:lnTo>
                <a:lnTo>
                  <a:pt x="1256" y="493"/>
                </a:lnTo>
                <a:lnTo>
                  <a:pt x="1258" y="497"/>
                </a:lnTo>
                <a:lnTo>
                  <a:pt x="1259" y="499"/>
                </a:lnTo>
                <a:lnTo>
                  <a:pt x="1259" y="501"/>
                </a:lnTo>
                <a:lnTo>
                  <a:pt x="1260" y="504"/>
                </a:lnTo>
                <a:lnTo>
                  <a:pt x="1260" y="508"/>
                </a:lnTo>
                <a:lnTo>
                  <a:pt x="1260" y="511"/>
                </a:lnTo>
                <a:lnTo>
                  <a:pt x="1260" y="513"/>
                </a:lnTo>
                <a:lnTo>
                  <a:pt x="1260" y="517"/>
                </a:lnTo>
                <a:lnTo>
                  <a:pt x="1260" y="520"/>
                </a:lnTo>
                <a:lnTo>
                  <a:pt x="1258" y="523"/>
                </a:lnTo>
                <a:lnTo>
                  <a:pt x="1257" y="526"/>
                </a:lnTo>
                <a:lnTo>
                  <a:pt x="1254" y="527"/>
                </a:lnTo>
                <a:lnTo>
                  <a:pt x="1250" y="529"/>
                </a:lnTo>
                <a:lnTo>
                  <a:pt x="1248" y="529"/>
                </a:lnTo>
                <a:lnTo>
                  <a:pt x="1242" y="529"/>
                </a:lnTo>
                <a:lnTo>
                  <a:pt x="1238" y="527"/>
                </a:lnTo>
                <a:lnTo>
                  <a:pt x="1233" y="526"/>
                </a:lnTo>
                <a:lnTo>
                  <a:pt x="1229" y="526"/>
                </a:lnTo>
                <a:lnTo>
                  <a:pt x="1226" y="525"/>
                </a:lnTo>
                <a:lnTo>
                  <a:pt x="1224" y="525"/>
                </a:lnTo>
                <a:lnTo>
                  <a:pt x="1221" y="525"/>
                </a:lnTo>
                <a:lnTo>
                  <a:pt x="1217" y="525"/>
                </a:lnTo>
                <a:lnTo>
                  <a:pt x="1214" y="525"/>
                </a:lnTo>
                <a:lnTo>
                  <a:pt x="1210" y="525"/>
                </a:lnTo>
                <a:lnTo>
                  <a:pt x="1208" y="525"/>
                </a:lnTo>
                <a:lnTo>
                  <a:pt x="1204" y="526"/>
                </a:lnTo>
                <a:lnTo>
                  <a:pt x="1200" y="527"/>
                </a:lnTo>
                <a:lnTo>
                  <a:pt x="1198" y="527"/>
                </a:lnTo>
                <a:lnTo>
                  <a:pt x="1195" y="528"/>
                </a:lnTo>
                <a:lnTo>
                  <a:pt x="1191" y="528"/>
                </a:lnTo>
                <a:lnTo>
                  <a:pt x="1189" y="528"/>
                </a:lnTo>
                <a:lnTo>
                  <a:pt x="1186" y="528"/>
                </a:lnTo>
                <a:lnTo>
                  <a:pt x="1183" y="528"/>
                </a:lnTo>
                <a:lnTo>
                  <a:pt x="1180" y="528"/>
                </a:lnTo>
                <a:lnTo>
                  <a:pt x="1177" y="528"/>
                </a:lnTo>
                <a:lnTo>
                  <a:pt x="1176" y="528"/>
                </a:lnTo>
                <a:lnTo>
                  <a:pt x="1172" y="529"/>
                </a:lnTo>
                <a:lnTo>
                  <a:pt x="1169" y="532"/>
                </a:lnTo>
                <a:lnTo>
                  <a:pt x="1167" y="533"/>
                </a:lnTo>
                <a:lnTo>
                  <a:pt x="1165" y="536"/>
                </a:lnTo>
                <a:lnTo>
                  <a:pt x="1164" y="538"/>
                </a:lnTo>
                <a:lnTo>
                  <a:pt x="1161" y="542"/>
                </a:lnTo>
                <a:lnTo>
                  <a:pt x="1159" y="542"/>
                </a:lnTo>
                <a:lnTo>
                  <a:pt x="1156" y="543"/>
                </a:lnTo>
                <a:lnTo>
                  <a:pt x="1153" y="544"/>
                </a:lnTo>
                <a:lnTo>
                  <a:pt x="1151" y="546"/>
                </a:lnTo>
                <a:lnTo>
                  <a:pt x="1147" y="547"/>
                </a:lnTo>
                <a:lnTo>
                  <a:pt x="1145" y="549"/>
                </a:lnTo>
                <a:lnTo>
                  <a:pt x="1142" y="550"/>
                </a:lnTo>
                <a:lnTo>
                  <a:pt x="1138" y="551"/>
                </a:lnTo>
                <a:lnTo>
                  <a:pt x="1136" y="551"/>
                </a:lnTo>
                <a:lnTo>
                  <a:pt x="1134" y="551"/>
                </a:lnTo>
                <a:lnTo>
                  <a:pt x="1130" y="554"/>
                </a:lnTo>
                <a:lnTo>
                  <a:pt x="1127" y="554"/>
                </a:lnTo>
                <a:lnTo>
                  <a:pt x="1126" y="555"/>
                </a:lnTo>
                <a:lnTo>
                  <a:pt x="1122" y="555"/>
                </a:lnTo>
                <a:lnTo>
                  <a:pt x="1119" y="555"/>
                </a:lnTo>
                <a:lnTo>
                  <a:pt x="1117" y="558"/>
                </a:lnTo>
                <a:lnTo>
                  <a:pt x="1114" y="559"/>
                </a:lnTo>
                <a:lnTo>
                  <a:pt x="1112" y="560"/>
                </a:lnTo>
                <a:lnTo>
                  <a:pt x="1109" y="561"/>
                </a:lnTo>
                <a:lnTo>
                  <a:pt x="1107" y="563"/>
                </a:lnTo>
                <a:lnTo>
                  <a:pt x="1103" y="563"/>
                </a:lnTo>
                <a:lnTo>
                  <a:pt x="1099" y="564"/>
                </a:lnTo>
                <a:lnTo>
                  <a:pt x="1096" y="564"/>
                </a:lnTo>
                <a:lnTo>
                  <a:pt x="1095" y="568"/>
                </a:lnTo>
                <a:lnTo>
                  <a:pt x="1093" y="569"/>
                </a:lnTo>
                <a:lnTo>
                  <a:pt x="1091" y="571"/>
                </a:lnTo>
                <a:lnTo>
                  <a:pt x="1088" y="573"/>
                </a:lnTo>
                <a:lnTo>
                  <a:pt x="1085" y="575"/>
                </a:lnTo>
                <a:lnTo>
                  <a:pt x="1083" y="577"/>
                </a:lnTo>
                <a:lnTo>
                  <a:pt x="1082" y="579"/>
                </a:lnTo>
                <a:lnTo>
                  <a:pt x="1081" y="583"/>
                </a:lnTo>
                <a:lnTo>
                  <a:pt x="1079" y="586"/>
                </a:lnTo>
                <a:lnTo>
                  <a:pt x="1079" y="588"/>
                </a:lnTo>
                <a:lnTo>
                  <a:pt x="1079" y="592"/>
                </a:lnTo>
                <a:lnTo>
                  <a:pt x="1078" y="595"/>
                </a:lnTo>
                <a:lnTo>
                  <a:pt x="1077" y="598"/>
                </a:lnTo>
                <a:lnTo>
                  <a:pt x="1076" y="602"/>
                </a:lnTo>
                <a:lnTo>
                  <a:pt x="1073" y="606"/>
                </a:lnTo>
                <a:lnTo>
                  <a:pt x="1070" y="607"/>
                </a:lnTo>
                <a:lnTo>
                  <a:pt x="1068" y="611"/>
                </a:lnTo>
                <a:lnTo>
                  <a:pt x="1067" y="613"/>
                </a:lnTo>
                <a:lnTo>
                  <a:pt x="1066" y="616"/>
                </a:lnTo>
                <a:lnTo>
                  <a:pt x="1062" y="619"/>
                </a:lnTo>
                <a:lnTo>
                  <a:pt x="1060" y="621"/>
                </a:lnTo>
                <a:lnTo>
                  <a:pt x="1058" y="623"/>
                </a:lnTo>
                <a:lnTo>
                  <a:pt x="1054" y="624"/>
                </a:lnTo>
                <a:lnTo>
                  <a:pt x="1052" y="629"/>
                </a:lnTo>
                <a:lnTo>
                  <a:pt x="1049" y="629"/>
                </a:lnTo>
                <a:lnTo>
                  <a:pt x="1048" y="632"/>
                </a:lnTo>
                <a:lnTo>
                  <a:pt x="1043" y="633"/>
                </a:lnTo>
                <a:lnTo>
                  <a:pt x="1040" y="636"/>
                </a:lnTo>
                <a:lnTo>
                  <a:pt x="1038" y="638"/>
                </a:lnTo>
                <a:lnTo>
                  <a:pt x="1033" y="639"/>
                </a:lnTo>
                <a:lnTo>
                  <a:pt x="1032" y="639"/>
                </a:lnTo>
                <a:lnTo>
                  <a:pt x="1028" y="639"/>
                </a:lnTo>
                <a:lnTo>
                  <a:pt x="1026" y="639"/>
                </a:lnTo>
                <a:lnTo>
                  <a:pt x="1022" y="639"/>
                </a:lnTo>
                <a:lnTo>
                  <a:pt x="1018" y="639"/>
                </a:lnTo>
                <a:lnTo>
                  <a:pt x="1015" y="639"/>
                </a:lnTo>
                <a:lnTo>
                  <a:pt x="1009" y="639"/>
                </a:lnTo>
                <a:lnTo>
                  <a:pt x="1006" y="640"/>
                </a:lnTo>
                <a:lnTo>
                  <a:pt x="1004" y="640"/>
                </a:lnTo>
                <a:lnTo>
                  <a:pt x="999" y="640"/>
                </a:lnTo>
                <a:lnTo>
                  <a:pt x="994" y="640"/>
                </a:lnTo>
                <a:lnTo>
                  <a:pt x="992" y="640"/>
                </a:lnTo>
                <a:lnTo>
                  <a:pt x="989" y="640"/>
                </a:lnTo>
                <a:lnTo>
                  <a:pt x="988" y="641"/>
                </a:lnTo>
                <a:lnTo>
                  <a:pt x="987" y="644"/>
                </a:lnTo>
                <a:lnTo>
                  <a:pt x="987" y="645"/>
                </a:lnTo>
                <a:lnTo>
                  <a:pt x="985" y="647"/>
                </a:lnTo>
                <a:lnTo>
                  <a:pt x="982" y="648"/>
                </a:lnTo>
                <a:lnTo>
                  <a:pt x="980" y="650"/>
                </a:lnTo>
                <a:lnTo>
                  <a:pt x="979" y="652"/>
                </a:lnTo>
                <a:lnTo>
                  <a:pt x="978" y="654"/>
                </a:lnTo>
                <a:lnTo>
                  <a:pt x="975" y="655"/>
                </a:lnTo>
                <a:lnTo>
                  <a:pt x="973" y="657"/>
                </a:lnTo>
                <a:lnTo>
                  <a:pt x="973" y="659"/>
                </a:lnTo>
                <a:lnTo>
                  <a:pt x="972" y="662"/>
                </a:lnTo>
                <a:lnTo>
                  <a:pt x="970" y="664"/>
                </a:lnTo>
                <a:lnTo>
                  <a:pt x="967" y="666"/>
                </a:lnTo>
                <a:lnTo>
                  <a:pt x="966" y="667"/>
                </a:lnTo>
                <a:lnTo>
                  <a:pt x="964" y="669"/>
                </a:lnTo>
                <a:lnTo>
                  <a:pt x="963" y="671"/>
                </a:lnTo>
                <a:lnTo>
                  <a:pt x="961" y="673"/>
                </a:lnTo>
                <a:lnTo>
                  <a:pt x="959" y="675"/>
                </a:lnTo>
                <a:lnTo>
                  <a:pt x="959" y="678"/>
                </a:lnTo>
                <a:lnTo>
                  <a:pt x="957" y="680"/>
                </a:lnTo>
                <a:lnTo>
                  <a:pt x="955" y="681"/>
                </a:lnTo>
                <a:lnTo>
                  <a:pt x="955" y="683"/>
                </a:lnTo>
                <a:lnTo>
                  <a:pt x="954" y="685"/>
                </a:lnTo>
                <a:lnTo>
                  <a:pt x="953" y="688"/>
                </a:lnTo>
                <a:lnTo>
                  <a:pt x="950" y="689"/>
                </a:lnTo>
                <a:lnTo>
                  <a:pt x="950" y="691"/>
                </a:lnTo>
                <a:lnTo>
                  <a:pt x="948" y="693"/>
                </a:lnTo>
                <a:lnTo>
                  <a:pt x="947" y="695"/>
                </a:lnTo>
                <a:lnTo>
                  <a:pt x="946" y="697"/>
                </a:lnTo>
                <a:lnTo>
                  <a:pt x="945" y="698"/>
                </a:lnTo>
                <a:lnTo>
                  <a:pt x="941" y="700"/>
                </a:lnTo>
                <a:lnTo>
                  <a:pt x="939" y="701"/>
                </a:lnTo>
                <a:lnTo>
                  <a:pt x="936" y="702"/>
                </a:lnTo>
                <a:lnTo>
                  <a:pt x="933" y="704"/>
                </a:lnTo>
                <a:lnTo>
                  <a:pt x="931" y="704"/>
                </a:lnTo>
                <a:lnTo>
                  <a:pt x="928" y="705"/>
                </a:lnTo>
                <a:lnTo>
                  <a:pt x="925" y="706"/>
                </a:lnTo>
                <a:lnTo>
                  <a:pt x="923" y="706"/>
                </a:lnTo>
                <a:lnTo>
                  <a:pt x="921" y="706"/>
                </a:lnTo>
                <a:lnTo>
                  <a:pt x="919" y="706"/>
                </a:lnTo>
                <a:lnTo>
                  <a:pt x="915" y="706"/>
                </a:lnTo>
                <a:lnTo>
                  <a:pt x="913" y="706"/>
                </a:lnTo>
                <a:lnTo>
                  <a:pt x="908" y="706"/>
                </a:lnTo>
                <a:lnTo>
                  <a:pt x="906" y="706"/>
                </a:lnTo>
                <a:lnTo>
                  <a:pt x="903" y="704"/>
                </a:lnTo>
                <a:lnTo>
                  <a:pt x="901" y="701"/>
                </a:lnTo>
                <a:lnTo>
                  <a:pt x="896" y="699"/>
                </a:lnTo>
                <a:lnTo>
                  <a:pt x="894" y="699"/>
                </a:lnTo>
                <a:lnTo>
                  <a:pt x="892" y="697"/>
                </a:lnTo>
                <a:lnTo>
                  <a:pt x="889" y="696"/>
                </a:lnTo>
                <a:lnTo>
                  <a:pt x="888" y="693"/>
                </a:lnTo>
                <a:lnTo>
                  <a:pt x="886" y="692"/>
                </a:lnTo>
                <a:lnTo>
                  <a:pt x="884" y="689"/>
                </a:lnTo>
                <a:lnTo>
                  <a:pt x="881" y="689"/>
                </a:lnTo>
                <a:lnTo>
                  <a:pt x="880" y="688"/>
                </a:lnTo>
                <a:lnTo>
                  <a:pt x="878" y="685"/>
                </a:lnTo>
                <a:lnTo>
                  <a:pt x="877" y="683"/>
                </a:lnTo>
                <a:lnTo>
                  <a:pt x="875" y="683"/>
                </a:lnTo>
                <a:lnTo>
                  <a:pt x="872" y="683"/>
                </a:lnTo>
                <a:lnTo>
                  <a:pt x="870" y="681"/>
                </a:lnTo>
                <a:lnTo>
                  <a:pt x="867" y="681"/>
                </a:lnTo>
                <a:lnTo>
                  <a:pt x="864" y="681"/>
                </a:lnTo>
                <a:lnTo>
                  <a:pt x="863" y="681"/>
                </a:lnTo>
                <a:lnTo>
                  <a:pt x="861" y="681"/>
                </a:lnTo>
                <a:lnTo>
                  <a:pt x="859" y="681"/>
                </a:lnTo>
                <a:lnTo>
                  <a:pt x="856" y="681"/>
                </a:lnTo>
                <a:lnTo>
                  <a:pt x="854" y="681"/>
                </a:lnTo>
                <a:lnTo>
                  <a:pt x="852" y="682"/>
                </a:lnTo>
                <a:lnTo>
                  <a:pt x="850" y="683"/>
                </a:lnTo>
                <a:lnTo>
                  <a:pt x="847" y="684"/>
                </a:lnTo>
                <a:lnTo>
                  <a:pt x="845" y="685"/>
                </a:lnTo>
                <a:lnTo>
                  <a:pt x="844" y="687"/>
                </a:lnTo>
                <a:lnTo>
                  <a:pt x="842" y="689"/>
                </a:lnTo>
                <a:lnTo>
                  <a:pt x="839" y="690"/>
                </a:lnTo>
                <a:lnTo>
                  <a:pt x="836" y="691"/>
                </a:lnTo>
                <a:lnTo>
                  <a:pt x="835" y="693"/>
                </a:lnTo>
                <a:lnTo>
                  <a:pt x="833" y="696"/>
                </a:lnTo>
                <a:lnTo>
                  <a:pt x="830" y="697"/>
                </a:lnTo>
                <a:lnTo>
                  <a:pt x="829" y="699"/>
                </a:lnTo>
                <a:lnTo>
                  <a:pt x="828" y="700"/>
                </a:lnTo>
                <a:lnTo>
                  <a:pt x="826" y="702"/>
                </a:lnTo>
                <a:lnTo>
                  <a:pt x="825" y="705"/>
                </a:lnTo>
                <a:lnTo>
                  <a:pt x="824" y="707"/>
                </a:lnTo>
                <a:lnTo>
                  <a:pt x="822" y="708"/>
                </a:lnTo>
                <a:lnTo>
                  <a:pt x="822" y="710"/>
                </a:lnTo>
                <a:lnTo>
                  <a:pt x="822" y="713"/>
                </a:lnTo>
                <a:lnTo>
                  <a:pt x="822" y="715"/>
                </a:lnTo>
                <a:lnTo>
                  <a:pt x="822" y="717"/>
                </a:lnTo>
                <a:lnTo>
                  <a:pt x="822" y="718"/>
                </a:lnTo>
                <a:lnTo>
                  <a:pt x="822" y="721"/>
                </a:lnTo>
                <a:lnTo>
                  <a:pt x="822" y="724"/>
                </a:lnTo>
                <a:lnTo>
                  <a:pt x="821" y="726"/>
                </a:lnTo>
                <a:lnTo>
                  <a:pt x="821" y="728"/>
                </a:lnTo>
                <a:lnTo>
                  <a:pt x="821" y="734"/>
                </a:lnTo>
                <a:lnTo>
                  <a:pt x="821" y="736"/>
                </a:lnTo>
                <a:lnTo>
                  <a:pt x="821" y="740"/>
                </a:lnTo>
                <a:lnTo>
                  <a:pt x="821" y="742"/>
                </a:lnTo>
                <a:lnTo>
                  <a:pt x="821" y="745"/>
                </a:lnTo>
                <a:lnTo>
                  <a:pt x="822" y="748"/>
                </a:lnTo>
                <a:lnTo>
                  <a:pt x="821" y="750"/>
                </a:lnTo>
                <a:lnTo>
                  <a:pt x="821" y="753"/>
                </a:lnTo>
                <a:lnTo>
                  <a:pt x="822" y="756"/>
                </a:lnTo>
                <a:lnTo>
                  <a:pt x="822" y="758"/>
                </a:lnTo>
                <a:lnTo>
                  <a:pt x="822" y="760"/>
                </a:lnTo>
                <a:lnTo>
                  <a:pt x="824" y="762"/>
                </a:lnTo>
                <a:lnTo>
                  <a:pt x="826" y="765"/>
                </a:lnTo>
                <a:lnTo>
                  <a:pt x="827" y="767"/>
                </a:lnTo>
                <a:lnTo>
                  <a:pt x="829" y="769"/>
                </a:lnTo>
                <a:lnTo>
                  <a:pt x="832" y="769"/>
                </a:lnTo>
                <a:lnTo>
                  <a:pt x="833" y="773"/>
                </a:lnTo>
                <a:lnTo>
                  <a:pt x="835" y="775"/>
                </a:lnTo>
                <a:lnTo>
                  <a:pt x="837" y="777"/>
                </a:lnTo>
                <a:lnTo>
                  <a:pt x="838" y="778"/>
                </a:lnTo>
                <a:lnTo>
                  <a:pt x="842" y="782"/>
                </a:lnTo>
                <a:lnTo>
                  <a:pt x="844" y="784"/>
                </a:lnTo>
                <a:lnTo>
                  <a:pt x="846" y="785"/>
                </a:lnTo>
                <a:lnTo>
                  <a:pt x="847" y="787"/>
                </a:lnTo>
                <a:lnTo>
                  <a:pt x="847" y="790"/>
                </a:lnTo>
                <a:lnTo>
                  <a:pt x="847" y="791"/>
                </a:lnTo>
                <a:lnTo>
                  <a:pt x="847" y="793"/>
                </a:lnTo>
                <a:lnTo>
                  <a:pt x="847" y="796"/>
                </a:lnTo>
                <a:lnTo>
                  <a:pt x="846" y="798"/>
                </a:lnTo>
                <a:lnTo>
                  <a:pt x="845" y="799"/>
                </a:lnTo>
                <a:lnTo>
                  <a:pt x="842" y="801"/>
                </a:lnTo>
                <a:lnTo>
                  <a:pt x="839" y="802"/>
                </a:lnTo>
                <a:lnTo>
                  <a:pt x="838" y="803"/>
                </a:lnTo>
                <a:lnTo>
                  <a:pt x="836" y="804"/>
                </a:lnTo>
                <a:lnTo>
                  <a:pt x="834" y="805"/>
                </a:lnTo>
                <a:lnTo>
                  <a:pt x="833" y="808"/>
                </a:lnTo>
                <a:lnTo>
                  <a:pt x="830" y="808"/>
                </a:lnTo>
                <a:lnTo>
                  <a:pt x="830" y="810"/>
                </a:lnTo>
                <a:lnTo>
                  <a:pt x="828" y="811"/>
                </a:lnTo>
                <a:lnTo>
                  <a:pt x="826" y="813"/>
                </a:lnTo>
                <a:lnTo>
                  <a:pt x="824" y="814"/>
                </a:lnTo>
                <a:lnTo>
                  <a:pt x="824" y="817"/>
                </a:lnTo>
                <a:lnTo>
                  <a:pt x="821" y="817"/>
                </a:lnTo>
                <a:lnTo>
                  <a:pt x="819" y="818"/>
                </a:lnTo>
                <a:lnTo>
                  <a:pt x="817" y="820"/>
                </a:lnTo>
                <a:lnTo>
                  <a:pt x="815" y="820"/>
                </a:lnTo>
                <a:lnTo>
                  <a:pt x="812" y="822"/>
                </a:lnTo>
                <a:lnTo>
                  <a:pt x="811" y="825"/>
                </a:lnTo>
                <a:lnTo>
                  <a:pt x="808" y="826"/>
                </a:lnTo>
                <a:lnTo>
                  <a:pt x="807" y="827"/>
                </a:lnTo>
                <a:lnTo>
                  <a:pt x="804" y="829"/>
                </a:lnTo>
                <a:lnTo>
                  <a:pt x="802" y="830"/>
                </a:lnTo>
                <a:lnTo>
                  <a:pt x="801" y="834"/>
                </a:lnTo>
                <a:lnTo>
                  <a:pt x="800" y="835"/>
                </a:lnTo>
                <a:lnTo>
                  <a:pt x="798" y="837"/>
                </a:lnTo>
                <a:lnTo>
                  <a:pt x="798" y="841"/>
                </a:lnTo>
                <a:lnTo>
                  <a:pt x="795" y="843"/>
                </a:lnTo>
                <a:lnTo>
                  <a:pt x="793" y="845"/>
                </a:lnTo>
                <a:lnTo>
                  <a:pt x="792" y="847"/>
                </a:lnTo>
                <a:lnTo>
                  <a:pt x="790" y="850"/>
                </a:lnTo>
                <a:lnTo>
                  <a:pt x="789" y="852"/>
                </a:lnTo>
                <a:lnTo>
                  <a:pt x="787" y="854"/>
                </a:lnTo>
                <a:lnTo>
                  <a:pt x="785" y="856"/>
                </a:lnTo>
                <a:lnTo>
                  <a:pt x="784" y="857"/>
                </a:lnTo>
                <a:lnTo>
                  <a:pt x="781" y="860"/>
                </a:lnTo>
                <a:lnTo>
                  <a:pt x="779" y="861"/>
                </a:lnTo>
                <a:lnTo>
                  <a:pt x="777" y="862"/>
                </a:lnTo>
                <a:lnTo>
                  <a:pt x="775" y="863"/>
                </a:lnTo>
                <a:lnTo>
                  <a:pt x="773" y="864"/>
                </a:lnTo>
                <a:lnTo>
                  <a:pt x="770" y="867"/>
                </a:lnTo>
                <a:lnTo>
                  <a:pt x="768" y="869"/>
                </a:lnTo>
                <a:lnTo>
                  <a:pt x="766" y="870"/>
                </a:lnTo>
                <a:lnTo>
                  <a:pt x="764" y="871"/>
                </a:lnTo>
                <a:lnTo>
                  <a:pt x="761" y="872"/>
                </a:lnTo>
                <a:lnTo>
                  <a:pt x="760" y="873"/>
                </a:lnTo>
                <a:lnTo>
                  <a:pt x="757" y="877"/>
                </a:lnTo>
                <a:lnTo>
                  <a:pt x="753" y="877"/>
                </a:lnTo>
                <a:lnTo>
                  <a:pt x="751" y="879"/>
                </a:lnTo>
                <a:lnTo>
                  <a:pt x="749" y="881"/>
                </a:lnTo>
                <a:lnTo>
                  <a:pt x="746" y="881"/>
                </a:lnTo>
                <a:lnTo>
                  <a:pt x="744" y="884"/>
                </a:lnTo>
                <a:lnTo>
                  <a:pt x="741" y="886"/>
                </a:lnTo>
                <a:lnTo>
                  <a:pt x="740" y="888"/>
                </a:lnTo>
                <a:lnTo>
                  <a:pt x="739" y="890"/>
                </a:lnTo>
                <a:lnTo>
                  <a:pt x="736" y="891"/>
                </a:lnTo>
                <a:lnTo>
                  <a:pt x="733" y="894"/>
                </a:lnTo>
                <a:lnTo>
                  <a:pt x="731" y="895"/>
                </a:lnTo>
                <a:lnTo>
                  <a:pt x="729" y="897"/>
                </a:lnTo>
                <a:lnTo>
                  <a:pt x="725" y="897"/>
                </a:lnTo>
                <a:lnTo>
                  <a:pt x="723" y="898"/>
                </a:lnTo>
                <a:lnTo>
                  <a:pt x="719" y="898"/>
                </a:lnTo>
                <a:lnTo>
                  <a:pt x="716" y="898"/>
                </a:lnTo>
                <a:lnTo>
                  <a:pt x="713" y="900"/>
                </a:lnTo>
                <a:lnTo>
                  <a:pt x="710" y="903"/>
                </a:lnTo>
                <a:lnTo>
                  <a:pt x="709" y="904"/>
                </a:lnTo>
                <a:lnTo>
                  <a:pt x="707" y="904"/>
                </a:lnTo>
                <a:lnTo>
                  <a:pt x="704" y="904"/>
                </a:lnTo>
                <a:lnTo>
                  <a:pt x="701" y="905"/>
                </a:lnTo>
                <a:lnTo>
                  <a:pt x="699" y="905"/>
                </a:lnTo>
                <a:lnTo>
                  <a:pt x="697" y="905"/>
                </a:lnTo>
                <a:lnTo>
                  <a:pt x="695" y="905"/>
                </a:lnTo>
                <a:lnTo>
                  <a:pt x="691" y="905"/>
                </a:lnTo>
                <a:lnTo>
                  <a:pt x="688" y="905"/>
                </a:lnTo>
                <a:lnTo>
                  <a:pt x="686" y="905"/>
                </a:lnTo>
                <a:lnTo>
                  <a:pt x="683" y="905"/>
                </a:lnTo>
                <a:lnTo>
                  <a:pt x="679" y="905"/>
                </a:lnTo>
                <a:lnTo>
                  <a:pt x="675" y="905"/>
                </a:lnTo>
                <a:lnTo>
                  <a:pt x="672" y="905"/>
                </a:lnTo>
                <a:lnTo>
                  <a:pt x="670" y="905"/>
                </a:lnTo>
                <a:lnTo>
                  <a:pt x="667" y="905"/>
                </a:lnTo>
                <a:lnTo>
                  <a:pt x="665" y="905"/>
                </a:lnTo>
                <a:lnTo>
                  <a:pt x="662" y="904"/>
                </a:lnTo>
                <a:lnTo>
                  <a:pt x="660" y="903"/>
                </a:lnTo>
                <a:lnTo>
                  <a:pt x="658" y="903"/>
                </a:lnTo>
                <a:lnTo>
                  <a:pt x="655" y="903"/>
                </a:lnTo>
                <a:lnTo>
                  <a:pt x="653" y="903"/>
                </a:lnTo>
                <a:lnTo>
                  <a:pt x="649" y="903"/>
                </a:lnTo>
                <a:lnTo>
                  <a:pt x="647" y="903"/>
                </a:lnTo>
                <a:lnTo>
                  <a:pt x="644" y="903"/>
                </a:lnTo>
                <a:lnTo>
                  <a:pt x="641" y="902"/>
                </a:lnTo>
                <a:lnTo>
                  <a:pt x="639" y="900"/>
                </a:lnTo>
                <a:lnTo>
                  <a:pt x="638" y="898"/>
                </a:lnTo>
                <a:lnTo>
                  <a:pt x="636" y="898"/>
                </a:lnTo>
                <a:lnTo>
                  <a:pt x="633" y="898"/>
                </a:lnTo>
                <a:lnTo>
                  <a:pt x="631" y="898"/>
                </a:lnTo>
                <a:lnTo>
                  <a:pt x="630" y="898"/>
                </a:lnTo>
                <a:lnTo>
                  <a:pt x="627" y="898"/>
                </a:lnTo>
                <a:lnTo>
                  <a:pt x="626" y="898"/>
                </a:lnTo>
                <a:lnTo>
                  <a:pt x="623" y="898"/>
                </a:lnTo>
                <a:lnTo>
                  <a:pt x="622" y="898"/>
                </a:lnTo>
                <a:lnTo>
                  <a:pt x="620" y="898"/>
                </a:lnTo>
                <a:lnTo>
                  <a:pt x="618" y="898"/>
                </a:lnTo>
                <a:lnTo>
                  <a:pt x="617" y="898"/>
                </a:lnTo>
                <a:lnTo>
                  <a:pt x="614" y="898"/>
                </a:lnTo>
                <a:lnTo>
                  <a:pt x="612" y="898"/>
                </a:lnTo>
                <a:lnTo>
                  <a:pt x="611" y="899"/>
                </a:lnTo>
                <a:lnTo>
                  <a:pt x="610" y="899"/>
                </a:lnTo>
                <a:lnTo>
                  <a:pt x="607" y="899"/>
                </a:lnTo>
                <a:lnTo>
                  <a:pt x="605" y="899"/>
                </a:lnTo>
                <a:lnTo>
                  <a:pt x="604" y="899"/>
                </a:lnTo>
                <a:lnTo>
                  <a:pt x="602" y="899"/>
                </a:lnTo>
                <a:lnTo>
                  <a:pt x="600" y="899"/>
                </a:lnTo>
                <a:lnTo>
                  <a:pt x="598" y="899"/>
                </a:lnTo>
                <a:lnTo>
                  <a:pt x="597" y="900"/>
                </a:lnTo>
                <a:lnTo>
                  <a:pt x="596" y="902"/>
                </a:lnTo>
                <a:lnTo>
                  <a:pt x="595" y="903"/>
                </a:lnTo>
                <a:lnTo>
                  <a:pt x="593" y="904"/>
                </a:lnTo>
                <a:lnTo>
                  <a:pt x="590" y="905"/>
                </a:lnTo>
                <a:lnTo>
                  <a:pt x="589" y="905"/>
                </a:lnTo>
                <a:lnTo>
                  <a:pt x="588" y="905"/>
                </a:lnTo>
                <a:lnTo>
                  <a:pt x="586" y="906"/>
                </a:lnTo>
                <a:lnTo>
                  <a:pt x="586" y="907"/>
                </a:lnTo>
                <a:lnTo>
                  <a:pt x="584" y="908"/>
                </a:lnTo>
                <a:lnTo>
                  <a:pt x="584" y="910"/>
                </a:lnTo>
                <a:lnTo>
                  <a:pt x="583" y="911"/>
                </a:lnTo>
                <a:lnTo>
                  <a:pt x="581" y="911"/>
                </a:lnTo>
                <a:lnTo>
                  <a:pt x="580" y="912"/>
                </a:lnTo>
                <a:lnTo>
                  <a:pt x="578" y="913"/>
                </a:lnTo>
                <a:lnTo>
                  <a:pt x="576" y="914"/>
                </a:lnTo>
                <a:lnTo>
                  <a:pt x="575" y="914"/>
                </a:lnTo>
                <a:lnTo>
                  <a:pt x="572" y="914"/>
                </a:lnTo>
                <a:lnTo>
                  <a:pt x="571" y="915"/>
                </a:lnTo>
                <a:lnTo>
                  <a:pt x="569" y="916"/>
                </a:lnTo>
                <a:lnTo>
                  <a:pt x="568" y="917"/>
                </a:lnTo>
                <a:lnTo>
                  <a:pt x="566" y="917"/>
                </a:lnTo>
                <a:lnTo>
                  <a:pt x="564" y="920"/>
                </a:lnTo>
                <a:lnTo>
                  <a:pt x="563" y="920"/>
                </a:lnTo>
                <a:lnTo>
                  <a:pt x="562" y="922"/>
                </a:lnTo>
                <a:lnTo>
                  <a:pt x="561" y="922"/>
                </a:lnTo>
                <a:lnTo>
                  <a:pt x="560" y="922"/>
                </a:lnTo>
                <a:lnTo>
                  <a:pt x="559" y="923"/>
                </a:lnTo>
                <a:lnTo>
                  <a:pt x="557" y="923"/>
                </a:lnTo>
                <a:lnTo>
                  <a:pt x="554" y="924"/>
                </a:lnTo>
                <a:lnTo>
                  <a:pt x="552" y="925"/>
                </a:lnTo>
                <a:lnTo>
                  <a:pt x="551" y="925"/>
                </a:lnTo>
                <a:lnTo>
                  <a:pt x="550" y="925"/>
                </a:lnTo>
                <a:lnTo>
                  <a:pt x="549" y="927"/>
                </a:lnTo>
                <a:lnTo>
                  <a:pt x="546" y="927"/>
                </a:lnTo>
                <a:lnTo>
                  <a:pt x="545" y="928"/>
                </a:lnTo>
                <a:lnTo>
                  <a:pt x="543" y="928"/>
                </a:lnTo>
                <a:lnTo>
                  <a:pt x="541" y="928"/>
                </a:lnTo>
                <a:lnTo>
                  <a:pt x="538" y="929"/>
                </a:lnTo>
                <a:lnTo>
                  <a:pt x="537" y="929"/>
                </a:lnTo>
                <a:lnTo>
                  <a:pt x="535" y="929"/>
                </a:lnTo>
                <a:lnTo>
                  <a:pt x="534" y="930"/>
                </a:lnTo>
                <a:lnTo>
                  <a:pt x="533" y="930"/>
                </a:lnTo>
                <a:lnTo>
                  <a:pt x="532" y="931"/>
                </a:lnTo>
                <a:lnTo>
                  <a:pt x="529" y="931"/>
                </a:lnTo>
                <a:lnTo>
                  <a:pt x="527" y="932"/>
                </a:lnTo>
                <a:lnTo>
                  <a:pt x="527" y="933"/>
                </a:lnTo>
                <a:lnTo>
                  <a:pt x="525" y="933"/>
                </a:lnTo>
                <a:lnTo>
                  <a:pt x="524" y="933"/>
                </a:lnTo>
                <a:lnTo>
                  <a:pt x="523" y="934"/>
                </a:lnTo>
                <a:lnTo>
                  <a:pt x="520" y="934"/>
                </a:lnTo>
                <a:lnTo>
                  <a:pt x="519" y="936"/>
                </a:lnTo>
                <a:lnTo>
                  <a:pt x="517" y="936"/>
                </a:lnTo>
                <a:lnTo>
                  <a:pt x="515" y="937"/>
                </a:lnTo>
                <a:lnTo>
                  <a:pt x="514" y="938"/>
                </a:lnTo>
                <a:lnTo>
                  <a:pt x="512" y="939"/>
                </a:lnTo>
                <a:lnTo>
                  <a:pt x="511" y="939"/>
                </a:lnTo>
                <a:lnTo>
                  <a:pt x="509" y="940"/>
                </a:lnTo>
                <a:lnTo>
                  <a:pt x="508" y="941"/>
                </a:lnTo>
                <a:lnTo>
                  <a:pt x="506" y="943"/>
                </a:lnTo>
                <a:lnTo>
                  <a:pt x="503" y="943"/>
                </a:lnTo>
                <a:lnTo>
                  <a:pt x="502" y="943"/>
                </a:lnTo>
                <a:lnTo>
                  <a:pt x="500" y="946"/>
                </a:lnTo>
                <a:lnTo>
                  <a:pt x="498" y="947"/>
                </a:lnTo>
                <a:lnTo>
                  <a:pt x="495" y="948"/>
                </a:lnTo>
                <a:lnTo>
                  <a:pt x="494" y="948"/>
                </a:lnTo>
                <a:lnTo>
                  <a:pt x="493" y="949"/>
                </a:lnTo>
                <a:lnTo>
                  <a:pt x="491" y="949"/>
                </a:lnTo>
                <a:lnTo>
                  <a:pt x="490" y="949"/>
                </a:lnTo>
                <a:lnTo>
                  <a:pt x="487" y="950"/>
                </a:lnTo>
                <a:lnTo>
                  <a:pt x="485" y="950"/>
                </a:lnTo>
                <a:lnTo>
                  <a:pt x="484" y="951"/>
                </a:lnTo>
                <a:lnTo>
                  <a:pt x="483" y="953"/>
                </a:lnTo>
                <a:lnTo>
                  <a:pt x="481" y="953"/>
                </a:lnTo>
                <a:lnTo>
                  <a:pt x="478" y="954"/>
                </a:lnTo>
                <a:lnTo>
                  <a:pt x="478" y="955"/>
                </a:lnTo>
                <a:lnTo>
                  <a:pt x="476" y="956"/>
                </a:lnTo>
                <a:lnTo>
                  <a:pt x="475" y="957"/>
                </a:lnTo>
                <a:lnTo>
                  <a:pt x="474" y="957"/>
                </a:lnTo>
                <a:lnTo>
                  <a:pt x="473" y="958"/>
                </a:lnTo>
                <a:lnTo>
                  <a:pt x="471" y="959"/>
                </a:lnTo>
                <a:lnTo>
                  <a:pt x="469" y="959"/>
                </a:lnTo>
                <a:lnTo>
                  <a:pt x="468" y="962"/>
                </a:lnTo>
                <a:lnTo>
                  <a:pt x="466" y="962"/>
                </a:lnTo>
                <a:lnTo>
                  <a:pt x="464" y="964"/>
                </a:lnTo>
                <a:lnTo>
                  <a:pt x="464" y="965"/>
                </a:lnTo>
                <a:lnTo>
                  <a:pt x="461" y="966"/>
                </a:lnTo>
                <a:lnTo>
                  <a:pt x="459" y="967"/>
                </a:lnTo>
                <a:lnTo>
                  <a:pt x="457" y="968"/>
                </a:lnTo>
                <a:lnTo>
                  <a:pt x="456" y="968"/>
                </a:lnTo>
                <a:lnTo>
                  <a:pt x="455" y="970"/>
                </a:lnTo>
                <a:lnTo>
                  <a:pt x="454" y="971"/>
                </a:lnTo>
                <a:lnTo>
                  <a:pt x="452" y="971"/>
                </a:lnTo>
                <a:lnTo>
                  <a:pt x="450" y="972"/>
                </a:lnTo>
                <a:lnTo>
                  <a:pt x="449" y="973"/>
                </a:lnTo>
                <a:lnTo>
                  <a:pt x="448" y="973"/>
                </a:lnTo>
                <a:lnTo>
                  <a:pt x="447" y="974"/>
                </a:lnTo>
                <a:lnTo>
                  <a:pt x="446" y="975"/>
                </a:lnTo>
                <a:lnTo>
                  <a:pt x="443" y="975"/>
                </a:lnTo>
                <a:lnTo>
                  <a:pt x="441" y="976"/>
                </a:lnTo>
                <a:lnTo>
                  <a:pt x="440" y="977"/>
                </a:lnTo>
                <a:lnTo>
                  <a:pt x="438" y="977"/>
                </a:lnTo>
                <a:lnTo>
                  <a:pt x="437" y="979"/>
                </a:lnTo>
                <a:lnTo>
                  <a:pt x="434" y="980"/>
                </a:lnTo>
                <a:lnTo>
                  <a:pt x="433" y="982"/>
                </a:lnTo>
                <a:lnTo>
                  <a:pt x="432" y="983"/>
                </a:lnTo>
                <a:lnTo>
                  <a:pt x="430" y="983"/>
                </a:lnTo>
                <a:lnTo>
                  <a:pt x="428" y="983"/>
                </a:lnTo>
                <a:lnTo>
                  <a:pt x="426" y="982"/>
                </a:lnTo>
                <a:lnTo>
                  <a:pt x="424" y="981"/>
                </a:lnTo>
                <a:lnTo>
                  <a:pt x="423" y="979"/>
                </a:lnTo>
                <a:lnTo>
                  <a:pt x="421" y="976"/>
                </a:lnTo>
                <a:lnTo>
                  <a:pt x="418" y="974"/>
                </a:lnTo>
                <a:lnTo>
                  <a:pt x="417" y="974"/>
                </a:lnTo>
                <a:lnTo>
                  <a:pt x="415" y="973"/>
                </a:lnTo>
                <a:lnTo>
                  <a:pt x="413" y="972"/>
                </a:lnTo>
                <a:lnTo>
                  <a:pt x="412" y="972"/>
                </a:lnTo>
                <a:lnTo>
                  <a:pt x="409" y="971"/>
                </a:lnTo>
                <a:lnTo>
                  <a:pt x="408" y="970"/>
                </a:lnTo>
                <a:lnTo>
                  <a:pt x="406" y="967"/>
                </a:lnTo>
                <a:lnTo>
                  <a:pt x="405" y="966"/>
                </a:lnTo>
                <a:lnTo>
                  <a:pt x="403" y="964"/>
                </a:lnTo>
                <a:lnTo>
                  <a:pt x="401" y="963"/>
                </a:lnTo>
                <a:lnTo>
                  <a:pt x="400" y="962"/>
                </a:lnTo>
                <a:lnTo>
                  <a:pt x="399" y="960"/>
                </a:lnTo>
                <a:lnTo>
                  <a:pt x="396" y="959"/>
                </a:lnTo>
                <a:lnTo>
                  <a:pt x="395" y="959"/>
                </a:lnTo>
                <a:lnTo>
                  <a:pt x="394" y="958"/>
                </a:lnTo>
                <a:lnTo>
                  <a:pt x="390" y="956"/>
                </a:lnTo>
                <a:lnTo>
                  <a:pt x="388" y="956"/>
                </a:lnTo>
                <a:lnTo>
                  <a:pt x="386" y="955"/>
                </a:lnTo>
                <a:lnTo>
                  <a:pt x="385" y="955"/>
                </a:lnTo>
                <a:lnTo>
                  <a:pt x="383" y="954"/>
                </a:lnTo>
                <a:lnTo>
                  <a:pt x="381" y="954"/>
                </a:lnTo>
                <a:lnTo>
                  <a:pt x="380" y="953"/>
                </a:lnTo>
                <a:lnTo>
                  <a:pt x="378" y="951"/>
                </a:lnTo>
                <a:lnTo>
                  <a:pt x="374" y="950"/>
                </a:lnTo>
                <a:lnTo>
                  <a:pt x="373" y="949"/>
                </a:lnTo>
                <a:lnTo>
                  <a:pt x="371" y="948"/>
                </a:lnTo>
                <a:lnTo>
                  <a:pt x="370" y="948"/>
                </a:lnTo>
                <a:lnTo>
                  <a:pt x="366" y="948"/>
                </a:lnTo>
                <a:lnTo>
                  <a:pt x="365" y="947"/>
                </a:lnTo>
                <a:lnTo>
                  <a:pt x="363" y="946"/>
                </a:lnTo>
                <a:lnTo>
                  <a:pt x="362" y="946"/>
                </a:lnTo>
                <a:lnTo>
                  <a:pt x="360" y="945"/>
                </a:lnTo>
                <a:lnTo>
                  <a:pt x="358" y="943"/>
                </a:lnTo>
                <a:lnTo>
                  <a:pt x="357" y="943"/>
                </a:lnTo>
                <a:lnTo>
                  <a:pt x="355" y="943"/>
                </a:lnTo>
                <a:lnTo>
                  <a:pt x="354" y="943"/>
                </a:lnTo>
                <a:lnTo>
                  <a:pt x="352" y="942"/>
                </a:lnTo>
                <a:lnTo>
                  <a:pt x="351" y="942"/>
                </a:lnTo>
                <a:lnTo>
                  <a:pt x="349" y="941"/>
                </a:lnTo>
                <a:lnTo>
                  <a:pt x="348" y="940"/>
                </a:lnTo>
                <a:lnTo>
                  <a:pt x="347" y="939"/>
                </a:lnTo>
                <a:lnTo>
                  <a:pt x="345" y="938"/>
                </a:lnTo>
                <a:lnTo>
                  <a:pt x="343" y="937"/>
                </a:lnTo>
                <a:lnTo>
                  <a:pt x="343" y="936"/>
                </a:lnTo>
                <a:lnTo>
                  <a:pt x="340" y="933"/>
                </a:lnTo>
                <a:lnTo>
                  <a:pt x="339" y="933"/>
                </a:lnTo>
                <a:lnTo>
                  <a:pt x="336" y="932"/>
                </a:lnTo>
                <a:lnTo>
                  <a:pt x="335" y="933"/>
                </a:lnTo>
                <a:lnTo>
                  <a:pt x="332" y="932"/>
                </a:lnTo>
                <a:lnTo>
                  <a:pt x="330" y="933"/>
                </a:lnTo>
                <a:lnTo>
                  <a:pt x="329" y="933"/>
                </a:lnTo>
                <a:lnTo>
                  <a:pt x="327" y="933"/>
                </a:lnTo>
                <a:lnTo>
                  <a:pt x="326" y="933"/>
                </a:lnTo>
                <a:lnTo>
                  <a:pt x="323" y="933"/>
                </a:lnTo>
                <a:lnTo>
                  <a:pt x="321" y="933"/>
                </a:lnTo>
                <a:lnTo>
                  <a:pt x="319" y="933"/>
                </a:lnTo>
                <a:lnTo>
                  <a:pt x="318" y="933"/>
                </a:lnTo>
                <a:lnTo>
                  <a:pt x="314" y="933"/>
                </a:lnTo>
                <a:lnTo>
                  <a:pt x="311" y="933"/>
                </a:lnTo>
                <a:lnTo>
                  <a:pt x="310" y="933"/>
                </a:lnTo>
                <a:lnTo>
                  <a:pt x="308" y="933"/>
                </a:lnTo>
                <a:lnTo>
                  <a:pt x="306" y="932"/>
                </a:lnTo>
                <a:lnTo>
                  <a:pt x="304" y="932"/>
                </a:lnTo>
                <a:lnTo>
                  <a:pt x="301" y="931"/>
                </a:lnTo>
                <a:lnTo>
                  <a:pt x="299" y="929"/>
                </a:lnTo>
                <a:lnTo>
                  <a:pt x="296" y="928"/>
                </a:lnTo>
                <a:lnTo>
                  <a:pt x="295" y="927"/>
                </a:lnTo>
                <a:lnTo>
                  <a:pt x="294" y="927"/>
                </a:lnTo>
                <a:lnTo>
                  <a:pt x="291" y="924"/>
                </a:lnTo>
                <a:lnTo>
                  <a:pt x="289" y="924"/>
                </a:lnTo>
                <a:lnTo>
                  <a:pt x="288" y="923"/>
                </a:lnTo>
                <a:lnTo>
                  <a:pt x="286" y="923"/>
                </a:lnTo>
                <a:lnTo>
                  <a:pt x="284" y="921"/>
                </a:lnTo>
                <a:lnTo>
                  <a:pt x="283" y="920"/>
                </a:lnTo>
                <a:lnTo>
                  <a:pt x="280" y="917"/>
                </a:lnTo>
                <a:lnTo>
                  <a:pt x="279" y="916"/>
                </a:lnTo>
                <a:lnTo>
                  <a:pt x="278" y="915"/>
                </a:lnTo>
                <a:lnTo>
                  <a:pt x="276" y="914"/>
                </a:lnTo>
                <a:lnTo>
                  <a:pt x="275" y="913"/>
                </a:lnTo>
                <a:lnTo>
                  <a:pt x="274" y="912"/>
                </a:lnTo>
                <a:lnTo>
                  <a:pt x="271" y="910"/>
                </a:lnTo>
                <a:lnTo>
                  <a:pt x="270" y="908"/>
                </a:lnTo>
                <a:lnTo>
                  <a:pt x="269" y="907"/>
                </a:lnTo>
                <a:lnTo>
                  <a:pt x="268" y="906"/>
                </a:lnTo>
                <a:lnTo>
                  <a:pt x="267" y="905"/>
                </a:lnTo>
                <a:lnTo>
                  <a:pt x="266" y="904"/>
                </a:lnTo>
                <a:lnTo>
                  <a:pt x="263" y="902"/>
                </a:lnTo>
                <a:lnTo>
                  <a:pt x="262" y="900"/>
                </a:lnTo>
                <a:lnTo>
                  <a:pt x="260" y="899"/>
                </a:lnTo>
                <a:lnTo>
                  <a:pt x="259" y="899"/>
                </a:lnTo>
                <a:lnTo>
                  <a:pt x="258" y="898"/>
                </a:lnTo>
                <a:lnTo>
                  <a:pt x="257" y="896"/>
                </a:lnTo>
                <a:lnTo>
                  <a:pt x="255" y="896"/>
                </a:lnTo>
                <a:lnTo>
                  <a:pt x="254" y="894"/>
                </a:lnTo>
                <a:lnTo>
                  <a:pt x="253" y="894"/>
                </a:lnTo>
                <a:lnTo>
                  <a:pt x="251" y="891"/>
                </a:lnTo>
                <a:lnTo>
                  <a:pt x="250" y="890"/>
                </a:lnTo>
                <a:lnTo>
                  <a:pt x="249" y="889"/>
                </a:lnTo>
                <a:lnTo>
                  <a:pt x="246" y="888"/>
                </a:lnTo>
                <a:lnTo>
                  <a:pt x="245" y="887"/>
                </a:lnTo>
                <a:lnTo>
                  <a:pt x="244" y="887"/>
                </a:lnTo>
                <a:lnTo>
                  <a:pt x="243" y="887"/>
                </a:lnTo>
                <a:lnTo>
                  <a:pt x="242" y="886"/>
                </a:lnTo>
                <a:lnTo>
                  <a:pt x="240" y="886"/>
                </a:lnTo>
                <a:lnTo>
                  <a:pt x="237" y="885"/>
                </a:lnTo>
                <a:lnTo>
                  <a:pt x="235" y="884"/>
                </a:lnTo>
                <a:lnTo>
                  <a:pt x="233" y="884"/>
                </a:lnTo>
                <a:lnTo>
                  <a:pt x="232" y="884"/>
                </a:lnTo>
                <a:lnTo>
                  <a:pt x="229" y="882"/>
                </a:lnTo>
                <a:lnTo>
                  <a:pt x="228" y="882"/>
                </a:lnTo>
                <a:lnTo>
                  <a:pt x="226" y="882"/>
                </a:lnTo>
                <a:lnTo>
                  <a:pt x="225" y="881"/>
                </a:lnTo>
                <a:lnTo>
                  <a:pt x="224" y="881"/>
                </a:lnTo>
                <a:lnTo>
                  <a:pt x="222" y="881"/>
                </a:lnTo>
                <a:lnTo>
                  <a:pt x="220" y="881"/>
                </a:lnTo>
                <a:lnTo>
                  <a:pt x="219" y="880"/>
                </a:lnTo>
                <a:lnTo>
                  <a:pt x="217" y="880"/>
                </a:lnTo>
                <a:lnTo>
                  <a:pt x="216" y="880"/>
                </a:lnTo>
                <a:lnTo>
                  <a:pt x="214" y="880"/>
                </a:lnTo>
                <a:lnTo>
                  <a:pt x="210" y="880"/>
                </a:lnTo>
                <a:lnTo>
                  <a:pt x="208" y="880"/>
                </a:lnTo>
                <a:lnTo>
                  <a:pt x="207" y="880"/>
                </a:lnTo>
                <a:lnTo>
                  <a:pt x="206" y="880"/>
                </a:lnTo>
                <a:lnTo>
                  <a:pt x="203" y="880"/>
                </a:lnTo>
                <a:lnTo>
                  <a:pt x="202" y="880"/>
                </a:lnTo>
                <a:lnTo>
                  <a:pt x="201" y="880"/>
                </a:lnTo>
                <a:lnTo>
                  <a:pt x="199" y="880"/>
                </a:lnTo>
                <a:lnTo>
                  <a:pt x="197" y="880"/>
                </a:lnTo>
                <a:lnTo>
                  <a:pt x="194" y="880"/>
                </a:lnTo>
                <a:lnTo>
                  <a:pt x="192" y="880"/>
                </a:lnTo>
                <a:lnTo>
                  <a:pt x="191" y="880"/>
                </a:lnTo>
                <a:lnTo>
                  <a:pt x="189" y="880"/>
                </a:lnTo>
                <a:lnTo>
                  <a:pt x="188" y="880"/>
                </a:lnTo>
                <a:lnTo>
                  <a:pt x="186" y="880"/>
                </a:lnTo>
                <a:lnTo>
                  <a:pt x="185" y="880"/>
                </a:lnTo>
                <a:lnTo>
                  <a:pt x="184" y="881"/>
                </a:lnTo>
                <a:lnTo>
                  <a:pt x="182" y="881"/>
                </a:lnTo>
                <a:lnTo>
                  <a:pt x="180" y="881"/>
                </a:lnTo>
                <a:lnTo>
                  <a:pt x="177" y="881"/>
                </a:lnTo>
                <a:lnTo>
                  <a:pt x="175" y="881"/>
                </a:lnTo>
                <a:lnTo>
                  <a:pt x="174" y="881"/>
                </a:lnTo>
                <a:lnTo>
                  <a:pt x="173" y="881"/>
                </a:lnTo>
                <a:lnTo>
                  <a:pt x="171" y="881"/>
                </a:lnTo>
                <a:lnTo>
                  <a:pt x="169" y="881"/>
                </a:lnTo>
                <a:lnTo>
                  <a:pt x="167" y="881"/>
                </a:lnTo>
                <a:lnTo>
                  <a:pt x="166" y="881"/>
                </a:lnTo>
                <a:lnTo>
                  <a:pt x="165" y="881"/>
                </a:lnTo>
                <a:lnTo>
                  <a:pt x="163" y="881"/>
                </a:lnTo>
                <a:lnTo>
                  <a:pt x="162" y="881"/>
                </a:lnTo>
                <a:lnTo>
                  <a:pt x="159" y="881"/>
                </a:lnTo>
                <a:lnTo>
                  <a:pt x="157" y="881"/>
                </a:lnTo>
                <a:lnTo>
                  <a:pt x="156" y="881"/>
                </a:lnTo>
                <a:lnTo>
                  <a:pt x="154" y="881"/>
                </a:lnTo>
                <a:lnTo>
                  <a:pt x="151" y="881"/>
                </a:lnTo>
                <a:lnTo>
                  <a:pt x="150" y="881"/>
                </a:lnTo>
                <a:lnTo>
                  <a:pt x="149" y="881"/>
                </a:lnTo>
                <a:lnTo>
                  <a:pt x="148" y="882"/>
                </a:lnTo>
                <a:lnTo>
                  <a:pt x="146" y="882"/>
                </a:lnTo>
                <a:lnTo>
                  <a:pt x="145" y="882"/>
                </a:lnTo>
                <a:lnTo>
                  <a:pt x="143" y="882"/>
                </a:lnTo>
                <a:lnTo>
                  <a:pt x="141" y="882"/>
                </a:lnTo>
                <a:lnTo>
                  <a:pt x="139" y="882"/>
                </a:lnTo>
                <a:lnTo>
                  <a:pt x="137" y="882"/>
                </a:lnTo>
                <a:lnTo>
                  <a:pt x="134" y="882"/>
                </a:lnTo>
                <a:lnTo>
                  <a:pt x="133" y="882"/>
                </a:lnTo>
                <a:lnTo>
                  <a:pt x="132" y="884"/>
                </a:lnTo>
                <a:lnTo>
                  <a:pt x="131" y="884"/>
                </a:lnTo>
                <a:lnTo>
                  <a:pt x="129" y="884"/>
                </a:lnTo>
                <a:lnTo>
                  <a:pt x="128" y="884"/>
                </a:lnTo>
                <a:lnTo>
                  <a:pt x="126" y="885"/>
                </a:lnTo>
                <a:lnTo>
                  <a:pt x="124" y="886"/>
                </a:lnTo>
                <a:lnTo>
                  <a:pt x="121" y="886"/>
                </a:lnTo>
                <a:lnTo>
                  <a:pt x="117" y="886"/>
                </a:lnTo>
                <a:lnTo>
                  <a:pt x="115" y="886"/>
                </a:lnTo>
                <a:lnTo>
                  <a:pt x="113" y="886"/>
                </a:lnTo>
                <a:lnTo>
                  <a:pt x="110" y="886"/>
                </a:lnTo>
                <a:lnTo>
                  <a:pt x="105" y="884"/>
                </a:lnTo>
                <a:lnTo>
                  <a:pt x="103" y="884"/>
                </a:lnTo>
                <a:lnTo>
                  <a:pt x="100" y="884"/>
                </a:lnTo>
                <a:lnTo>
                  <a:pt x="98" y="884"/>
                </a:lnTo>
                <a:lnTo>
                  <a:pt x="95" y="884"/>
                </a:lnTo>
                <a:lnTo>
                  <a:pt x="91" y="884"/>
                </a:lnTo>
                <a:lnTo>
                  <a:pt x="90" y="884"/>
                </a:lnTo>
                <a:lnTo>
                  <a:pt x="88" y="884"/>
                </a:lnTo>
                <a:lnTo>
                  <a:pt x="86" y="884"/>
                </a:lnTo>
                <a:lnTo>
                  <a:pt x="82" y="881"/>
                </a:lnTo>
                <a:lnTo>
                  <a:pt x="81" y="880"/>
                </a:lnTo>
                <a:lnTo>
                  <a:pt x="78" y="879"/>
                </a:lnTo>
                <a:lnTo>
                  <a:pt x="74" y="877"/>
                </a:lnTo>
                <a:lnTo>
                  <a:pt x="72" y="874"/>
                </a:lnTo>
                <a:lnTo>
                  <a:pt x="70" y="872"/>
                </a:lnTo>
                <a:lnTo>
                  <a:pt x="68" y="872"/>
                </a:lnTo>
                <a:lnTo>
                  <a:pt x="65" y="872"/>
                </a:lnTo>
                <a:lnTo>
                  <a:pt x="64" y="872"/>
                </a:lnTo>
                <a:lnTo>
                  <a:pt x="62" y="872"/>
                </a:lnTo>
                <a:lnTo>
                  <a:pt x="59" y="872"/>
                </a:lnTo>
                <a:lnTo>
                  <a:pt x="57" y="871"/>
                </a:lnTo>
                <a:lnTo>
                  <a:pt x="53" y="870"/>
                </a:lnTo>
                <a:lnTo>
                  <a:pt x="52" y="869"/>
                </a:lnTo>
                <a:lnTo>
                  <a:pt x="48" y="868"/>
                </a:lnTo>
                <a:lnTo>
                  <a:pt x="46" y="865"/>
                </a:lnTo>
                <a:lnTo>
                  <a:pt x="43" y="864"/>
                </a:lnTo>
                <a:lnTo>
                  <a:pt x="39" y="864"/>
                </a:lnTo>
                <a:lnTo>
                  <a:pt x="37" y="864"/>
                </a:lnTo>
                <a:lnTo>
                  <a:pt x="35" y="862"/>
                </a:lnTo>
                <a:lnTo>
                  <a:pt x="33" y="862"/>
                </a:lnTo>
                <a:lnTo>
                  <a:pt x="30" y="862"/>
                </a:lnTo>
                <a:lnTo>
                  <a:pt x="28" y="861"/>
                </a:lnTo>
                <a:lnTo>
                  <a:pt x="26" y="860"/>
                </a:lnTo>
                <a:lnTo>
                  <a:pt x="24" y="860"/>
                </a:lnTo>
                <a:lnTo>
                  <a:pt x="20" y="860"/>
                </a:lnTo>
                <a:lnTo>
                  <a:pt x="18" y="860"/>
                </a:lnTo>
                <a:lnTo>
                  <a:pt x="16" y="860"/>
                </a:lnTo>
                <a:lnTo>
                  <a:pt x="13" y="859"/>
                </a:lnTo>
                <a:lnTo>
                  <a:pt x="10" y="859"/>
                </a:lnTo>
                <a:lnTo>
                  <a:pt x="9" y="857"/>
                </a:lnTo>
                <a:lnTo>
                  <a:pt x="5" y="861"/>
                </a:lnTo>
                <a:lnTo>
                  <a:pt x="3" y="863"/>
                </a:lnTo>
                <a:lnTo>
                  <a:pt x="1" y="864"/>
                </a:lnTo>
                <a:lnTo>
                  <a:pt x="1" y="868"/>
                </a:lnTo>
                <a:lnTo>
                  <a:pt x="1" y="871"/>
                </a:lnTo>
                <a:lnTo>
                  <a:pt x="1" y="873"/>
                </a:lnTo>
                <a:lnTo>
                  <a:pt x="1" y="878"/>
                </a:lnTo>
                <a:lnTo>
                  <a:pt x="0" y="880"/>
                </a:lnTo>
                <a:lnTo>
                  <a:pt x="0" y="882"/>
                </a:lnTo>
                <a:lnTo>
                  <a:pt x="0" y="887"/>
                </a:lnTo>
                <a:lnTo>
                  <a:pt x="0" y="889"/>
                </a:lnTo>
                <a:lnTo>
                  <a:pt x="0" y="891"/>
                </a:lnTo>
                <a:lnTo>
                  <a:pt x="1" y="895"/>
                </a:lnTo>
                <a:lnTo>
                  <a:pt x="2" y="897"/>
                </a:lnTo>
                <a:lnTo>
                  <a:pt x="4" y="900"/>
                </a:lnTo>
                <a:lnTo>
                  <a:pt x="8" y="902"/>
                </a:lnTo>
                <a:lnTo>
                  <a:pt x="10" y="902"/>
                </a:lnTo>
                <a:lnTo>
                  <a:pt x="13" y="906"/>
                </a:lnTo>
                <a:lnTo>
                  <a:pt x="17" y="906"/>
                </a:lnTo>
                <a:lnTo>
                  <a:pt x="18" y="912"/>
                </a:lnTo>
                <a:lnTo>
                  <a:pt x="19" y="914"/>
                </a:lnTo>
                <a:lnTo>
                  <a:pt x="19" y="917"/>
                </a:lnTo>
                <a:lnTo>
                  <a:pt x="19" y="921"/>
                </a:lnTo>
                <a:lnTo>
                  <a:pt x="19" y="923"/>
                </a:lnTo>
                <a:lnTo>
                  <a:pt x="19" y="927"/>
                </a:lnTo>
                <a:lnTo>
                  <a:pt x="20" y="931"/>
                </a:lnTo>
                <a:lnTo>
                  <a:pt x="20" y="938"/>
                </a:lnTo>
                <a:lnTo>
                  <a:pt x="20" y="940"/>
                </a:lnTo>
                <a:lnTo>
                  <a:pt x="17" y="945"/>
                </a:lnTo>
                <a:lnTo>
                  <a:pt x="14" y="947"/>
                </a:lnTo>
                <a:lnTo>
                  <a:pt x="13" y="949"/>
                </a:lnTo>
                <a:lnTo>
                  <a:pt x="10" y="954"/>
                </a:lnTo>
                <a:lnTo>
                  <a:pt x="8" y="957"/>
                </a:lnTo>
                <a:lnTo>
                  <a:pt x="8" y="959"/>
                </a:lnTo>
                <a:lnTo>
                  <a:pt x="8" y="964"/>
                </a:lnTo>
                <a:lnTo>
                  <a:pt x="8" y="968"/>
                </a:lnTo>
                <a:lnTo>
                  <a:pt x="8" y="971"/>
                </a:lnTo>
                <a:lnTo>
                  <a:pt x="9" y="974"/>
                </a:lnTo>
                <a:lnTo>
                  <a:pt x="10" y="979"/>
                </a:lnTo>
                <a:lnTo>
                  <a:pt x="11" y="982"/>
                </a:lnTo>
                <a:lnTo>
                  <a:pt x="16" y="983"/>
                </a:lnTo>
                <a:lnTo>
                  <a:pt x="17" y="986"/>
                </a:lnTo>
                <a:lnTo>
                  <a:pt x="20" y="986"/>
                </a:lnTo>
                <a:lnTo>
                  <a:pt x="22" y="988"/>
                </a:lnTo>
                <a:lnTo>
                  <a:pt x="25" y="990"/>
                </a:lnTo>
                <a:lnTo>
                  <a:pt x="28" y="992"/>
                </a:lnTo>
                <a:lnTo>
                  <a:pt x="30" y="993"/>
                </a:lnTo>
                <a:lnTo>
                  <a:pt x="33" y="998"/>
                </a:lnTo>
                <a:lnTo>
                  <a:pt x="36" y="1000"/>
                </a:lnTo>
                <a:lnTo>
                  <a:pt x="38" y="1003"/>
                </a:lnTo>
                <a:lnTo>
                  <a:pt x="42" y="1007"/>
                </a:lnTo>
                <a:lnTo>
                  <a:pt x="44" y="1009"/>
                </a:lnTo>
                <a:lnTo>
                  <a:pt x="43" y="1014"/>
                </a:lnTo>
                <a:lnTo>
                  <a:pt x="43" y="1019"/>
                </a:lnTo>
                <a:lnTo>
                  <a:pt x="44" y="1023"/>
                </a:lnTo>
                <a:lnTo>
                  <a:pt x="44" y="1026"/>
                </a:lnTo>
                <a:lnTo>
                  <a:pt x="44" y="1027"/>
                </a:lnTo>
                <a:lnTo>
                  <a:pt x="44" y="1031"/>
                </a:lnTo>
                <a:lnTo>
                  <a:pt x="44" y="1035"/>
                </a:lnTo>
                <a:lnTo>
                  <a:pt x="45" y="1039"/>
                </a:lnTo>
                <a:lnTo>
                  <a:pt x="46" y="1040"/>
                </a:lnTo>
                <a:lnTo>
                  <a:pt x="47" y="1042"/>
                </a:lnTo>
                <a:lnTo>
                  <a:pt x="52" y="1045"/>
                </a:lnTo>
                <a:lnTo>
                  <a:pt x="56" y="1046"/>
                </a:lnTo>
                <a:lnTo>
                  <a:pt x="60" y="1046"/>
                </a:lnTo>
                <a:lnTo>
                  <a:pt x="62" y="1044"/>
                </a:lnTo>
                <a:lnTo>
                  <a:pt x="65" y="1043"/>
                </a:lnTo>
                <a:lnTo>
                  <a:pt x="68" y="1041"/>
                </a:lnTo>
                <a:lnTo>
                  <a:pt x="71" y="1037"/>
                </a:lnTo>
                <a:lnTo>
                  <a:pt x="74" y="1034"/>
                </a:lnTo>
                <a:lnTo>
                  <a:pt x="74" y="1033"/>
                </a:lnTo>
                <a:lnTo>
                  <a:pt x="77" y="1033"/>
                </a:lnTo>
                <a:lnTo>
                  <a:pt x="82" y="1033"/>
                </a:lnTo>
                <a:lnTo>
                  <a:pt x="87" y="1033"/>
                </a:lnTo>
                <a:lnTo>
                  <a:pt x="90" y="1031"/>
                </a:lnTo>
                <a:lnTo>
                  <a:pt x="95" y="1029"/>
                </a:lnTo>
                <a:lnTo>
                  <a:pt x="97" y="1029"/>
                </a:lnTo>
                <a:lnTo>
                  <a:pt x="100" y="1028"/>
                </a:lnTo>
                <a:lnTo>
                  <a:pt x="104" y="1028"/>
                </a:lnTo>
                <a:lnTo>
                  <a:pt x="106" y="1028"/>
                </a:lnTo>
                <a:lnTo>
                  <a:pt x="110" y="1028"/>
                </a:lnTo>
                <a:lnTo>
                  <a:pt x="114" y="1028"/>
                </a:lnTo>
                <a:lnTo>
                  <a:pt x="117" y="1028"/>
                </a:lnTo>
                <a:lnTo>
                  <a:pt x="120" y="1028"/>
                </a:lnTo>
                <a:lnTo>
                  <a:pt x="124" y="1027"/>
                </a:lnTo>
                <a:lnTo>
                  <a:pt x="126" y="1026"/>
                </a:lnTo>
                <a:lnTo>
                  <a:pt x="130" y="1026"/>
                </a:lnTo>
                <a:lnTo>
                  <a:pt x="133" y="1026"/>
                </a:lnTo>
                <a:lnTo>
                  <a:pt x="138" y="1026"/>
                </a:lnTo>
                <a:lnTo>
                  <a:pt x="142" y="1026"/>
                </a:lnTo>
                <a:lnTo>
                  <a:pt x="146" y="1026"/>
                </a:lnTo>
                <a:lnTo>
                  <a:pt x="149" y="1026"/>
                </a:lnTo>
                <a:lnTo>
                  <a:pt x="153" y="1027"/>
                </a:lnTo>
                <a:lnTo>
                  <a:pt x="155" y="1032"/>
                </a:lnTo>
                <a:lnTo>
                  <a:pt x="157" y="1036"/>
                </a:lnTo>
                <a:lnTo>
                  <a:pt x="157" y="1040"/>
                </a:lnTo>
                <a:lnTo>
                  <a:pt x="157" y="1044"/>
                </a:lnTo>
                <a:lnTo>
                  <a:pt x="157" y="1048"/>
                </a:lnTo>
                <a:lnTo>
                  <a:pt x="157" y="1051"/>
                </a:lnTo>
                <a:lnTo>
                  <a:pt x="156" y="1054"/>
                </a:lnTo>
                <a:lnTo>
                  <a:pt x="156" y="1057"/>
                </a:lnTo>
                <a:lnTo>
                  <a:pt x="154" y="1060"/>
                </a:lnTo>
                <a:lnTo>
                  <a:pt x="151" y="1062"/>
                </a:lnTo>
                <a:lnTo>
                  <a:pt x="150" y="1065"/>
                </a:lnTo>
                <a:lnTo>
                  <a:pt x="147" y="1067"/>
                </a:lnTo>
                <a:lnTo>
                  <a:pt x="145" y="1069"/>
                </a:lnTo>
                <a:lnTo>
                  <a:pt x="141" y="1070"/>
                </a:lnTo>
                <a:lnTo>
                  <a:pt x="137" y="1074"/>
                </a:lnTo>
                <a:lnTo>
                  <a:pt x="132" y="1075"/>
                </a:lnTo>
                <a:lnTo>
                  <a:pt x="129" y="1076"/>
                </a:lnTo>
                <a:lnTo>
                  <a:pt x="124" y="1078"/>
                </a:lnTo>
                <a:lnTo>
                  <a:pt x="122" y="1082"/>
                </a:lnTo>
                <a:lnTo>
                  <a:pt x="122" y="1084"/>
                </a:lnTo>
                <a:lnTo>
                  <a:pt x="121" y="1087"/>
                </a:lnTo>
                <a:lnTo>
                  <a:pt x="120" y="1089"/>
                </a:lnTo>
                <a:lnTo>
                  <a:pt x="120" y="1092"/>
                </a:lnTo>
                <a:lnTo>
                  <a:pt x="120" y="1097"/>
                </a:lnTo>
                <a:lnTo>
                  <a:pt x="121" y="1101"/>
                </a:lnTo>
                <a:lnTo>
                  <a:pt x="123" y="1104"/>
                </a:lnTo>
                <a:lnTo>
                  <a:pt x="126" y="1109"/>
                </a:lnTo>
                <a:lnTo>
                  <a:pt x="132" y="1111"/>
                </a:lnTo>
                <a:lnTo>
                  <a:pt x="139" y="1114"/>
                </a:lnTo>
                <a:lnTo>
                  <a:pt x="141" y="1117"/>
                </a:lnTo>
                <a:lnTo>
                  <a:pt x="145" y="1121"/>
                </a:lnTo>
                <a:lnTo>
                  <a:pt x="149" y="1125"/>
                </a:lnTo>
                <a:lnTo>
                  <a:pt x="151" y="1128"/>
                </a:lnTo>
                <a:lnTo>
                  <a:pt x="154" y="1131"/>
                </a:lnTo>
                <a:lnTo>
                  <a:pt x="154" y="1134"/>
                </a:lnTo>
                <a:lnTo>
                  <a:pt x="158" y="1136"/>
                </a:lnTo>
                <a:lnTo>
                  <a:pt x="162" y="1136"/>
                </a:lnTo>
                <a:lnTo>
                  <a:pt x="165" y="1137"/>
                </a:lnTo>
                <a:lnTo>
                  <a:pt x="169" y="1142"/>
                </a:lnTo>
                <a:lnTo>
                  <a:pt x="172" y="1144"/>
                </a:lnTo>
                <a:lnTo>
                  <a:pt x="173" y="1149"/>
                </a:lnTo>
                <a:lnTo>
                  <a:pt x="176" y="1152"/>
                </a:lnTo>
                <a:lnTo>
                  <a:pt x="176" y="1154"/>
                </a:lnTo>
                <a:lnTo>
                  <a:pt x="176" y="1158"/>
                </a:lnTo>
                <a:lnTo>
                  <a:pt x="179" y="1162"/>
                </a:lnTo>
                <a:lnTo>
                  <a:pt x="180" y="1164"/>
                </a:lnTo>
                <a:lnTo>
                  <a:pt x="185" y="1165"/>
                </a:lnTo>
                <a:lnTo>
                  <a:pt x="188" y="1166"/>
                </a:lnTo>
                <a:lnTo>
                  <a:pt x="190" y="1170"/>
                </a:lnTo>
                <a:lnTo>
                  <a:pt x="191" y="1172"/>
                </a:lnTo>
                <a:lnTo>
                  <a:pt x="194" y="1177"/>
                </a:lnTo>
                <a:lnTo>
                  <a:pt x="198" y="1179"/>
                </a:lnTo>
                <a:lnTo>
                  <a:pt x="200" y="1183"/>
                </a:lnTo>
                <a:lnTo>
                  <a:pt x="201" y="1187"/>
                </a:lnTo>
                <a:lnTo>
                  <a:pt x="205" y="1191"/>
                </a:lnTo>
                <a:lnTo>
                  <a:pt x="207" y="1194"/>
                </a:lnTo>
                <a:lnTo>
                  <a:pt x="209" y="1196"/>
                </a:lnTo>
                <a:lnTo>
                  <a:pt x="212" y="1200"/>
                </a:lnTo>
                <a:lnTo>
                  <a:pt x="214" y="1204"/>
                </a:lnTo>
                <a:lnTo>
                  <a:pt x="217" y="1207"/>
                </a:lnTo>
                <a:lnTo>
                  <a:pt x="219" y="1209"/>
                </a:lnTo>
                <a:lnTo>
                  <a:pt x="223" y="1212"/>
                </a:lnTo>
                <a:lnTo>
                  <a:pt x="226" y="1213"/>
                </a:lnTo>
                <a:lnTo>
                  <a:pt x="228" y="1213"/>
                </a:lnTo>
                <a:lnTo>
                  <a:pt x="232" y="1213"/>
                </a:lnTo>
                <a:lnTo>
                  <a:pt x="236" y="1213"/>
                </a:lnTo>
                <a:lnTo>
                  <a:pt x="242" y="1213"/>
                </a:lnTo>
                <a:lnTo>
                  <a:pt x="245" y="1212"/>
                </a:lnTo>
                <a:lnTo>
                  <a:pt x="246" y="1207"/>
                </a:lnTo>
                <a:lnTo>
                  <a:pt x="246" y="1204"/>
                </a:lnTo>
                <a:lnTo>
                  <a:pt x="248" y="1201"/>
                </a:lnTo>
                <a:lnTo>
                  <a:pt x="249" y="1197"/>
                </a:lnTo>
                <a:lnTo>
                  <a:pt x="249" y="1191"/>
                </a:lnTo>
                <a:lnTo>
                  <a:pt x="249" y="1188"/>
                </a:lnTo>
                <a:lnTo>
                  <a:pt x="249" y="1185"/>
                </a:lnTo>
                <a:lnTo>
                  <a:pt x="249" y="1181"/>
                </a:lnTo>
                <a:lnTo>
                  <a:pt x="249" y="1177"/>
                </a:lnTo>
                <a:lnTo>
                  <a:pt x="249" y="1173"/>
                </a:lnTo>
                <a:lnTo>
                  <a:pt x="249" y="1170"/>
                </a:lnTo>
                <a:lnTo>
                  <a:pt x="251" y="1166"/>
                </a:lnTo>
                <a:lnTo>
                  <a:pt x="253" y="1164"/>
                </a:lnTo>
                <a:lnTo>
                  <a:pt x="257" y="1164"/>
                </a:lnTo>
                <a:lnTo>
                  <a:pt x="260" y="1161"/>
                </a:lnTo>
                <a:lnTo>
                  <a:pt x="267" y="1161"/>
                </a:lnTo>
                <a:lnTo>
                  <a:pt x="270" y="1161"/>
                </a:lnTo>
                <a:lnTo>
                  <a:pt x="276" y="1161"/>
                </a:lnTo>
                <a:lnTo>
                  <a:pt x="279" y="1162"/>
                </a:lnTo>
                <a:lnTo>
                  <a:pt x="282" y="1162"/>
                </a:lnTo>
                <a:lnTo>
                  <a:pt x="288" y="1162"/>
                </a:lnTo>
                <a:lnTo>
                  <a:pt x="292" y="1162"/>
                </a:lnTo>
                <a:lnTo>
                  <a:pt x="295" y="1162"/>
                </a:lnTo>
                <a:lnTo>
                  <a:pt x="297" y="1163"/>
                </a:lnTo>
                <a:lnTo>
                  <a:pt x="301" y="1163"/>
                </a:lnTo>
                <a:lnTo>
                  <a:pt x="303" y="1164"/>
                </a:lnTo>
                <a:lnTo>
                  <a:pt x="306" y="1169"/>
                </a:lnTo>
                <a:lnTo>
                  <a:pt x="310" y="1170"/>
                </a:lnTo>
                <a:lnTo>
                  <a:pt x="313" y="1171"/>
                </a:lnTo>
                <a:lnTo>
                  <a:pt x="315" y="1171"/>
                </a:lnTo>
                <a:lnTo>
                  <a:pt x="320" y="1171"/>
                </a:lnTo>
                <a:lnTo>
                  <a:pt x="323" y="1171"/>
                </a:lnTo>
                <a:lnTo>
                  <a:pt x="327" y="1168"/>
                </a:lnTo>
                <a:lnTo>
                  <a:pt x="329" y="1165"/>
                </a:lnTo>
                <a:lnTo>
                  <a:pt x="334" y="1164"/>
                </a:lnTo>
                <a:lnTo>
                  <a:pt x="336" y="1163"/>
                </a:lnTo>
                <a:lnTo>
                  <a:pt x="339" y="1161"/>
                </a:lnTo>
                <a:lnTo>
                  <a:pt x="342" y="1160"/>
                </a:lnTo>
                <a:lnTo>
                  <a:pt x="344" y="1158"/>
                </a:lnTo>
                <a:lnTo>
                  <a:pt x="346" y="1156"/>
                </a:lnTo>
                <a:lnTo>
                  <a:pt x="348" y="1155"/>
                </a:lnTo>
                <a:lnTo>
                  <a:pt x="352" y="1154"/>
                </a:lnTo>
                <a:lnTo>
                  <a:pt x="354" y="1151"/>
                </a:lnTo>
                <a:lnTo>
                  <a:pt x="356" y="1148"/>
                </a:lnTo>
                <a:lnTo>
                  <a:pt x="362" y="1145"/>
                </a:lnTo>
                <a:lnTo>
                  <a:pt x="364" y="1145"/>
                </a:lnTo>
                <a:lnTo>
                  <a:pt x="368" y="1144"/>
                </a:lnTo>
                <a:lnTo>
                  <a:pt x="371" y="1144"/>
                </a:lnTo>
                <a:lnTo>
                  <a:pt x="373" y="1144"/>
                </a:lnTo>
                <a:lnTo>
                  <a:pt x="377" y="1144"/>
                </a:lnTo>
                <a:lnTo>
                  <a:pt x="379" y="1144"/>
                </a:lnTo>
                <a:lnTo>
                  <a:pt x="382" y="1144"/>
                </a:lnTo>
                <a:lnTo>
                  <a:pt x="387" y="1145"/>
                </a:lnTo>
                <a:lnTo>
                  <a:pt x="390" y="1145"/>
                </a:lnTo>
                <a:lnTo>
                  <a:pt x="392" y="1147"/>
                </a:lnTo>
                <a:lnTo>
                  <a:pt x="397" y="1151"/>
                </a:lnTo>
                <a:lnTo>
                  <a:pt x="397" y="1153"/>
                </a:lnTo>
                <a:lnTo>
                  <a:pt x="397" y="1156"/>
                </a:lnTo>
                <a:lnTo>
                  <a:pt x="401" y="1160"/>
                </a:lnTo>
                <a:lnTo>
                  <a:pt x="401" y="1163"/>
                </a:lnTo>
                <a:lnTo>
                  <a:pt x="401" y="1165"/>
                </a:lnTo>
                <a:lnTo>
                  <a:pt x="401" y="1170"/>
                </a:lnTo>
                <a:lnTo>
                  <a:pt x="401" y="1173"/>
                </a:lnTo>
                <a:lnTo>
                  <a:pt x="399" y="1174"/>
                </a:lnTo>
                <a:lnTo>
                  <a:pt x="394" y="1175"/>
                </a:lnTo>
                <a:lnTo>
                  <a:pt x="389" y="1179"/>
                </a:lnTo>
                <a:lnTo>
                  <a:pt x="387" y="1182"/>
                </a:lnTo>
                <a:lnTo>
                  <a:pt x="383" y="1183"/>
                </a:lnTo>
                <a:lnTo>
                  <a:pt x="383" y="1185"/>
                </a:lnTo>
                <a:lnTo>
                  <a:pt x="382" y="1187"/>
                </a:lnTo>
                <a:lnTo>
                  <a:pt x="382" y="1189"/>
                </a:lnTo>
                <a:lnTo>
                  <a:pt x="381" y="1192"/>
                </a:lnTo>
                <a:lnTo>
                  <a:pt x="379" y="1195"/>
                </a:lnTo>
                <a:lnTo>
                  <a:pt x="377" y="1196"/>
                </a:lnTo>
                <a:lnTo>
                  <a:pt x="373" y="1197"/>
                </a:lnTo>
                <a:lnTo>
                  <a:pt x="371" y="1199"/>
                </a:lnTo>
                <a:lnTo>
                  <a:pt x="369" y="1203"/>
                </a:lnTo>
                <a:lnTo>
                  <a:pt x="366" y="1204"/>
                </a:lnTo>
                <a:lnTo>
                  <a:pt x="362" y="1206"/>
                </a:lnTo>
                <a:lnTo>
                  <a:pt x="361" y="1209"/>
                </a:lnTo>
                <a:lnTo>
                  <a:pt x="357" y="1212"/>
                </a:lnTo>
                <a:lnTo>
                  <a:pt x="356" y="1216"/>
                </a:lnTo>
                <a:lnTo>
                  <a:pt x="352" y="1220"/>
                </a:lnTo>
                <a:lnTo>
                  <a:pt x="351" y="1224"/>
                </a:lnTo>
                <a:lnTo>
                  <a:pt x="349" y="1226"/>
                </a:lnTo>
                <a:lnTo>
                  <a:pt x="351" y="1230"/>
                </a:lnTo>
                <a:lnTo>
                  <a:pt x="351" y="1232"/>
                </a:lnTo>
                <a:lnTo>
                  <a:pt x="351" y="1235"/>
                </a:lnTo>
                <a:lnTo>
                  <a:pt x="351" y="1239"/>
                </a:lnTo>
                <a:lnTo>
                  <a:pt x="351" y="1242"/>
                </a:lnTo>
                <a:lnTo>
                  <a:pt x="351" y="1244"/>
                </a:lnTo>
                <a:lnTo>
                  <a:pt x="351" y="1248"/>
                </a:lnTo>
                <a:lnTo>
                  <a:pt x="351" y="1251"/>
                </a:lnTo>
                <a:lnTo>
                  <a:pt x="352" y="1256"/>
                </a:lnTo>
                <a:lnTo>
                  <a:pt x="353" y="1259"/>
                </a:lnTo>
                <a:lnTo>
                  <a:pt x="354" y="1264"/>
                </a:lnTo>
                <a:lnTo>
                  <a:pt x="354" y="1266"/>
                </a:lnTo>
                <a:lnTo>
                  <a:pt x="356" y="1272"/>
                </a:lnTo>
                <a:lnTo>
                  <a:pt x="360" y="1275"/>
                </a:lnTo>
                <a:lnTo>
                  <a:pt x="363" y="1277"/>
                </a:lnTo>
                <a:lnTo>
                  <a:pt x="363" y="1280"/>
                </a:lnTo>
                <a:lnTo>
                  <a:pt x="365" y="1283"/>
                </a:lnTo>
                <a:lnTo>
                  <a:pt x="368" y="1287"/>
                </a:lnTo>
                <a:lnTo>
                  <a:pt x="369" y="1290"/>
                </a:lnTo>
                <a:lnTo>
                  <a:pt x="371" y="1293"/>
                </a:lnTo>
                <a:lnTo>
                  <a:pt x="372" y="1297"/>
                </a:lnTo>
                <a:lnTo>
                  <a:pt x="375" y="1298"/>
                </a:lnTo>
                <a:lnTo>
                  <a:pt x="379" y="1303"/>
                </a:lnTo>
                <a:lnTo>
                  <a:pt x="382" y="1306"/>
                </a:lnTo>
                <a:lnTo>
                  <a:pt x="387" y="1306"/>
                </a:lnTo>
                <a:lnTo>
                  <a:pt x="391" y="1308"/>
                </a:lnTo>
                <a:lnTo>
                  <a:pt x="394" y="1309"/>
                </a:lnTo>
                <a:lnTo>
                  <a:pt x="396" y="1308"/>
                </a:lnTo>
                <a:lnTo>
                  <a:pt x="399" y="1308"/>
                </a:lnTo>
                <a:lnTo>
                  <a:pt x="401" y="1306"/>
                </a:lnTo>
                <a:lnTo>
                  <a:pt x="404" y="1302"/>
                </a:lnTo>
                <a:lnTo>
                  <a:pt x="407" y="1301"/>
                </a:lnTo>
                <a:lnTo>
                  <a:pt x="409" y="1299"/>
                </a:lnTo>
                <a:lnTo>
                  <a:pt x="411" y="1294"/>
                </a:lnTo>
                <a:lnTo>
                  <a:pt x="413" y="1291"/>
                </a:lnTo>
                <a:lnTo>
                  <a:pt x="416" y="1290"/>
                </a:lnTo>
                <a:lnTo>
                  <a:pt x="421" y="1290"/>
                </a:lnTo>
                <a:lnTo>
                  <a:pt x="424" y="1290"/>
                </a:lnTo>
                <a:lnTo>
                  <a:pt x="429" y="1290"/>
                </a:lnTo>
                <a:lnTo>
                  <a:pt x="432" y="1290"/>
                </a:lnTo>
                <a:lnTo>
                  <a:pt x="434" y="1290"/>
                </a:lnTo>
                <a:lnTo>
                  <a:pt x="438" y="1290"/>
                </a:lnTo>
                <a:lnTo>
                  <a:pt x="440" y="1290"/>
                </a:lnTo>
                <a:lnTo>
                  <a:pt x="443" y="1289"/>
                </a:lnTo>
                <a:lnTo>
                  <a:pt x="449" y="1289"/>
                </a:lnTo>
                <a:lnTo>
                  <a:pt x="451" y="1286"/>
                </a:lnTo>
                <a:lnTo>
                  <a:pt x="455" y="1285"/>
                </a:lnTo>
                <a:lnTo>
                  <a:pt x="457" y="1283"/>
                </a:lnTo>
                <a:lnTo>
                  <a:pt x="461" y="1282"/>
                </a:lnTo>
                <a:lnTo>
                  <a:pt x="464" y="1280"/>
                </a:lnTo>
                <a:lnTo>
                  <a:pt x="466" y="1278"/>
                </a:lnTo>
                <a:lnTo>
                  <a:pt x="469" y="1277"/>
                </a:lnTo>
                <a:lnTo>
                  <a:pt x="473" y="1274"/>
                </a:lnTo>
                <a:lnTo>
                  <a:pt x="476" y="1273"/>
                </a:lnTo>
                <a:lnTo>
                  <a:pt x="478" y="1273"/>
                </a:lnTo>
                <a:lnTo>
                  <a:pt x="482" y="1273"/>
                </a:lnTo>
                <a:lnTo>
                  <a:pt x="484" y="1272"/>
                </a:lnTo>
                <a:lnTo>
                  <a:pt x="487" y="1268"/>
                </a:lnTo>
                <a:lnTo>
                  <a:pt x="490" y="1265"/>
                </a:lnTo>
                <a:lnTo>
                  <a:pt x="493" y="1261"/>
                </a:lnTo>
                <a:lnTo>
                  <a:pt x="493" y="1259"/>
                </a:lnTo>
                <a:lnTo>
                  <a:pt x="493" y="1255"/>
                </a:lnTo>
                <a:lnTo>
                  <a:pt x="494" y="1251"/>
                </a:lnTo>
                <a:lnTo>
                  <a:pt x="494" y="1248"/>
                </a:lnTo>
                <a:lnTo>
                  <a:pt x="494" y="1244"/>
                </a:lnTo>
                <a:lnTo>
                  <a:pt x="494" y="1241"/>
                </a:lnTo>
                <a:lnTo>
                  <a:pt x="494" y="1238"/>
                </a:lnTo>
                <a:lnTo>
                  <a:pt x="494" y="1235"/>
                </a:lnTo>
                <a:lnTo>
                  <a:pt x="494" y="1231"/>
                </a:lnTo>
                <a:lnTo>
                  <a:pt x="494" y="1229"/>
                </a:lnTo>
                <a:lnTo>
                  <a:pt x="495" y="1225"/>
                </a:lnTo>
                <a:lnTo>
                  <a:pt x="497" y="1222"/>
                </a:lnTo>
                <a:lnTo>
                  <a:pt x="498" y="1220"/>
                </a:lnTo>
                <a:lnTo>
                  <a:pt x="500" y="1216"/>
                </a:lnTo>
                <a:lnTo>
                  <a:pt x="501" y="1213"/>
                </a:lnTo>
                <a:lnTo>
                  <a:pt x="504" y="1211"/>
                </a:lnTo>
                <a:lnTo>
                  <a:pt x="508" y="1207"/>
                </a:lnTo>
                <a:lnTo>
                  <a:pt x="510" y="1205"/>
                </a:lnTo>
                <a:lnTo>
                  <a:pt x="514" y="1201"/>
                </a:lnTo>
                <a:lnTo>
                  <a:pt x="515" y="1198"/>
                </a:lnTo>
                <a:lnTo>
                  <a:pt x="520" y="1194"/>
                </a:lnTo>
                <a:lnTo>
                  <a:pt x="520" y="1189"/>
                </a:lnTo>
                <a:lnTo>
                  <a:pt x="520" y="1186"/>
                </a:lnTo>
                <a:lnTo>
                  <a:pt x="520" y="1183"/>
                </a:lnTo>
                <a:lnTo>
                  <a:pt x="521" y="1179"/>
                </a:lnTo>
                <a:lnTo>
                  <a:pt x="521" y="1177"/>
                </a:lnTo>
                <a:lnTo>
                  <a:pt x="524" y="1172"/>
                </a:lnTo>
                <a:lnTo>
                  <a:pt x="525" y="1170"/>
                </a:lnTo>
                <a:lnTo>
                  <a:pt x="527" y="1168"/>
                </a:lnTo>
                <a:lnTo>
                  <a:pt x="531" y="1165"/>
                </a:lnTo>
                <a:lnTo>
                  <a:pt x="533" y="1163"/>
                </a:lnTo>
                <a:lnTo>
                  <a:pt x="535" y="1162"/>
                </a:lnTo>
                <a:lnTo>
                  <a:pt x="541" y="1161"/>
                </a:lnTo>
                <a:lnTo>
                  <a:pt x="544" y="1161"/>
                </a:lnTo>
                <a:lnTo>
                  <a:pt x="546" y="1161"/>
                </a:lnTo>
                <a:lnTo>
                  <a:pt x="551" y="1161"/>
                </a:lnTo>
                <a:lnTo>
                  <a:pt x="554" y="1161"/>
                </a:lnTo>
                <a:lnTo>
                  <a:pt x="559" y="1162"/>
                </a:lnTo>
                <a:lnTo>
                  <a:pt x="561" y="1164"/>
                </a:lnTo>
                <a:lnTo>
                  <a:pt x="563" y="1165"/>
                </a:lnTo>
                <a:lnTo>
                  <a:pt x="566" y="1166"/>
                </a:lnTo>
                <a:lnTo>
                  <a:pt x="569" y="1169"/>
                </a:lnTo>
                <a:lnTo>
                  <a:pt x="571" y="1172"/>
                </a:lnTo>
                <a:lnTo>
                  <a:pt x="571" y="1177"/>
                </a:lnTo>
                <a:lnTo>
                  <a:pt x="571" y="1180"/>
                </a:lnTo>
                <a:lnTo>
                  <a:pt x="571" y="1183"/>
                </a:lnTo>
                <a:lnTo>
                  <a:pt x="570" y="1189"/>
                </a:lnTo>
                <a:lnTo>
                  <a:pt x="570" y="1191"/>
                </a:lnTo>
                <a:lnTo>
                  <a:pt x="570" y="1195"/>
                </a:lnTo>
                <a:lnTo>
                  <a:pt x="568" y="1200"/>
                </a:lnTo>
                <a:lnTo>
                  <a:pt x="566" y="1201"/>
                </a:lnTo>
                <a:lnTo>
                  <a:pt x="563" y="1203"/>
                </a:lnTo>
                <a:lnTo>
                  <a:pt x="562" y="1205"/>
                </a:lnTo>
                <a:lnTo>
                  <a:pt x="559" y="1208"/>
                </a:lnTo>
                <a:lnTo>
                  <a:pt x="557" y="1213"/>
                </a:lnTo>
                <a:lnTo>
                  <a:pt x="552" y="1215"/>
                </a:lnTo>
                <a:lnTo>
                  <a:pt x="550" y="1218"/>
                </a:lnTo>
                <a:lnTo>
                  <a:pt x="550" y="1221"/>
                </a:lnTo>
                <a:lnTo>
                  <a:pt x="549" y="1224"/>
                </a:lnTo>
                <a:lnTo>
                  <a:pt x="549" y="1228"/>
                </a:lnTo>
                <a:lnTo>
                  <a:pt x="549" y="1231"/>
                </a:lnTo>
                <a:lnTo>
                  <a:pt x="549" y="1233"/>
                </a:lnTo>
                <a:lnTo>
                  <a:pt x="549" y="1237"/>
                </a:lnTo>
                <a:lnTo>
                  <a:pt x="549" y="1239"/>
                </a:lnTo>
                <a:lnTo>
                  <a:pt x="550" y="1242"/>
                </a:lnTo>
                <a:lnTo>
                  <a:pt x="550" y="1246"/>
                </a:lnTo>
                <a:lnTo>
                  <a:pt x="551" y="1248"/>
                </a:lnTo>
                <a:lnTo>
                  <a:pt x="553" y="1251"/>
                </a:lnTo>
                <a:lnTo>
                  <a:pt x="559" y="1256"/>
                </a:lnTo>
                <a:lnTo>
                  <a:pt x="566" y="1256"/>
                </a:lnTo>
                <a:lnTo>
                  <a:pt x="570" y="1257"/>
                </a:lnTo>
                <a:lnTo>
                  <a:pt x="575" y="1259"/>
                </a:lnTo>
                <a:lnTo>
                  <a:pt x="579" y="1261"/>
                </a:lnTo>
                <a:lnTo>
                  <a:pt x="581" y="1263"/>
                </a:lnTo>
                <a:lnTo>
                  <a:pt x="585" y="1266"/>
                </a:lnTo>
                <a:lnTo>
                  <a:pt x="587" y="1268"/>
                </a:lnTo>
                <a:lnTo>
                  <a:pt x="589" y="1272"/>
                </a:lnTo>
                <a:lnTo>
                  <a:pt x="593" y="1274"/>
                </a:lnTo>
                <a:lnTo>
                  <a:pt x="592" y="1274"/>
                </a:lnTo>
                <a:lnTo>
                  <a:pt x="595" y="1274"/>
                </a:lnTo>
                <a:lnTo>
                  <a:pt x="600" y="1276"/>
                </a:lnTo>
                <a:lnTo>
                  <a:pt x="605" y="1277"/>
                </a:lnTo>
                <a:lnTo>
                  <a:pt x="606" y="1282"/>
                </a:lnTo>
                <a:lnTo>
                  <a:pt x="606" y="1286"/>
                </a:lnTo>
                <a:lnTo>
                  <a:pt x="609" y="1287"/>
                </a:lnTo>
                <a:lnTo>
                  <a:pt x="613" y="1289"/>
                </a:lnTo>
                <a:lnTo>
                  <a:pt x="617" y="1290"/>
                </a:lnTo>
                <a:lnTo>
                  <a:pt x="620" y="1290"/>
                </a:lnTo>
                <a:lnTo>
                  <a:pt x="623" y="1291"/>
                </a:lnTo>
                <a:lnTo>
                  <a:pt x="626" y="1291"/>
                </a:lnTo>
                <a:lnTo>
                  <a:pt x="630" y="1291"/>
                </a:lnTo>
                <a:lnTo>
                  <a:pt x="632" y="1291"/>
                </a:lnTo>
                <a:lnTo>
                  <a:pt x="636" y="1293"/>
                </a:lnTo>
                <a:lnTo>
                  <a:pt x="639" y="1293"/>
                </a:lnTo>
                <a:lnTo>
                  <a:pt x="641" y="1293"/>
                </a:lnTo>
                <a:lnTo>
                  <a:pt x="645" y="1294"/>
                </a:lnTo>
                <a:lnTo>
                  <a:pt x="647" y="1294"/>
                </a:lnTo>
                <a:lnTo>
                  <a:pt x="650" y="1295"/>
                </a:lnTo>
                <a:lnTo>
                  <a:pt x="653" y="1295"/>
                </a:lnTo>
                <a:lnTo>
                  <a:pt x="657" y="1295"/>
                </a:lnTo>
                <a:lnTo>
                  <a:pt x="663" y="1295"/>
                </a:lnTo>
                <a:lnTo>
                  <a:pt x="665" y="1295"/>
                </a:lnTo>
                <a:lnTo>
                  <a:pt x="669" y="1295"/>
                </a:lnTo>
                <a:lnTo>
                  <a:pt x="671" y="1295"/>
                </a:lnTo>
                <a:lnTo>
                  <a:pt x="674" y="1295"/>
                </a:lnTo>
                <a:lnTo>
                  <a:pt x="679" y="1295"/>
                </a:lnTo>
                <a:lnTo>
                  <a:pt x="680" y="1295"/>
                </a:lnTo>
                <a:lnTo>
                  <a:pt x="683" y="1295"/>
                </a:lnTo>
                <a:lnTo>
                  <a:pt x="686" y="1295"/>
                </a:lnTo>
                <a:lnTo>
                  <a:pt x="689" y="1294"/>
                </a:lnTo>
                <a:lnTo>
                  <a:pt x="690" y="1291"/>
                </a:lnTo>
                <a:lnTo>
                  <a:pt x="692" y="1286"/>
                </a:lnTo>
                <a:lnTo>
                  <a:pt x="695" y="1284"/>
                </a:lnTo>
                <a:lnTo>
                  <a:pt x="697" y="1281"/>
                </a:lnTo>
                <a:lnTo>
                  <a:pt x="698" y="1276"/>
                </a:lnTo>
                <a:lnTo>
                  <a:pt x="699" y="1272"/>
                </a:lnTo>
                <a:lnTo>
                  <a:pt x="699" y="1269"/>
                </a:lnTo>
                <a:lnTo>
                  <a:pt x="699" y="1267"/>
                </a:lnTo>
                <a:lnTo>
                  <a:pt x="699" y="1264"/>
                </a:lnTo>
                <a:lnTo>
                  <a:pt x="699" y="1259"/>
                </a:lnTo>
                <a:lnTo>
                  <a:pt x="699" y="1255"/>
                </a:lnTo>
                <a:lnTo>
                  <a:pt x="699" y="1252"/>
                </a:lnTo>
                <a:lnTo>
                  <a:pt x="699" y="1249"/>
                </a:lnTo>
                <a:lnTo>
                  <a:pt x="699" y="1247"/>
                </a:lnTo>
                <a:lnTo>
                  <a:pt x="699" y="1243"/>
                </a:lnTo>
                <a:lnTo>
                  <a:pt x="699" y="1240"/>
                </a:lnTo>
                <a:lnTo>
                  <a:pt x="698" y="1237"/>
                </a:lnTo>
                <a:lnTo>
                  <a:pt x="698" y="1233"/>
                </a:lnTo>
                <a:lnTo>
                  <a:pt x="698" y="1230"/>
                </a:lnTo>
                <a:lnTo>
                  <a:pt x="698" y="1228"/>
                </a:lnTo>
                <a:lnTo>
                  <a:pt x="698" y="1224"/>
                </a:lnTo>
                <a:lnTo>
                  <a:pt x="698" y="1221"/>
                </a:lnTo>
                <a:lnTo>
                  <a:pt x="699" y="1218"/>
                </a:lnTo>
                <a:lnTo>
                  <a:pt x="703" y="1214"/>
                </a:lnTo>
                <a:lnTo>
                  <a:pt x="706" y="1211"/>
                </a:lnTo>
                <a:lnTo>
                  <a:pt x="708" y="1207"/>
                </a:lnTo>
                <a:lnTo>
                  <a:pt x="710" y="1205"/>
                </a:lnTo>
                <a:lnTo>
                  <a:pt x="714" y="1205"/>
                </a:lnTo>
                <a:lnTo>
                  <a:pt x="721" y="1204"/>
                </a:lnTo>
                <a:lnTo>
                  <a:pt x="723" y="1200"/>
                </a:lnTo>
                <a:lnTo>
                  <a:pt x="723" y="1198"/>
                </a:lnTo>
                <a:lnTo>
                  <a:pt x="726" y="1195"/>
                </a:lnTo>
                <a:lnTo>
                  <a:pt x="727" y="1191"/>
                </a:lnTo>
                <a:lnTo>
                  <a:pt x="732" y="1187"/>
                </a:lnTo>
                <a:lnTo>
                  <a:pt x="733" y="1183"/>
                </a:lnTo>
                <a:lnTo>
                  <a:pt x="735" y="1181"/>
                </a:lnTo>
                <a:lnTo>
                  <a:pt x="736" y="1178"/>
                </a:lnTo>
                <a:lnTo>
                  <a:pt x="740" y="1178"/>
                </a:lnTo>
                <a:lnTo>
                  <a:pt x="741" y="1174"/>
                </a:lnTo>
                <a:lnTo>
                  <a:pt x="744" y="1173"/>
                </a:lnTo>
                <a:lnTo>
                  <a:pt x="748" y="1169"/>
                </a:lnTo>
                <a:lnTo>
                  <a:pt x="750" y="1168"/>
                </a:lnTo>
                <a:lnTo>
                  <a:pt x="753" y="1165"/>
                </a:lnTo>
                <a:lnTo>
                  <a:pt x="756" y="1164"/>
                </a:lnTo>
                <a:lnTo>
                  <a:pt x="757" y="1162"/>
                </a:lnTo>
                <a:lnTo>
                  <a:pt x="760" y="1161"/>
                </a:lnTo>
                <a:lnTo>
                  <a:pt x="764" y="1158"/>
                </a:lnTo>
                <a:lnTo>
                  <a:pt x="765" y="1155"/>
                </a:lnTo>
                <a:lnTo>
                  <a:pt x="765" y="1153"/>
                </a:lnTo>
                <a:lnTo>
                  <a:pt x="767" y="1149"/>
                </a:lnTo>
                <a:lnTo>
                  <a:pt x="769" y="1147"/>
                </a:lnTo>
                <a:lnTo>
                  <a:pt x="770" y="1145"/>
                </a:lnTo>
                <a:lnTo>
                  <a:pt x="775" y="1145"/>
                </a:lnTo>
                <a:lnTo>
                  <a:pt x="777" y="1145"/>
                </a:lnTo>
                <a:lnTo>
                  <a:pt x="781" y="1145"/>
                </a:lnTo>
                <a:lnTo>
                  <a:pt x="784" y="1146"/>
                </a:lnTo>
                <a:lnTo>
                  <a:pt x="785" y="1147"/>
                </a:lnTo>
                <a:lnTo>
                  <a:pt x="789" y="1148"/>
                </a:lnTo>
                <a:lnTo>
                  <a:pt x="792" y="1151"/>
                </a:lnTo>
                <a:lnTo>
                  <a:pt x="794" y="1151"/>
                </a:lnTo>
                <a:lnTo>
                  <a:pt x="796" y="1151"/>
                </a:lnTo>
                <a:lnTo>
                  <a:pt x="800" y="1151"/>
                </a:lnTo>
                <a:lnTo>
                  <a:pt x="803" y="1148"/>
                </a:lnTo>
                <a:lnTo>
                  <a:pt x="804" y="1146"/>
                </a:lnTo>
                <a:lnTo>
                  <a:pt x="808" y="1142"/>
                </a:lnTo>
                <a:lnTo>
                  <a:pt x="810" y="1140"/>
                </a:lnTo>
                <a:lnTo>
                  <a:pt x="815" y="1138"/>
                </a:lnTo>
                <a:lnTo>
                  <a:pt x="818" y="1138"/>
                </a:lnTo>
                <a:lnTo>
                  <a:pt x="824" y="1138"/>
                </a:lnTo>
                <a:lnTo>
                  <a:pt x="827" y="1140"/>
                </a:lnTo>
                <a:lnTo>
                  <a:pt x="829" y="1142"/>
                </a:lnTo>
                <a:lnTo>
                  <a:pt x="833" y="1144"/>
                </a:lnTo>
                <a:lnTo>
                  <a:pt x="836" y="1144"/>
                </a:lnTo>
                <a:lnTo>
                  <a:pt x="837" y="1144"/>
                </a:lnTo>
                <a:lnTo>
                  <a:pt x="843" y="1142"/>
                </a:lnTo>
                <a:lnTo>
                  <a:pt x="846" y="1139"/>
                </a:lnTo>
                <a:lnTo>
                  <a:pt x="852" y="1138"/>
                </a:lnTo>
                <a:lnTo>
                  <a:pt x="852" y="1136"/>
                </a:lnTo>
                <a:lnTo>
                  <a:pt x="855" y="1134"/>
                </a:lnTo>
                <a:lnTo>
                  <a:pt x="860" y="1130"/>
                </a:lnTo>
                <a:lnTo>
                  <a:pt x="862" y="1128"/>
                </a:lnTo>
                <a:lnTo>
                  <a:pt x="867" y="1125"/>
                </a:lnTo>
                <a:lnTo>
                  <a:pt x="869" y="1121"/>
                </a:lnTo>
                <a:lnTo>
                  <a:pt x="872" y="1119"/>
                </a:lnTo>
                <a:lnTo>
                  <a:pt x="875" y="1117"/>
                </a:lnTo>
                <a:lnTo>
                  <a:pt x="877" y="1113"/>
                </a:lnTo>
                <a:lnTo>
                  <a:pt x="877" y="1111"/>
                </a:lnTo>
                <a:lnTo>
                  <a:pt x="878" y="1106"/>
                </a:lnTo>
                <a:lnTo>
                  <a:pt x="879" y="1102"/>
                </a:lnTo>
                <a:lnTo>
                  <a:pt x="882" y="1096"/>
                </a:lnTo>
                <a:lnTo>
                  <a:pt x="884" y="1094"/>
                </a:lnTo>
                <a:lnTo>
                  <a:pt x="885" y="1092"/>
                </a:lnTo>
                <a:lnTo>
                  <a:pt x="886" y="1088"/>
                </a:lnTo>
                <a:lnTo>
                  <a:pt x="887" y="1085"/>
                </a:lnTo>
                <a:lnTo>
                  <a:pt x="890" y="1083"/>
                </a:lnTo>
                <a:lnTo>
                  <a:pt x="893" y="1080"/>
                </a:lnTo>
                <a:lnTo>
                  <a:pt x="897" y="1079"/>
                </a:lnTo>
                <a:lnTo>
                  <a:pt x="902" y="1077"/>
                </a:lnTo>
                <a:lnTo>
                  <a:pt x="905" y="1075"/>
                </a:lnTo>
                <a:lnTo>
                  <a:pt x="907" y="1074"/>
                </a:lnTo>
                <a:lnTo>
                  <a:pt x="910" y="1074"/>
                </a:lnTo>
                <a:lnTo>
                  <a:pt x="913" y="1074"/>
                </a:lnTo>
                <a:lnTo>
                  <a:pt x="916" y="1074"/>
                </a:lnTo>
                <a:lnTo>
                  <a:pt x="920" y="1074"/>
                </a:lnTo>
                <a:lnTo>
                  <a:pt x="922" y="1074"/>
                </a:lnTo>
                <a:lnTo>
                  <a:pt x="925" y="1074"/>
                </a:lnTo>
                <a:lnTo>
                  <a:pt x="930" y="1074"/>
                </a:lnTo>
                <a:lnTo>
                  <a:pt x="931" y="1074"/>
                </a:lnTo>
                <a:lnTo>
                  <a:pt x="936" y="1074"/>
                </a:lnTo>
                <a:lnTo>
                  <a:pt x="939" y="1074"/>
                </a:lnTo>
                <a:lnTo>
                  <a:pt x="941" y="1074"/>
                </a:lnTo>
                <a:lnTo>
                  <a:pt x="946" y="1071"/>
                </a:lnTo>
                <a:lnTo>
                  <a:pt x="948" y="1070"/>
                </a:lnTo>
                <a:lnTo>
                  <a:pt x="951" y="1070"/>
                </a:lnTo>
                <a:lnTo>
                  <a:pt x="955" y="1068"/>
                </a:lnTo>
                <a:lnTo>
                  <a:pt x="956" y="1068"/>
                </a:lnTo>
                <a:lnTo>
                  <a:pt x="959" y="1066"/>
                </a:lnTo>
                <a:lnTo>
                  <a:pt x="962" y="1065"/>
                </a:lnTo>
                <a:lnTo>
                  <a:pt x="965" y="1062"/>
                </a:lnTo>
                <a:lnTo>
                  <a:pt x="970" y="1061"/>
                </a:lnTo>
                <a:lnTo>
                  <a:pt x="974" y="1062"/>
                </a:lnTo>
                <a:lnTo>
                  <a:pt x="975" y="1060"/>
                </a:lnTo>
                <a:lnTo>
                  <a:pt x="976" y="1059"/>
                </a:lnTo>
                <a:lnTo>
                  <a:pt x="980" y="1058"/>
                </a:lnTo>
                <a:lnTo>
                  <a:pt x="984" y="1058"/>
                </a:lnTo>
                <a:lnTo>
                  <a:pt x="985" y="1058"/>
                </a:lnTo>
                <a:lnTo>
                  <a:pt x="987" y="1057"/>
                </a:lnTo>
                <a:lnTo>
                  <a:pt x="989" y="1053"/>
                </a:lnTo>
                <a:lnTo>
                  <a:pt x="989" y="1052"/>
                </a:lnTo>
                <a:lnTo>
                  <a:pt x="992" y="1051"/>
                </a:lnTo>
                <a:lnTo>
                  <a:pt x="992" y="1048"/>
                </a:lnTo>
                <a:lnTo>
                  <a:pt x="994" y="1044"/>
                </a:lnTo>
                <a:lnTo>
                  <a:pt x="994" y="1041"/>
                </a:lnTo>
                <a:lnTo>
                  <a:pt x="998" y="1042"/>
                </a:lnTo>
                <a:lnTo>
                  <a:pt x="998" y="1040"/>
                </a:lnTo>
                <a:lnTo>
                  <a:pt x="998" y="1035"/>
                </a:lnTo>
                <a:lnTo>
                  <a:pt x="998" y="1033"/>
                </a:lnTo>
                <a:lnTo>
                  <a:pt x="997" y="1026"/>
                </a:lnTo>
                <a:lnTo>
                  <a:pt x="996" y="1024"/>
                </a:lnTo>
                <a:lnTo>
                  <a:pt x="994" y="1019"/>
                </a:lnTo>
                <a:lnTo>
                  <a:pt x="991" y="1017"/>
                </a:lnTo>
                <a:lnTo>
                  <a:pt x="987" y="1015"/>
                </a:lnTo>
                <a:lnTo>
                  <a:pt x="985" y="1011"/>
                </a:lnTo>
                <a:lnTo>
                  <a:pt x="981" y="1006"/>
                </a:lnTo>
                <a:lnTo>
                  <a:pt x="979" y="1002"/>
                </a:lnTo>
                <a:lnTo>
                  <a:pt x="978" y="1000"/>
                </a:lnTo>
                <a:lnTo>
                  <a:pt x="976" y="997"/>
                </a:lnTo>
                <a:lnTo>
                  <a:pt x="978" y="992"/>
                </a:lnTo>
                <a:lnTo>
                  <a:pt x="978" y="989"/>
                </a:lnTo>
                <a:lnTo>
                  <a:pt x="978" y="985"/>
                </a:lnTo>
                <a:lnTo>
                  <a:pt x="980" y="981"/>
                </a:lnTo>
                <a:lnTo>
                  <a:pt x="980" y="979"/>
                </a:lnTo>
                <a:lnTo>
                  <a:pt x="981" y="976"/>
                </a:lnTo>
                <a:lnTo>
                  <a:pt x="983" y="974"/>
                </a:lnTo>
                <a:lnTo>
                  <a:pt x="984" y="970"/>
                </a:lnTo>
                <a:lnTo>
                  <a:pt x="984" y="966"/>
                </a:lnTo>
                <a:lnTo>
                  <a:pt x="984" y="964"/>
                </a:lnTo>
                <a:lnTo>
                  <a:pt x="988" y="962"/>
                </a:lnTo>
                <a:lnTo>
                  <a:pt x="988" y="957"/>
                </a:lnTo>
                <a:lnTo>
                  <a:pt x="991" y="956"/>
                </a:lnTo>
                <a:lnTo>
                  <a:pt x="996" y="954"/>
                </a:lnTo>
                <a:lnTo>
                  <a:pt x="998" y="953"/>
                </a:lnTo>
                <a:lnTo>
                  <a:pt x="1001" y="950"/>
                </a:lnTo>
                <a:lnTo>
                  <a:pt x="1001" y="948"/>
                </a:lnTo>
                <a:lnTo>
                  <a:pt x="1001" y="943"/>
                </a:lnTo>
                <a:lnTo>
                  <a:pt x="1001" y="939"/>
                </a:lnTo>
                <a:lnTo>
                  <a:pt x="999" y="934"/>
                </a:lnTo>
                <a:lnTo>
                  <a:pt x="999" y="929"/>
                </a:lnTo>
                <a:lnTo>
                  <a:pt x="999" y="927"/>
                </a:lnTo>
                <a:lnTo>
                  <a:pt x="999" y="923"/>
                </a:lnTo>
                <a:lnTo>
                  <a:pt x="999" y="919"/>
                </a:lnTo>
                <a:lnTo>
                  <a:pt x="1000" y="916"/>
                </a:lnTo>
                <a:lnTo>
                  <a:pt x="1004" y="915"/>
                </a:lnTo>
                <a:lnTo>
                  <a:pt x="1006" y="914"/>
                </a:lnTo>
                <a:lnTo>
                  <a:pt x="1007" y="911"/>
                </a:lnTo>
                <a:lnTo>
                  <a:pt x="1009" y="908"/>
                </a:lnTo>
                <a:lnTo>
                  <a:pt x="1014" y="906"/>
                </a:lnTo>
                <a:lnTo>
                  <a:pt x="1018" y="906"/>
                </a:lnTo>
                <a:lnTo>
                  <a:pt x="1021" y="906"/>
                </a:lnTo>
                <a:lnTo>
                  <a:pt x="1025" y="906"/>
                </a:lnTo>
                <a:lnTo>
                  <a:pt x="1028" y="906"/>
                </a:lnTo>
                <a:lnTo>
                  <a:pt x="1032" y="908"/>
                </a:lnTo>
                <a:lnTo>
                  <a:pt x="1034" y="912"/>
                </a:lnTo>
                <a:lnTo>
                  <a:pt x="1040" y="916"/>
                </a:lnTo>
                <a:lnTo>
                  <a:pt x="1042" y="916"/>
                </a:lnTo>
                <a:lnTo>
                  <a:pt x="1043" y="920"/>
                </a:lnTo>
                <a:lnTo>
                  <a:pt x="1047" y="923"/>
                </a:lnTo>
                <a:lnTo>
                  <a:pt x="1047" y="927"/>
                </a:lnTo>
                <a:lnTo>
                  <a:pt x="1047" y="931"/>
                </a:lnTo>
                <a:lnTo>
                  <a:pt x="1047" y="933"/>
                </a:lnTo>
                <a:lnTo>
                  <a:pt x="1044" y="936"/>
                </a:lnTo>
                <a:lnTo>
                  <a:pt x="1042" y="937"/>
                </a:lnTo>
                <a:lnTo>
                  <a:pt x="1038" y="940"/>
                </a:lnTo>
                <a:lnTo>
                  <a:pt x="1036" y="943"/>
                </a:lnTo>
                <a:lnTo>
                  <a:pt x="1036" y="947"/>
                </a:lnTo>
                <a:lnTo>
                  <a:pt x="1038" y="950"/>
                </a:lnTo>
                <a:lnTo>
                  <a:pt x="1041" y="953"/>
                </a:lnTo>
                <a:lnTo>
                  <a:pt x="1043" y="955"/>
                </a:lnTo>
                <a:lnTo>
                  <a:pt x="1045" y="958"/>
                </a:lnTo>
                <a:lnTo>
                  <a:pt x="1049" y="959"/>
                </a:lnTo>
                <a:lnTo>
                  <a:pt x="1050" y="963"/>
                </a:lnTo>
                <a:lnTo>
                  <a:pt x="1053" y="965"/>
                </a:lnTo>
                <a:lnTo>
                  <a:pt x="1056" y="966"/>
                </a:lnTo>
                <a:lnTo>
                  <a:pt x="1059" y="966"/>
                </a:lnTo>
                <a:lnTo>
                  <a:pt x="1061" y="966"/>
                </a:lnTo>
                <a:lnTo>
                  <a:pt x="1067" y="962"/>
                </a:lnTo>
                <a:lnTo>
                  <a:pt x="1069" y="960"/>
                </a:lnTo>
                <a:lnTo>
                  <a:pt x="1071" y="959"/>
                </a:lnTo>
                <a:lnTo>
                  <a:pt x="1075" y="956"/>
                </a:lnTo>
                <a:lnTo>
                  <a:pt x="1077" y="951"/>
                </a:lnTo>
                <a:lnTo>
                  <a:pt x="1079" y="948"/>
                </a:lnTo>
                <a:lnTo>
                  <a:pt x="1082" y="946"/>
                </a:lnTo>
                <a:lnTo>
                  <a:pt x="1083" y="942"/>
                </a:lnTo>
                <a:lnTo>
                  <a:pt x="1086" y="938"/>
                </a:lnTo>
                <a:lnTo>
                  <a:pt x="1090" y="937"/>
                </a:lnTo>
                <a:lnTo>
                  <a:pt x="1093" y="934"/>
                </a:lnTo>
                <a:lnTo>
                  <a:pt x="1097" y="933"/>
                </a:lnTo>
                <a:lnTo>
                  <a:pt x="1100" y="931"/>
                </a:lnTo>
                <a:lnTo>
                  <a:pt x="1102" y="930"/>
                </a:lnTo>
                <a:lnTo>
                  <a:pt x="1104" y="928"/>
                </a:lnTo>
                <a:lnTo>
                  <a:pt x="1108" y="927"/>
                </a:lnTo>
                <a:lnTo>
                  <a:pt x="1110" y="927"/>
                </a:lnTo>
                <a:lnTo>
                  <a:pt x="1114" y="925"/>
                </a:lnTo>
                <a:lnTo>
                  <a:pt x="1119" y="925"/>
                </a:lnTo>
                <a:lnTo>
                  <a:pt x="1121" y="925"/>
                </a:lnTo>
                <a:lnTo>
                  <a:pt x="1125" y="925"/>
                </a:lnTo>
                <a:lnTo>
                  <a:pt x="1128" y="925"/>
                </a:lnTo>
                <a:lnTo>
                  <a:pt x="1129" y="925"/>
                </a:lnTo>
                <a:lnTo>
                  <a:pt x="1133" y="925"/>
                </a:lnTo>
                <a:lnTo>
                  <a:pt x="1135" y="925"/>
                </a:lnTo>
                <a:lnTo>
                  <a:pt x="1137" y="925"/>
                </a:lnTo>
                <a:lnTo>
                  <a:pt x="1142" y="925"/>
                </a:lnTo>
                <a:lnTo>
                  <a:pt x="1146" y="925"/>
                </a:lnTo>
                <a:lnTo>
                  <a:pt x="1150" y="925"/>
                </a:lnTo>
                <a:lnTo>
                  <a:pt x="1153" y="925"/>
                </a:lnTo>
                <a:lnTo>
                  <a:pt x="1156" y="921"/>
                </a:lnTo>
                <a:lnTo>
                  <a:pt x="1156" y="919"/>
                </a:lnTo>
                <a:lnTo>
                  <a:pt x="1156" y="913"/>
                </a:lnTo>
                <a:lnTo>
                  <a:pt x="1156" y="908"/>
                </a:lnTo>
                <a:lnTo>
                  <a:pt x="1156" y="905"/>
                </a:lnTo>
                <a:lnTo>
                  <a:pt x="1156" y="902"/>
                </a:lnTo>
                <a:lnTo>
                  <a:pt x="1156" y="898"/>
                </a:lnTo>
                <a:lnTo>
                  <a:pt x="1156" y="895"/>
                </a:lnTo>
                <a:lnTo>
                  <a:pt x="1156" y="891"/>
                </a:lnTo>
                <a:lnTo>
                  <a:pt x="1156" y="887"/>
                </a:lnTo>
                <a:lnTo>
                  <a:pt x="1156" y="885"/>
                </a:lnTo>
                <a:lnTo>
                  <a:pt x="1155" y="884"/>
                </a:lnTo>
                <a:lnTo>
                  <a:pt x="1155" y="881"/>
                </a:lnTo>
                <a:lnTo>
                  <a:pt x="1155" y="878"/>
                </a:lnTo>
                <a:lnTo>
                  <a:pt x="1159" y="877"/>
                </a:lnTo>
                <a:lnTo>
                  <a:pt x="1159" y="872"/>
                </a:lnTo>
                <a:lnTo>
                  <a:pt x="1161" y="871"/>
                </a:lnTo>
                <a:lnTo>
                  <a:pt x="1163" y="871"/>
                </a:lnTo>
                <a:lnTo>
                  <a:pt x="1167" y="868"/>
                </a:lnTo>
                <a:lnTo>
                  <a:pt x="1171" y="867"/>
                </a:lnTo>
                <a:lnTo>
                  <a:pt x="1173" y="863"/>
                </a:lnTo>
                <a:lnTo>
                  <a:pt x="1176" y="862"/>
                </a:lnTo>
                <a:lnTo>
                  <a:pt x="1178" y="859"/>
                </a:lnTo>
                <a:lnTo>
                  <a:pt x="1180" y="859"/>
                </a:lnTo>
                <a:lnTo>
                  <a:pt x="1182" y="855"/>
                </a:lnTo>
                <a:lnTo>
                  <a:pt x="1185" y="852"/>
                </a:lnTo>
                <a:lnTo>
                  <a:pt x="1187" y="850"/>
                </a:lnTo>
                <a:lnTo>
                  <a:pt x="1189" y="847"/>
                </a:lnTo>
                <a:lnTo>
                  <a:pt x="1195" y="847"/>
                </a:lnTo>
                <a:lnTo>
                  <a:pt x="1198" y="847"/>
                </a:lnTo>
                <a:lnTo>
                  <a:pt x="1203" y="847"/>
                </a:lnTo>
                <a:lnTo>
                  <a:pt x="1205" y="847"/>
                </a:lnTo>
                <a:lnTo>
                  <a:pt x="1208" y="850"/>
                </a:lnTo>
                <a:lnTo>
                  <a:pt x="1212" y="853"/>
                </a:lnTo>
                <a:lnTo>
                  <a:pt x="1213" y="855"/>
                </a:lnTo>
                <a:lnTo>
                  <a:pt x="1215" y="859"/>
                </a:lnTo>
                <a:lnTo>
                  <a:pt x="1216" y="862"/>
                </a:lnTo>
                <a:lnTo>
                  <a:pt x="1217" y="865"/>
                </a:lnTo>
                <a:lnTo>
                  <a:pt x="1219" y="869"/>
                </a:lnTo>
                <a:lnTo>
                  <a:pt x="1219" y="872"/>
                </a:lnTo>
                <a:lnTo>
                  <a:pt x="1219" y="876"/>
                </a:lnTo>
                <a:lnTo>
                  <a:pt x="1219" y="879"/>
                </a:lnTo>
                <a:lnTo>
                  <a:pt x="1221" y="881"/>
                </a:lnTo>
                <a:lnTo>
                  <a:pt x="1221" y="885"/>
                </a:lnTo>
                <a:lnTo>
                  <a:pt x="1222" y="889"/>
                </a:lnTo>
                <a:lnTo>
                  <a:pt x="1223" y="894"/>
                </a:lnTo>
                <a:lnTo>
                  <a:pt x="1224" y="897"/>
                </a:lnTo>
                <a:lnTo>
                  <a:pt x="1224" y="899"/>
                </a:lnTo>
                <a:lnTo>
                  <a:pt x="1226" y="902"/>
                </a:lnTo>
                <a:lnTo>
                  <a:pt x="1229" y="904"/>
                </a:lnTo>
                <a:lnTo>
                  <a:pt x="1230" y="907"/>
                </a:lnTo>
                <a:lnTo>
                  <a:pt x="1233" y="910"/>
                </a:lnTo>
                <a:lnTo>
                  <a:pt x="1234" y="914"/>
                </a:lnTo>
                <a:lnTo>
                  <a:pt x="1238" y="917"/>
                </a:lnTo>
                <a:lnTo>
                  <a:pt x="1241" y="920"/>
                </a:lnTo>
                <a:lnTo>
                  <a:pt x="1243" y="923"/>
                </a:lnTo>
                <a:lnTo>
                  <a:pt x="1248" y="927"/>
                </a:lnTo>
                <a:lnTo>
                  <a:pt x="1249" y="929"/>
                </a:lnTo>
                <a:lnTo>
                  <a:pt x="1250" y="932"/>
                </a:lnTo>
                <a:lnTo>
                  <a:pt x="1253" y="934"/>
                </a:lnTo>
                <a:lnTo>
                  <a:pt x="1253" y="939"/>
                </a:lnTo>
                <a:lnTo>
                  <a:pt x="1255" y="943"/>
                </a:lnTo>
                <a:lnTo>
                  <a:pt x="1257" y="947"/>
                </a:lnTo>
                <a:lnTo>
                  <a:pt x="1260" y="950"/>
                </a:lnTo>
                <a:lnTo>
                  <a:pt x="1266" y="953"/>
                </a:lnTo>
                <a:lnTo>
                  <a:pt x="1267" y="953"/>
                </a:lnTo>
                <a:lnTo>
                  <a:pt x="1272" y="953"/>
                </a:lnTo>
                <a:lnTo>
                  <a:pt x="1276" y="951"/>
                </a:lnTo>
                <a:lnTo>
                  <a:pt x="1279" y="951"/>
                </a:lnTo>
                <a:lnTo>
                  <a:pt x="1281" y="951"/>
                </a:lnTo>
                <a:lnTo>
                  <a:pt x="1285" y="951"/>
                </a:lnTo>
                <a:lnTo>
                  <a:pt x="1288" y="951"/>
                </a:lnTo>
                <a:lnTo>
                  <a:pt x="1290" y="951"/>
                </a:lnTo>
                <a:lnTo>
                  <a:pt x="1292" y="951"/>
                </a:lnTo>
                <a:lnTo>
                  <a:pt x="1297" y="951"/>
                </a:lnTo>
                <a:lnTo>
                  <a:pt x="1302" y="951"/>
                </a:lnTo>
                <a:lnTo>
                  <a:pt x="1306" y="950"/>
                </a:lnTo>
                <a:lnTo>
                  <a:pt x="1309" y="950"/>
                </a:lnTo>
                <a:lnTo>
                  <a:pt x="1313" y="950"/>
                </a:lnTo>
                <a:lnTo>
                  <a:pt x="1316" y="949"/>
                </a:lnTo>
                <a:lnTo>
                  <a:pt x="1318" y="949"/>
                </a:lnTo>
                <a:lnTo>
                  <a:pt x="1318" y="948"/>
                </a:lnTo>
                <a:lnTo>
                  <a:pt x="1318" y="946"/>
                </a:lnTo>
                <a:lnTo>
                  <a:pt x="1318" y="942"/>
                </a:lnTo>
                <a:lnTo>
                  <a:pt x="1318" y="940"/>
                </a:lnTo>
                <a:lnTo>
                  <a:pt x="1319" y="938"/>
                </a:lnTo>
                <a:lnTo>
                  <a:pt x="1319" y="936"/>
                </a:lnTo>
                <a:lnTo>
                  <a:pt x="1319" y="933"/>
                </a:lnTo>
                <a:lnTo>
                  <a:pt x="1319" y="931"/>
                </a:lnTo>
                <a:lnTo>
                  <a:pt x="1319" y="929"/>
                </a:lnTo>
                <a:lnTo>
                  <a:pt x="1319" y="927"/>
                </a:lnTo>
                <a:lnTo>
                  <a:pt x="1318" y="924"/>
                </a:lnTo>
                <a:lnTo>
                  <a:pt x="1318" y="922"/>
                </a:lnTo>
                <a:lnTo>
                  <a:pt x="1318" y="920"/>
                </a:lnTo>
                <a:lnTo>
                  <a:pt x="1316" y="917"/>
                </a:lnTo>
                <a:lnTo>
                  <a:pt x="1314" y="916"/>
                </a:lnTo>
                <a:lnTo>
                  <a:pt x="1310" y="914"/>
                </a:lnTo>
                <a:lnTo>
                  <a:pt x="1309" y="913"/>
                </a:lnTo>
                <a:lnTo>
                  <a:pt x="1308" y="911"/>
                </a:lnTo>
                <a:lnTo>
                  <a:pt x="1307" y="907"/>
                </a:lnTo>
                <a:lnTo>
                  <a:pt x="1303" y="905"/>
                </a:lnTo>
                <a:lnTo>
                  <a:pt x="1302" y="904"/>
                </a:lnTo>
                <a:lnTo>
                  <a:pt x="1302" y="900"/>
                </a:lnTo>
                <a:lnTo>
                  <a:pt x="1301" y="898"/>
                </a:lnTo>
                <a:lnTo>
                  <a:pt x="1301" y="897"/>
                </a:lnTo>
                <a:lnTo>
                  <a:pt x="1301" y="895"/>
                </a:lnTo>
                <a:lnTo>
                  <a:pt x="1300" y="893"/>
                </a:lnTo>
                <a:lnTo>
                  <a:pt x="1300" y="890"/>
                </a:lnTo>
                <a:lnTo>
                  <a:pt x="1300" y="888"/>
                </a:lnTo>
                <a:lnTo>
                  <a:pt x="1300" y="886"/>
                </a:lnTo>
                <a:lnTo>
                  <a:pt x="1300" y="882"/>
                </a:lnTo>
                <a:lnTo>
                  <a:pt x="1300" y="880"/>
                </a:lnTo>
                <a:lnTo>
                  <a:pt x="1300" y="878"/>
                </a:lnTo>
                <a:lnTo>
                  <a:pt x="1301" y="876"/>
                </a:lnTo>
                <a:lnTo>
                  <a:pt x="1302" y="872"/>
                </a:lnTo>
                <a:lnTo>
                  <a:pt x="1303" y="869"/>
                </a:lnTo>
                <a:lnTo>
                  <a:pt x="1306" y="868"/>
                </a:lnTo>
                <a:lnTo>
                  <a:pt x="1308" y="865"/>
                </a:lnTo>
                <a:lnTo>
                  <a:pt x="1311" y="865"/>
                </a:lnTo>
                <a:lnTo>
                  <a:pt x="1315" y="865"/>
                </a:lnTo>
                <a:lnTo>
                  <a:pt x="1318" y="865"/>
                </a:lnTo>
                <a:lnTo>
                  <a:pt x="1320" y="868"/>
                </a:lnTo>
                <a:lnTo>
                  <a:pt x="1322" y="869"/>
                </a:lnTo>
                <a:lnTo>
                  <a:pt x="1324" y="871"/>
                </a:lnTo>
                <a:lnTo>
                  <a:pt x="1326" y="873"/>
                </a:lnTo>
                <a:lnTo>
                  <a:pt x="1327" y="874"/>
                </a:lnTo>
                <a:lnTo>
                  <a:pt x="1329" y="878"/>
                </a:lnTo>
                <a:lnTo>
                  <a:pt x="1331" y="880"/>
                </a:lnTo>
                <a:lnTo>
                  <a:pt x="1333" y="884"/>
                </a:lnTo>
                <a:lnTo>
                  <a:pt x="1335" y="887"/>
                </a:lnTo>
                <a:lnTo>
                  <a:pt x="1339" y="889"/>
                </a:lnTo>
                <a:lnTo>
                  <a:pt x="1340" y="893"/>
                </a:lnTo>
                <a:lnTo>
                  <a:pt x="1343" y="895"/>
                </a:lnTo>
                <a:lnTo>
                  <a:pt x="1345" y="897"/>
                </a:lnTo>
                <a:lnTo>
                  <a:pt x="1349" y="899"/>
                </a:lnTo>
                <a:lnTo>
                  <a:pt x="1351" y="899"/>
                </a:lnTo>
                <a:lnTo>
                  <a:pt x="1353" y="899"/>
                </a:lnTo>
                <a:lnTo>
                  <a:pt x="1359" y="897"/>
                </a:lnTo>
                <a:lnTo>
                  <a:pt x="1361" y="897"/>
                </a:lnTo>
                <a:lnTo>
                  <a:pt x="1365" y="893"/>
                </a:lnTo>
                <a:lnTo>
                  <a:pt x="1368" y="890"/>
                </a:lnTo>
                <a:lnTo>
                  <a:pt x="1369" y="887"/>
                </a:lnTo>
                <a:lnTo>
                  <a:pt x="1372" y="886"/>
                </a:lnTo>
                <a:lnTo>
                  <a:pt x="1375" y="885"/>
                </a:lnTo>
                <a:lnTo>
                  <a:pt x="1377" y="882"/>
                </a:lnTo>
                <a:lnTo>
                  <a:pt x="1380" y="881"/>
                </a:lnTo>
                <a:lnTo>
                  <a:pt x="1383" y="879"/>
                </a:lnTo>
                <a:lnTo>
                  <a:pt x="1386" y="878"/>
                </a:lnTo>
                <a:lnTo>
                  <a:pt x="1388" y="877"/>
                </a:lnTo>
                <a:lnTo>
                  <a:pt x="1394" y="873"/>
                </a:lnTo>
                <a:lnTo>
                  <a:pt x="1396" y="872"/>
                </a:lnTo>
                <a:lnTo>
                  <a:pt x="1397" y="869"/>
                </a:lnTo>
                <a:lnTo>
                  <a:pt x="1400" y="869"/>
                </a:lnTo>
                <a:lnTo>
                  <a:pt x="1403" y="867"/>
                </a:lnTo>
                <a:lnTo>
                  <a:pt x="1404" y="865"/>
                </a:lnTo>
                <a:lnTo>
                  <a:pt x="1408" y="863"/>
                </a:lnTo>
                <a:lnTo>
                  <a:pt x="1411" y="862"/>
                </a:lnTo>
                <a:lnTo>
                  <a:pt x="1412" y="859"/>
                </a:lnTo>
                <a:lnTo>
                  <a:pt x="1414" y="855"/>
                </a:lnTo>
                <a:lnTo>
                  <a:pt x="1418" y="853"/>
                </a:lnTo>
                <a:lnTo>
                  <a:pt x="1421" y="850"/>
                </a:lnTo>
                <a:lnTo>
                  <a:pt x="1426" y="846"/>
                </a:lnTo>
                <a:lnTo>
                  <a:pt x="1429" y="845"/>
                </a:lnTo>
                <a:lnTo>
                  <a:pt x="1432" y="843"/>
                </a:lnTo>
                <a:lnTo>
                  <a:pt x="1436" y="838"/>
                </a:lnTo>
                <a:lnTo>
                  <a:pt x="1438" y="836"/>
                </a:lnTo>
                <a:lnTo>
                  <a:pt x="1440" y="834"/>
                </a:lnTo>
                <a:lnTo>
                  <a:pt x="1442" y="830"/>
                </a:lnTo>
                <a:lnTo>
                  <a:pt x="1443" y="828"/>
                </a:lnTo>
                <a:lnTo>
                  <a:pt x="1444" y="826"/>
                </a:lnTo>
                <a:lnTo>
                  <a:pt x="1447" y="825"/>
                </a:lnTo>
                <a:lnTo>
                  <a:pt x="1448" y="822"/>
                </a:lnTo>
                <a:lnTo>
                  <a:pt x="1449" y="820"/>
                </a:lnTo>
                <a:lnTo>
                  <a:pt x="1453" y="818"/>
                </a:lnTo>
                <a:lnTo>
                  <a:pt x="1456" y="814"/>
                </a:lnTo>
                <a:lnTo>
                  <a:pt x="1458" y="813"/>
                </a:lnTo>
                <a:lnTo>
                  <a:pt x="1458" y="811"/>
                </a:lnTo>
                <a:lnTo>
                  <a:pt x="1462" y="809"/>
                </a:lnTo>
                <a:lnTo>
                  <a:pt x="1463" y="805"/>
                </a:lnTo>
                <a:lnTo>
                  <a:pt x="1463" y="802"/>
                </a:lnTo>
                <a:lnTo>
                  <a:pt x="1464" y="800"/>
                </a:lnTo>
                <a:lnTo>
                  <a:pt x="1469" y="799"/>
                </a:lnTo>
                <a:lnTo>
                  <a:pt x="1472" y="796"/>
                </a:lnTo>
                <a:lnTo>
                  <a:pt x="1475" y="796"/>
                </a:lnTo>
                <a:lnTo>
                  <a:pt x="1480" y="796"/>
                </a:lnTo>
                <a:lnTo>
                  <a:pt x="1483" y="796"/>
                </a:lnTo>
                <a:lnTo>
                  <a:pt x="1488" y="796"/>
                </a:lnTo>
                <a:lnTo>
                  <a:pt x="1491" y="796"/>
                </a:lnTo>
                <a:lnTo>
                  <a:pt x="1496" y="796"/>
                </a:lnTo>
                <a:lnTo>
                  <a:pt x="1499" y="796"/>
                </a:lnTo>
                <a:lnTo>
                  <a:pt x="1501" y="796"/>
                </a:lnTo>
                <a:lnTo>
                  <a:pt x="1505" y="799"/>
                </a:lnTo>
                <a:lnTo>
                  <a:pt x="1507" y="801"/>
                </a:lnTo>
                <a:lnTo>
                  <a:pt x="1513" y="804"/>
                </a:lnTo>
                <a:lnTo>
                  <a:pt x="1515" y="804"/>
                </a:lnTo>
                <a:lnTo>
                  <a:pt x="1517" y="804"/>
                </a:lnTo>
                <a:lnTo>
                  <a:pt x="1521" y="804"/>
                </a:lnTo>
                <a:lnTo>
                  <a:pt x="1524" y="804"/>
                </a:lnTo>
                <a:lnTo>
                  <a:pt x="1529" y="802"/>
                </a:lnTo>
                <a:lnTo>
                  <a:pt x="1530" y="800"/>
                </a:lnTo>
                <a:lnTo>
                  <a:pt x="1530" y="796"/>
                </a:lnTo>
                <a:lnTo>
                  <a:pt x="1533" y="795"/>
                </a:lnTo>
                <a:lnTo>
                  <a:pt x="1535" y="795"/>
                </a:lnTo>
                <a:lnTo>
                  <a:pt x="1535" y="793"/>
                </a:lnTo>
                <a:lnTo>
                  <a:pt x="1535" y="791"/>
                </a:lnTo>
                <a:lnTo>
                  <a:pt x="1535" y="787"/>
                </a:lnTo>
                <a:lnTo>
                  <a:pt x="1535" y="785"/>
                </a:lnTo>
                <a:lnTo>
                  <a:pt x="1535" y="782"/>
                </a:lnTo>
                <a:lnTo>
                  <a:pt x="1535" y="779"/>
                </a:lnTo>
                <a:lnTo>
                  <a:pt x="1535" y="776"/>
                </a:lnTo>
                <a:lnTo>
                  <a:pt x="1535" y="773"/>
                </a:lnTo>
                <a:lnTo>
                  <a:pt x="1535" y="769"/>
                </a:lnTo>
                <a:lnTo>
                  <a:pt x="1535" y="766"/>
                </a:lnTo>
                <a:lnTo>
                  <a:pt x="1535" y="762"/>
                </a:lnTo>
                <a:close/>
              </a:path>
            </a:pathLst>
          </a:custGeom>
          <a:solidFill>
            <a:schemeClr val="accent1">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50" name="Freeform 49"/>
          <p:cNvSpPr>
            <a:spLocks/>
          </p:cNvSpPr>
          <p:nvPr/>
        </p:nvSpPr>
        <p:spPr bwMode="auto">
          <a:xfrm>
            <a:off x="2116369" y="2367499"/>
            <a:ext cx="3467" cy="1668"/>
          </a:xfrm>
          <a:custGeom>
            <a:avLst/>
            <a:gdLst>
              <a:gd name="T0" fmla="*/ 0 w 2"/>
              <a:gd name="T1" fmla="*/ 0 h 1"/>
              <a:gd name="T2" fmla="*/ 0 w 2"/>
              <a:gd name="T3" fmla="*/ 0 h 1"/>
              <a:gd name="T4" fmla="*/ 2147483647 w 2"/>
              <a:gd name="T5" fmla="*/ 0 h 1"/>
              <a:gd name="T6" fmla="*/ 2147483647 w 2"/>
              <a:gd name="T7" fmla="*/ 0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0" y="0"/>
                </a:lnTo>
                <a:lnTo>
                  <a:pt x="2"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51" name="Freeform 50"/>
          <p:cNvSpPr>
            <a:spLocks/>
          </p:cNvSpPr>
          <p:nvPr/>
        </p:nvSpPr>
        <p:spPr bwMode="auto">
          <a:xfrm>
            <a:off x="1043609" y="1979237"/>
            <a:ext cx="2428225" cy="1786586"/>
          </a:xfrm>
          <a:custGeom>
            <a:avLst/>
            <a:gdLst>
              <a:gd name="T0" fmla="*/ 1377 w 1401"/>
              <a:gd name="T1" fmla="*/ 472 h 1071"/>
              <a:gd name="T2" fmla="*/ 1296 w 1401"/>
              <a:gd name="T3" fmla="*/ 402 h 1071"/>
              <a:gd name="T4" fmla="*/ 1206 w 1401"/>
              <a:gd name="T5" fmla="*/ 367 h 1071"/>
              <a:gd name="T6" fmla="*/ 1117 w 1401"/>
              <a:gd name="T7" fmla="*/ 319 h 1071"/>
              <a:gd name="T8" fmla="*/ 1151 w 1401"/>
              <a:gd name="T9" fmla="*/ 260 h 1071"/>
              <a:gd name="T10" fmla="*/ 1146 w 1401"/>
              <a:gd name="T11" fmla="*/ 200 h 1071"/>
              <a:gd name="T12" fmla="*/ 1130 w 1401"/>
              <a:gd name="T13" fmla="*/ 140 h 1071"/>
              <a:gd name="T14" fmla="*/ 1083 w 1401"/>
              <a:gd name="T15" fmla="*/ 102 h 1071"/>
              <a:gd name="T16" fmla="*/ 1037 w 1401"/>
              <a:gd name="T17" fmla="*/ 60 h 1071"/>
              <a:gd name="T18" fmla="*/ 1011 w 1401"/>
              <a:gd name="T19" fmla="*/ 0 h 1071"/>
              <a:gd name="T20" fmla="*/ 958 w 1401"/>
              <a:gd name="T21" fmla="*/ 29 h 1071"/>
              <a:gd name="T22" fmla="*/ 898 w 1401"/>
              <a:gd name="T23" fmla="*/ 43 h 1071"/>
              <a:gd name="T24" fmla="*/ 868 w 1401"/>
              <a:gd name="T25" fmla="*/ 95 h 1071"/>
              <a:gd name="T26" fmla="*/ 844 w 1401"/>
              <a:gd name="T27" fmla="*/ 143 h 1071"/>
              <a:gd name="T28" fmla="*/ 785 w 1401"/>
              <a:gd name="T29" fmla="*/ 127 h 1071"/>
              <a:gd name="T30" fmla="*/ 729 w 1401"/>
              <a:gd name="T31" fmla="*/ 102 h 1071"/>
              <a:gd name="T32" fmla="*/ 687 w 1401"/>
              <a:gd name="T33" fmla="*/ 141 h 1071"/>
              <a:gd name="T34" fmla="*/ 659 w 1401"/>
              <a:gd name="T35" fmla="*/ 193 h 1071"/>
              <a:gd name="T36" fmla="*/ 653 w 1401"/>
              <a:gd name="T37" fmla="*/ 245 h 1071"/>
              <a:gd name="T38" fmla="*/ 613 w 1401"/>
              <a:gd name="T39" fmla="*/ 233 h 1071"/>
              <a:gd name="T40" fmla="*/ 554 w 1401"/>
              <a:gd name="T41" fmla="*/ 226 h 1071"/>
              <a:gd name="T42" fmla="*/ 509 w 1401"/>
              <a:gd name="T43" fmla="*/ 233 h 1071"/>
              <a:gd name="T44" fmla="*/ 512 w 1401"/>
              <a:gd name="T45" fmla="*/ 272 h 1071"/>
              <a:gd name="T46" fmla="*/ 513 w 1401"/>
              <a:gd name="T47" fmla="*/ 309 h 1071"/>
              <a:gd name="T48" fmla="*/ 506 w 1401"/>
              <a:gd name="T49" fmla="*/ 357 h 1071"/>
              <a:gd name="T50" fmla="*/ 475 w 1401"/>
              <a:gd name="T51" fmla="*/ 392 h 1071"/>
              <a:gd name="T52" fmla="*/ 450 w 1401"/>
              <a:gd name="T53" fmla="*/ 435 h 1071"/>
              <a:gd name="T54" fmla="*/ 419 w 1401"/>
              <a:gd name="T55" fmla="*/ 471 h 1071"/>
              <a:gd name="T56" fmla="*/ 370 w 1401"/>
              <a:gd name="T57" fmla="*/ 478 h 1071"/>
              <a:gd name="T58" fmla="*/ 321 w 1401"/>
              <a:gd name="T59" fmla="*/ 473 h 1071"/>
              <a:gd name="T60" fmla="*/ 278 w 1401"/>
              <a:gd name="T61" fmla="*/ 488 h 1071"/>
              <a:gd name="T62" fmla="*/ 227 w 1401"/>
              <a:gd name="T63" fmla="*/ 511 h 1071"/>
              <a:gd name="T64" fmla="*/ 181 w 1401"/>
              <a:gd name="T65" fmla="*/ 504 h 1071"/>
              <a:gd name="T66" fmla="*/ 135 w 1401"/>
              <a:gd name="T67" fmla="*/ 498 h 1071"/>
              <a:gd name="T68" fmla="*/ 80 w 1401"/>
              <a:gd name="T69" fmla="*/ 499 h 1071"/>
              <a:gd name="T70" fmla="*/ 43 w 1401"/>
              <a:gd name="T71" fmla="*/ 523 h 1071"/>
              <a:gd name="T72" fmla="*/ 8 w 1401"/>
              <a:gd name="T73" fmla="*/ 551 h 1071"/>
              <a:gd name="T74" fmla="*/ 9 w 1401"/>
              <a:gd name="T75" fmla="*/ 591 h 1071"/>
              <a:gd name="T76" fmla="*/ 4 w 1401"/>
              <a:gd name="T77" fmla="*/ 627 h 1071"/>
              <a:gd name="T78" fmla="*/ 39 w 1401"/>
              <a:gd name="T79" fmla="*/ 632 h 1071"/>
              <a:gd name="T80" fmla="*/ 62 w 1401"/>
              <a:gd name="T81" fmla="*/ 658 h 1071"/>
              <a:gd name="T82" fmla="*/ 62 w 1401"/>
              <a:gd name="T83" fmla="*/ 708 h 1071"/>
              <a:gd name="T84" fmla="*/ 25 w 1401"/>
              <a:gd name="T85" fmla="*/ 731 h 1071"/>
              <a:gd name="T86" fmla="*/ 22 w 1401"/>
              <a:gd name="T87" fmla="*/ 771 h 1071"/>
              <a:gd name="T88" fmla="*/ 58 w 1401"/>
              <a:gd name="T89" fmla="*/ 790 h 1071"/>
              <a:gd name="T90" fmla="*/ 84 w 1401"/>
              <a:gd name="T91" fmla="*/ 828 h 1071"/>
              <a:gd name="T92" fmla="*/ 78 w 1401"/>
              <a:gd name="T93" fmla="*/ 875 h 1071"/>
              <a:gd name="T94" fmla="*/ 111 w 1401"/>
              <a:gd name="T95" fmla="*/ 908 h 1071"/>
              <a:gd name="T96" fmla="*/ 146 w 1401"/>
              <a:gd name="T97" fmla="*/ 941 h 1071"/>
              <a:gd name="T98" fmla="*/ 178 w 1401"/>
              <a:gd name="T99" fmla="*/ 960 h 1071"/>
              <a:gd name="T100" fmla="*/ 172 w 1401"/>
              <a:gd name="T101" fmla="*/ 1003 h 1071"/>
              <a:gd name="T102" fmla="*/ 207 w 1401"/>
              <a:gd name="T103" fmla="*/ 1034 h 1071"/>
              <a:gd name="T104" fmla="*/ 350 w 1401"/>
              <a:gd name="T105" fmla="*/ 986 h 1071"/>
              <a:gd name="T106" fmla="*/ 484 w 1401"/>
              <a:gd name="T107" fmla="*/ 994 h 1071"/>
              <a:gd name="T108" fmla="*/ 557 w 1401"/>
              <a:gd name="T109" fmla="*/ 1053 h 1071"/>
              <a:gd name="T110" fmla="*/ 691 w 1401"/>
              <a:gd name="T111" fmla="*/ 1037 h 1071"/>
              <a:gd name="T112" fmla="*/ 793 w 1401"/>
              <a:gd name="T113" fmla="*/ 1011 h 1071"/>
              <a:gd name="T114" fmla="*/ 911 w 1401"/>
              <a:gd name="T115" fmla="*/ 1048 h 1071"/>
              <a:gd name="T116" fmla="*/ 1017 w 1401"/>
              <a:gd name="T117" fmla="*/ 1006 h 1071"/>
              <a:gd name="T118" fmla="*/ 987 w 1401"/>
              <a:gd name="T119" fmla="*/ 888 h 1071"/>
              <a:gd name="T120" fmla="*/ 1156 w 1401"/>
              <a:gd name="T121" fmla="*/ 837 h 1071"/>
              <a:gd name="T122" fmla="*/ 1240 w 1401"/>
              <a:gd name="T123" fmla="*/ 722 h 1071"/>
              <a:gd name="T124" fmla="*/ 1381 w 1401"/>
              <a:gd name="T125" fmla="*/ 627 h 10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01"/>
              <a:gd name="T190" fmla="*/ 0 h 1071"/>
              <a:gd name="T191" fmla="*/ 1401 w 1401"/>
              <a:gd name="T192" fmla="*/ 1071 h 10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01" h="1071">
                <a:moveTo>
                  <a:pt x="1401" y="554"/>
                </a:moveTo>
                <a:lnTo>
                  <a:pt x="1400" y="554"/>
                </a:lnTo>
                <a:lnTo>
                  <a:pt x="1400" y="551"/>
                </a:lnTo>
                <a:lnTo>
                  <a:pt x="1400" y="549"/>
                </a:lnTo>
                <a:lnTo>
                  <a:pt x="1400" y="547"/>
                </a:lnTo>
                <a:lnTo>
                  <a:pt x="1400" y="545"/>
                </a:lnTo>
                <a:lnTo>
                  <a:pt x="1400" y="541"/>
                </a:lnTo>
                <a:lnTo>
                  <a:pt x="1400" y="530"/>
                </a:lnTo>
                <a:lnTo>
                  <a:pt x="1400" y="529"/>
                </a:lnTo>
                <a:lnTo>
                  <a:pt x="1399" y="527"/>
                </a:lnTo>
                <a:lnTo>
                  <a:pt x="1399" y="524"/>
                </a:lnTo>
                <a:lnTo>
                  <a:pt x="1399" y="523"/>
                </a:lnTo>
                <a:lnTo>
                  <a:pt x="1398" y="522"/>
                </a:lnTo>
                <a:lnTo>
                  <a:pt x="1397" y="520"/>
                </a:lnTo>
                <a:lnTo>
                  <a:pt x="1397" y="516"/>
                </a:lnTo>
                <a:lnTo>
                  <a:pt x="1395" y="514"/>
                </a:lnTo>
                <a:lnTo>
                  <a:pt x="1394" y="512"/>
                </a:lnTo>
                <a:lnTo>
                  <a:pt x="1391" y="510"/>
                </a:lnTo>
                <a:lnTo>
                  <a:pt x="1390" y="507"/>
                </a:lnTo>
                <a:lnTo>
                  <a:pt x="1388" y="505"/>
                </a:lnTo>
                <a:lnTo>
                  <a:pt x="1387" y="503"/>
                </a:lnTo>
                <a:lnTo>
                  <a:pt x="1384" y="502"/>
                </a:lnTo>
                <a:lnTo>
                  <a:pt x="1383" y="499"/>
                </a:lnTo>
                <a:lnTo>
                  <a:pt x="1380" y="497"/>
                </a:lnTo>
                <a:lnTo>
                  <a:pt x="1379" y="494"/>
                </a:lnTo>
                <a:lnTo>
                  <a:pt x="1378" y="491"/>
                </a:lnTo>
                <a:lnTo>
                  <a:pt x="1378" y="489"/>
                </a:lnTo>
                <a:lnTo>
                  <a:pt x="1377" y="487"/>
                </a:lnTo>
                <a:lnTo>
                  <a:pt x="1377" y="485"/>
                </a:lnTo>
                <a:lnTo>
                  <a:pt x="1377" y="482"/>
                </a:lnTo>
                <a:lnTo>
                  <a:pt x="1377" y="480"/>
                </a:lnTo>
                <a:lnTo>
                  <a:pt x="1377" y="477"/>
                </a:lnTo>
                <a:lnTo>
                  <a:pt x="1377" y="475"/>
                </a:lnTo>
                <a:lnTo>
                  <a:pt x="1377" y="472"/>
                </a:lnTo>
                <a:lnTo>
                  <a:pt x="1377" y="470"/>
                </a:lnTo>
                <a:lnTo>
                  <a:pt x="1375" y="468"/>
                </a:lnTo>
                <a:lnTo>
                  <a:pt x="1374" y="464"/>
                </a:lnTo>
                <a:lnTo>
                  <a:pt x="1374" y="462"/>
                </a:lnTo>
                <a:lnTo>
                  <a:pt x="1373" y="460"/>
                </a:lnTo>
                <a:lnTo>
                  <a:pt x="1372" y="458"/>
                </a:lnTo>
                <a:lnTo>
                  <a:pt x="1370" y="455"/>
                </a:lnTo>
                <a:lnTo>
                  <a:pt x="1367" y="453"/>
                </a:lnTo>
                <a:lnTo>
                  <a:pt x="1365" y="452"/>
                </a:lnTo>
                <a:lnTo>
                  <a:pt x="1364" y="450"/>
                </a:lnTo>
                <a:lnTo>
                  <a:pt x="1362" y="446"/>
                </a:lnTo>
                <a:lnTo>
                  <a:pt x="1360" y="445"/>
                </a:lnTo>
                <a:lnTo>
                  <a:pt x="1358" y="442"/>
                </a:lnTo>
                <a:lnTo>
                  <a:pt x="1356" y="439"/>
                </a:lnTo>
                <a:lnTo>
                  <a:pt x="1354" y="438"/>
                </a:lnTo>
                <a:lnTo>
                  <a:pt x="1352" y="438"/>
                </a:lnTo>
                <a:lnTo>
                  <a:pt x="1349" y="438"/>
                </a:lnTo>
                <a:lnTo>
                  <a:pt x="1347" y="438"/>
                </a:lnTo>
                <a:lnTo>
                  <a:pt x="1344" y="437"/>
                </a:lnTo>
                <a:lnTo>
                  <a:pt x="1343" y="437"/>
                </a:lnTo>
                <a:lnTo>
                  <a:pt x="1339" y="437"/>
                </a:lnTo>
                <a:lnTo>
                  <a:pt x="1337" y="437"/>
                </a:lnTo>
                <a:lnTo>
                  <a:pt x="1334" y="435"/>
                </a:lnTo>
                <a:lnTo>
                  <a:pt x="1332" y="434"/>
                </a:lnTo>
                <a:lnTo>
                  <a:pt x="1330" y="432"/>
                </a:lnTo>
                <a:lnTo>
                  <a:pt x="1329" y="430"/>
                </a:lnTo>
                <a:lnTo>
                  <a:pt x="1326" y="428"/>
                </a:lnTo>
                <a:lnTo>
                  <a:pt x="1323" y="427"/>
                </a:lnTo>
                <a:lnTo>
                  <a:pt x="1321" y="425"/>
                </a:lnTo>
                <a:lnTo>
                  <a:pt x="1319" y="424"/>
                </a:lnTo>
                <a:lnTo>
                  <a:pt x="1315" y="421"/>
                </a:lnTo>
                <a:lnTo>
                  <a:pt x="1314" y="419"/>
                </a:lnTo>
                <a:lnTo>
                  <a:pt x="1312" y="419"/>
                </a:lnTo>
                <a:lnTo>
                  <a:pt x="1310" y="416"/>
                </a:lnTo>
                <a:lnTo>
                  <a:pt x="1306" y="413"/>
                </a:lnTo>
                <a:lnTo>
                  <a:pt x="1303" y="410"/>
                </a:lnTo>
                <a:lnTo>
                  <a:pt x="1301" y="408"/>
                </a:lnTo>
                <a:lnTo>
                  <a:pt x="1297" y="404"/>
                </a:lnTo>
                <a:lnTo>
                  <a:pt x="1296" y="402"/>
                </a:lnTo>
                <a:lnTo>
                  <a:pt x="1294" y="400"/>
                </a:lnTo>
                <a:lnTo>
                  <a:pt x="1291" y="398"/>
                </a:lnTo>
                <a:lnTo>
                  <a:pt x="1289" y="394"/>
                </a:lnTo>
                <a:lnTo>
                  <a:pt x="1287" y="393"/>
                </a:lnTo>
                <a:lnTo>
                  <a:pt x="1283" y="390"/>
                </a:lnTo>
                <a:lnTo>
                  <a:pt x="1280" y="389"/>
                </a:lnTo>
                <a:lnTo>
                  <a:pt x="1278" y="387"/>
                </a:lnTo>
                <a:lnTo>
                  <a:pt x="1276" y="385"/>
                </a:lnTo>
                <a:lnTo>
                  <a:pt x="1275" y="382"/>
                </a:lnTo>
                <a:lnTo>
                  <a:pt x="1275" y="378"/>
                </a:lnTo>
                <a:lnTo>
                  <a:pt x="1274" y="377"/>
                </a:lnTo>
                <a:lnTo>
                  <a:pt x="1271" y="375"/>
                </a:lnTo>
                <a:lnTo>
                  <a:pt x="1269" y="372"/>
                </a:lnTo>
                <a:lnTo>
                  <a:pt x="1267" y="372"/>
                </a:lnTo>
                <a:lnTo>
                  <a:pt x="1265" y="372"/>
                </a:lnTo>
                <a:lnTo>
                  <a:pt x="1262" y="372"/>
                </a:lnTo>
                <a:lnTo>
                  <a:pt x="1260" y="372"/>
                </a:lnTo>
                <a:lnTo>
                  <a:pt x="1257" y="372"/>
                </a:lnTo>
                <a:lnTo>
                  <a:pt x="1254" y="370"/>
                </a:lnTo>
                <a:lnTo>
                  <a:pt x="1253" y="369"/>
                </a:lnTo>
                <a:lnTo>
                  <a:pt x="1251" y="369"/>
                </a:lnTo>
                <a:lnTo>
                  <a:pt x="1249" y="369"/>
                </a:lnTo>
                <a:lnTo>
                  <a:pt x="1245" y="369"/>
                </a:lnTo>
                <a:lnTo>
                  <a:pt x="1243" y="369"/>
                </a:lnTo>
                <a:lnTo>
                  <a:pt x="1241" y="369"/>
                </a:lnTo>
                <a:lnTo>
                  <a:pt x="1238" y="369"/>
                </a:lnTo>
                <a:lnTo>
                  <a:pt x="1235" y="369"/>
                </a:lnTo>
                <a:lnTo>
                  <a:pt x="1232" y="369"/>
                </a:lnTo>
                <a:lnTo>
                  <a:pt x="1231" y="369"/>
                </a:lnTo>
                <a:lnTo>
                  <a:pt x="1228" y="369"/>
                </a:lnTo>
                <a:lnTo>
                  <a:pt x="1224" y="369"/>
                </a:lnTo>
                <a:lnTo>
                  <a:pt x="1221" y="369"/>
                </a:lnTo>
                <a:lnTo>
                  <a:pt x="1220" y="369"/>
                </a:lnTo>
                <a:lnTo>
                  <a:pt x="1217" y="368"/>
                </a:lnTo>
                <a:lnTo>
                  <a:pt x="1215" y="367"/>
                </a:lnTo>
                <a:lnTo>
                  <a:pt x="1212" y="367"/>
                </a:lnTo>
                <a:lnTo>
                  <a:pt x="1210" y="367"/>
                </a:lnTo>
                <a:lnTo>
                  <a:pt x="1208" y="367"/>
                </a:lnTo>
                <a:lnTo>
                  <a:pt x="1206" y="367"/>
                </a:lnTo>
                <a:lnTo>
                  <a:pt x="1203" y="367"/>
                </a:lnTo>
                <a:lnTo>
                  <a:pt x="1201" y="365"/>
                </a:lnTo>
                <a:lnTo>
                  <a:pt x="1198" y="361"/>
                </a:lnTo>
                <a:lnTo>
                  <a:pt x="1195" y="359"/>
                </a:lnTo>
                <a:lnTo>
                  <a:pt x="1193" y="358"/>
                </a:lnTo>
                <a:lnTo>
                  <a:pt x="1191" y="357"/>
                </a:lnTo>
                <a:lnTo>
                  <a:pt x="1189" y="357"/>
                </a:lnTo>
                <a:lnTo>
                  <a:pt x="1185" y="357"/>
                </a:lnTo>
                <a:lnTo>
                  <a:pt x="1182" y="355"/>
                </a:lnTo>
                <a:lnTo>
                  <a:pt x="1180" y="353"/>
                </a:lnTo>
                <a:lnTo>
                  <a:pt x="1176" y="353"/>
                </a:lnTo>
                <a:lnTo>
                  <a:pt x="1175" y="352"/>
                </a:lnTo>
                <a:lnTo>
                  <a:pt x="1173" y="352"/>
                </a:lnTo>
                <a:lnTo>
                  <a:pt x="1171" y="351"/>
                </a:lnTo>
                <a:lnTo>
                  <a:pt x="1168" y="350"/>
                </a:lnTo>
                <a:lnTo>
                  <a:pt x="1166" y="349"/>
                </a:lnTo>
                <a:lnTo>
                  <a:pt x="1164" y="348"/>
                </a:lnTo>
                <a:lnTo>
                  <a:pt x="1160" y="348"/>
                </a:lnTo>
                <a:lnTo>
                  <a:pt x="1159" y="348"/>
                </a:lnTo>
                <a:lnTo>
                  <a:pt x="1157" y="348"/>
                </a:lnTo>
                <a:lnTo>
                  <a:pt x="1155" y="348"/>
                </a:lnTo>
                <a:lnTo>
                  <a:pt x="1152" y="348"/>
                </a:lnTo>
                <a:lnTo>
                  <a:pt x="1150" y="348"/>
                </a:lnTo>
                <a:lnTo>
                  <a:pt x="1147" y="348"/>
                </a:lnTo>
                <a:lnTo>
                  <a:pt x="1143" y="347"/>
                </a:lnTo>
                <a:lnTo>
                  <a:pt x="1142" y="344"/>
                </a:lnTo>
                <a:lnTo>
                  <a:pt x="1140" y="343"/>
                </a:lnTo>
                <a:lnTo>
                  <a:pt x="1139" y="341"/>
                </a:lnTo>
                <a:lnTo>
                  <a:pt x="1137" y="339"/>
                </a:lnTo>
                <a:lnTo>
                  <a:pt x="1134" y="336"/>
                </a:lnTo>
                <a:lnTo>
                  <a:pt x="1133" y="335"/>
                </a:lnTo>
                <a:lnTo>
                  <a:pt x="1131" y="332"/>
                </a:lnTo>
                <a:lnTo>
                  <a:pt x="1128" y="331"/>
                </a:lnTo>
                <a:lnTo>
                  <a:pt x="1124" y="329"/>
                </a:lnTo>
                <a:lnTo>
                  <a:pt x="1123" y="326"/>
                </a:lnTo>
                <a:lnTo>
                  <a:pt x="1120" y="323"/>
                </a:lnTo>
                <a:lnTo>
                  <a:pt x="1119" y="322"/>
                </a:lnTo>
                <a:lnTo>
                  <a:pt x="1117" y="319"/>
                </a:lnTo>
                <a:lnTo>
                  <a:pt x="1117" y="317"/>
                </a:lnTo>
                <a:lnTo>
                  <a:pt x="1117" y="315"/>
                </a:lnTo>
                <a:lnTo>
                  <a:pt x="1117" y="312"/>
                </a:lnTo>
                <a:lnTo>
                  <a:pt x="1117" y="309"/>
                </a:lnTo>
                <a:lnTo>
                  <a:pt x="1117" y="307"/>
                </a:lnTo>
                <a:lnTo>
                  <a:pt x="1117" y="305"/>
                </a:lnTo>
                <a:lnTo>
                  <a:pt x="1117" y="303"/>
                </a:lnTo>
                <a:lnTo>
                  <a:pt x="1117" y="300"/>
                </a:lnTo>
                <a:lnTo>
                  <a:pt x="1117" y="299"/>
                </a:lnTo>
                <a:lnTo>
                  <a:pt x="1117" y="297"/>
                </a:lnTo>
                <a:lnTo>
                  <a:pt x="1117" y="293"/>
                </a:lnTo>
                <a:lnTo>
                  <a:pt x="1119" y="292"/>
                </a:lnTo>
                <a:lnTo>
                  <a:pt x="1120" y="289"/>
                </a:lnTo>
                <a:lnTo>
                  <a:pt x="1122" y="286"/>
                </a:lnTo>
                <a:lnTo>
                  <a:pt x="1123" y="284"/>
                </a:lnTo>
                <a:lnTo>
                  <a:pt x="1124" y="283"/>
                </a:lnTo>
                <a:lnTo>
                  <a:pt x="1125" y="282"/>
                </a:lnTo>
                <a:lnTo>
                  <a:pt x="1126" y="281"/>
                </a:lnTo>
                <a:lnTo>
                  <a:pt x="1128" y="280"/>
                </a:lnTo>
                <a:lnTo>
                  <a:pt x="1130" y="278"/>
                </a:lnTo>
                <a:lnTo>
                  <a:pt x="1131" y="276"/>
                </a:lnTo>
                <a:lnTo>
                  <a:pt x="1133" y="275"/>
                </a:lnTo>
                <a:lnTo>
                  <a:pt x="1134" y="275"/>
                </a:lnTo>
                <a:lnTo>
                  <a:pt x="1137" y="274"/>
                </a:lnTo>
                <a:lnTo>
                  <a:pt x="1139" y="274"/>
                </a:lnTo>
                <a:lnTo>
                  <a:pt x="1140" y="272"/>
                </a:lnTo>
                <a:lnTo>
                  <a:pt x="1141" y="272"/>
                </a:lnTo>
                <a:lnTo>
                  <a:pt x="1141" y="271"/>
                </a:lnTo>
                <a:lnTo>
                  <a:pt x="1142" y="270"/>
                </a:lnTo>
                <a:lnTo>
                  <a:pt x="1143" y="270"/>
                </a:lnTo>
                <a:lnTo>
                  <a:pt x="1145" y="269"/>
                </a:lnTo>
                <a:lnTo>
                  <a:pt x="1146" y="269"/>
                </a:lnTo>
                <a:lnTo>
                  <a:pt x="1147" y="267"/>
                </a:lnTo>
                <a:lnTo>
                  <a:pt x="1148" y="266"/>
                </a:lnTo>
                <a:lnTo>
                  <a:pt x="1149" y="265"/>
                </a:lnTo>
                <a:lnTo>
                  <a:pt x="1150" y="264"/>
                </a:lnTo>
                <a:lnTo>
                  <a:pt x="1151" y="263"/>
                </a:lnTo>
                <a:lnTo>
                  <a:pt x="1151" y="261"/>
                </a:lnTo>
                <a:lnTo>
                  <a:pt x="1151" y="260"/>
                </a:lnTo>
                <a:lnTo>
                  <a:pt x="1151" y="257"/>
                </a:lnTo>
                <a:lnTo>
                  <a:pt x="1151" y="255"/>
                </a:lnTo>
                <a:lnTo>
                  <a:pt x="1151" y="254"/>
                </a:lnTo>
                <a:lnTo>
                  <a:pt x="1151" y="253"/>
                </a:lnTo>
                <a:lnTo>
                  <a:pt x="1152" y="250"/>
                </a:lnTo>
                <a:lnTo>
                  <a:pt x="1152" y="249"/>
                </a:lnTo>
                <a:lnTo>
                  <a:pt x="1152" y="248"/>
                </a:lnTo>
                <a:lnTo>
                  <a:pt x="1154" y="247"/>
                </a:lnTo>
                <a:lnTo>
                  <a:pt x="1154" y="246"/>
                </a:lnTo>
                <a:lnTo>
                  <a:pt x="1154" y="244"/>
                </a:lnTo>
                <a:lnTo>
                  <a:pt x="1154" y="241"/>
                </a:lnTo>
                <a:lnTo>
                  <a:pt x="1154" y="240"/>
                </a:lnTo>
                <a:lnTo>
                  <a:pt x="1154" y="238"/>
                </a:lnTo>
                <a:lnTo>
                  <a:pt x="1154" y="236"/>
                </a:lnTo>
                <a:lnTo>
                  <a:pt x="1152" y="235"/>
                </a:lnTo>
                <a:lnTo>
                  <a:pt x="1152" y="233"/>
                </a:lnTo>
                <a:lnTo>
                  <a:pt x="1152" y="231"/>
                </a:lnTo>
                <a:lnTo>
                  <a:pt x="1152" y="229"/>
                </a:lnTo>
                <a:lnTo>
                  <a:pt x="1152" y="228"/>
                </a:lnTo>
                <a:lnTo>
                  <a:pt x="1152" y="227"/>
                </a:lnTo>
                <a:lnTo>
                  <a:pt x="1152" y="224"/>
                </a:lnTo>
                <a:lnTo>
                  <a:pt x="1152" y="223"/>
                </a:lnTo>
                <a:lnTo>
                  <a:pt x="1151" y="222"/>
                </a:lnTo>
                <a:lnTo>
                  <a:pt x="1151" y="218"/>
                </a:lnTo>
                <a:lnTo>
                  <a:pt x="1151" y="217"/>
                </a:lnTo>
                <a:lnTo>
                  <a:pt x="1150" y="215"/>
                </a:lnTo>
                <a:lnTo>
                  <a:pt x="1150" y="214"/>
                </a:lnTo>
                <a:lnTo>
                  <a:pt x="1150" y="213"/>
                </a:lnTo>
                <a:lnTo>
                  <a:pt x="1149" y="211"/>
                </a:lnTo>
                <a:lnTo>
                  <a:pt x="1149" y="210"/>
                </a:lnTo>
                <a:lnTo>
                  <a:pt x="1149" y="209"/>
                </a:lnTo>
                <a:lnTo>
                  <a:pt x="1148" y="207"/>
                </a:lnTo>
                <a:lnTo>
                  <a:pt x="1148" y="206"/>
                </a:lnTo>
                <a:lnTo>
                  <a:pt x="1148" y="204"/>
                </a:lnTo>
                <a:lnTo>
                  <a:pt x="1147" y="203"/>
                </a:lnTo>
                <a:lnTo>
                  <a:pt x="1147" y="202"/>
                </a:lnTo>
                <a:lnTo>
                  <a:pt x="1147" y="201"/>
                </a:lnTo>
                <a:lnTo>
                  <a:pt x="1146" y="200"/>
                </a:lnTo>
                <a:lnTo>
                  <a:pt x="1145" y="197"/>
                </a:lnTo>
                <a:lnTo>
                  <a:pt x="1145" y="196"/>
                </a:lnTo>
                <a:lnTo>
                  <a:pt x="1143" y="195"/>
                </a:lnTo>
                <a:lnTo>
                  <a:pt x="1143" y="194"/>
                </a:lnTo>
                <a:lnTo>
                  <a:pt x="1141" y="193"/>
                </a:lnTo>
                <a:lnTo>
                  <a:pt x="1140" y="192"/>
                </a:lnTo>
                <a:lnTo>
                  <a:pt x="1139" y="190"/>
                </a:lnTo>
                <a:lnTo>
                  <a:pt x="1138" y="188"/>
                </a:lnTo>
                <a:lnTo>
                  <a:pt x="1137" y="187"/>
                </a:lnTo>
                <a:lnTo>
                  <a:pt x="1137" y="186"/>
                </a:lnTo>
                <a:lnTo>
                  <a:pt x="1137" y="185"/>
                </a:lnTo>
                <a:lnTo>
                  <a:pt x="1134" y="185"/>
                </a:lnTo>
                <a:lnTo>
                  <a:pt x="1134" y="183"/>
                </a:lnTo>
                <a:lnTo>
                  <a:pt x="1133" y="181"/>
                </a:lnTo>
                <a:lnTo>
                  <a:pt x="1133" y="180"/>
                </a:lnTo>
                <a:lnTo>
                  <a:pt x="1132" y="179"/>
                </a:lnTo>
                <a:lnTo>
                  <a:pt x="1132" y="178"/>
                </a:lnTo>
                <a:lnTo>
                  <a:pt x="1132" y="176"/>
                </a:lnTo>
                <a:lnTo>
                  <a:pt x="1132" y="175"/>
                </a:lnTo>
                <a:lnTo>
                  <a:pt x="1133" y="174"/>
                </a:lnTo>
                <a:lnTo>
                  <a:pt x="1132" y="172"/>
                </a:lnTo>
                <a:lnTo>
                  <a:pt x="1132" y="171"/>
                </a:lnTo>
                <a:lnTo>
                  <a:pt x="1132" y="169"/>
                </a:lnTo>
                <a:lnTo>
                  <a:pt x="1131" y="168"/>
                </a:lnTo>
                <a:lnTo>
                  <a:pt x="1131" y="166"/>
                </a:lnTo>
                <a:lnTo>
                  <a:pt x="1131" y="164"/>
                </a:lnTo>
                <a:lnTo>
                  <a:pt x="1131" y="162"/>
                </a:lnTo>
                <a:lnTo>
                  <a:pt x="1131" y="161"/>
                </a:lnTo>
                <a:lnTo>
                  <a:pt x="1131" y="159"/>
                </a:lnTo>
                <a:lnTo>
                  <a:pt x="1131" y="157"/>
                </a:lnTo>
                <a:lnTo>
                  <a:pt x="1131" y="154"/>
                </a:lnTo>
                <a:lnTo>
                  <a:pt x="1131" y="152"/>
                </a:lnTo>
                <a:lnTo>
                  <a:pt x="1131" y="150"/>
                </a:lnTo>
                <a:lnTo>
                  <a:pt x="1131" y="149"/>
                </a:lnTo>
                <a:lnTo>
                  <a:pt x="1131" y="146"/>
                </a:lnTo>
                <a:lnTo>
                  <a:pt x="1131" y="144"/>
                </a:lnTo>
                <a:lnTo>
                  <a:pt x="1131" y="142"/>
                </a:lnTo>
                <a:lnTo>
                  <a:pt x="1130" y="142"/>
                </a:lnTo>
                <a:lnTo>
                  <a:pt x="1130" y="140"/>
                </a:lnTo>
                <a:lnTo>
                  <a:pt x="1129" y="138"/>
                </a:lnTo>
                <a:lnTo>
                  <a:pt x="1129" y="137"/>
                </a:lnTo>
                <a:lnTo>
                  <a:pt x="1129" y="136"/>
                </a:lnTo>
                <a:lnTo>
                  <a:pt x="1126" y="134"/>
                </a:lnTo>
                <a:lnTo>
                  <a:pt x="1126" y="133"/>
                </a:lnTo>
                <a:lnTo>
                  <a:pt x="1126" y="132"/>
                </a:lnTo>
                <a:lnTo>
                  <a:pt x="1125" y="131"/>
                </a:lnTo>
                <a:lnTo>
                  <a:pt x="1125" y="128"/>
                </a:lnTo>
                <a:lnTo>
                  <a:pt x="1124" y="127"/>
                </a:lnTo>
                <a:lnTo>
                  <a:pt x="1123" y="126"/>
                </a:lnTo>
                <a:lnTo>
                  <a:pt x="1122" y="125"/>
                </a:lnTo>
                <a:lnTo>
                  <a:pt x="1121" y="124"/>
                </a:lnTo>
                <a:lnTo>
                  <a:pt x="1119" y="123"/>
                </a:lnTo>
                <a:lnTo>
                  <a:pt x="1117" y="121"/>
                </a:lnTo>
                <a:lnTo>
                  <a:pt x="1116" y="120"/>
                </a:lnTo>
                <a:lnTo>
                  <a:pt x="1115" y="119"/>
                </a:lnTo>
                <a:lnTo>
                  <a:pt x="1114" y="118"/>
                </a:lnTo>
                <a:lnTo>
                  <a:pt x="1113" y="117"/>
                </a:lnTo>
                <a:lnTo>
                  <a:pt x="1112" y="116"/>
                </a:lnTo>
                <a:lnTo>
                  <a:pt x="1109" y="115"/>
                </a:lnTo>
                <a:lnTo>
                  <a:pt x="1108" y="114"/>
                </a:lnTo>
                <a:lnTo>
                  <a:pt x="1107" y="112"/>
                </a:lnTo>
                <a:lnTo>
                  <a:pt x="1106" y="111"/>
                </a:lnTo>
                <a:lnTo>
                  <a:pt x="1104" y="110"/>
                </a:lnTo>
                <a:lnTo>
                  <a:pt x="1103" y="109"/>
                </a:lnTo>
                <a:lnTo>
                  <a:pt x="1102" y="108"/>
                </a:lnTo>
                <a:lnTo>
                  <a:pt x="1099" y="108"/>
                </a:lnTo>
                <a:lnTo>
                  <a:pt x="1098" y="107"/>
                </a:lnTo>
                <a:lnTo>
                  <a:pt x="1097" y="106"/>
                </a:lnTo>
                <a:lnTo>
                  <a:pt x="1095" y="106"/>
                </a:lnTo>
                <a:lnTo>
                  <a:pt x="1094" y="104"/>
                </a:lnTo>
                <a:lnTo>
                  <a:pt x="1092" y="104"/>
                </a:lnTo>
                <a:lnTo>
                  <a:pt x="1090" y="103"/>
                </a:lnTo>
                <a:lnTo>
                  <a:pt x="1089" y="102"/>
                </a:lnTo>
                <a:lnTo>
                  <a:pt x="1087" y="102"/>
                </a:lnTo>
                <a:lnTo>
                  <a:pt x="1085" y="102"/>
                </a:lnTo>
                <a:lnTo>
                  <a:pt x="1083" y="102"/>
                </a:lnTo>
                <a:lnTo>
                  <a:pt x="1082" y="102"/>
                </a:lnTo>
                <a:lnTo>
                  <a:pt x="1080" y="102"/>
                </a:lnTo>
                <a:lnTo>
                  <a:pt x="1078" y="101"/>
                </a:lnTo>
                <a:lnTo>
                  <a:pt x="1078" y="100"/>
                </a:lnTo>
                <a:lnTo>
                  <a:pt x="1076" y="99"/>
                </a:lnTo>
                <a:lnTo>
                  <a:pt x="1076" y="98"/>
                </a:lnTo>
                <a:lnTo>
                  <a:pt x="1073" y="97"/>
                </a:lnTo>
                <a:lnTo>
                  <a:pt x="1072" y="97"/>
                </a:lnTo>
                <a:lnTo>
                  <a:pt x="1069" y="97"/>
                </a:lnTo>
                <a:lnTo>
                  <a:pt x="1068" y="95"/>
                </a:lnTo>
                <a:lnTo>
                  <a:pt x="1066" y="94"/>
                </a:lnTo>
                <a:lnTo>
                  <a:pt x="1065" y="93"/>
                </a:lnTo>
                <a:lnTo>
                  <a:pt x="1064" y="92"/>
                </a:lnTo>
                <a:lnTo>
                  <a:pt x="1064" y="91"/>
                </a:lnTo>
                <a:lnTo>
                  <a:pt x="1062" y="90"/>
                </a:lnTo>
                <a:lnTo>
                  <a:pt x="1060" y="89"/>
                </a:lnTo>
                <a:lnTo>
                  <a:pt x="1059" y="88"/>
                </a:lnTo>
                <a:lnTo>
                  <a:pt x="1057" y="86"/>
                </a:lnTo>
                <a:lnTo>
                  <a:pt x="1055" y="85"/>
                </a:lnTo>
                <a:lnTo>
                  <a:pt x="1054" y="84"/>
                </a:lnTo>
                <a:lnTo>
                  <a:pt x="1053" y="83"/>
                </a:lnTo>
                <a:lnTo>
                  <a:pt x="1052" y="82"/>
                </a:lnTo>
                <a:lnTo>
                  <a:pt x="1051" y="80"/>
                </a:lnTo>
                <a:lnTo>
                  <a:pt x="1049" y="80"/>
                </a:lnTo>
                <a:lnTo>
                  <a:pt x="1049" y="77"/>
                </a:lnTo>
                <a:lnTo>
                  <a:pt x="1049" y="76"/>
                </a:lnTo>
                <a:lnTo>
                  <a:pt x="1048" y="75"/>
                </a:lnTo>
                <a:lnTo>
                  <a:pt x="1048" y="74"/>
                </a:lnTo>
                <a:lnTo>
                  <a:pt x="1048" y="72"/>
                </a:lnTo>
                <a:lnTo>
                  <a:pt x="1048" y="71"/>
                </a:lnTo>
                <a:lnTo>
                  <a:pt x="1047" y="69"/>
                </a:lnTo>
                <a:lnTo>
                  <a:pt x="1046" y="69"/>
                </a:lnTo>
                <a:lnTo>
                  <a:pt x="1046" y="68"/>
                </a:lnTo>
                <a:lnTo>
                  <a:pt x="1045" y="67"/>
                </a:lnTo>
                <a:lnTo>
                  <a:pt x="1044" y="67"/>
                </a:lnTo>
                <a:lnTo>
                  <a:pt x="1042" y="66"/>
                </a:lnTo>
                <a:lnTo>
                  <a:pt x="1042" y="65"/>
                </a:lnTo>
                <a:lnTo>
                  <a:pt x="1039" y="63"/>
                </a:lnTo>
                <a:lnTo>
                  <a:pt x="1037" y="60"/>
                </a:lnTo>
                <a:lnTo>
                  <a:pt x="1034" y="58"/>
                </a:lnTo>
                <a:lnTo>
                  <a:pt x="1034" y="57"/>
                </a:lnTo>
                <a:lnTo>
                  <a:pt x="1033" y="55"/>
                </a:lnTo>
                <a:lnTo>
                  <a:pt x="1033" y="52"/>
                </a:lnTo>
                <a:lnTo>
                  <a:pt x="1031" y="51"/>
                </a:lnTo>
                <a:lnTo>
                  <a:pt x="1031" y="50"/>
                </a:lnTo>
                <a:lnTo>
                  <a:pt x="1030" y="49"/>
                </a:lnTo>
                <a:lnTo>
                  <a:pt x="1030" y="47"/>
                </a:lnTo>
                <a:lnTo>
                  <a:pt x="1029" y="46"/>
                </a:lnTo>
                <a:lnTo>
                  <a:pt x="1028" y="45"/>
                </a:lnTo>
                <a:lnTo>
                  <a:pt x="1027" y="45"/>
                </a:lnTo>
                <a:lnTo>
                  <a:pt x="1026" y="43"/>
                </a:lnTo>
                <a:lnTo>
                  <a:pt x="1026" y="41"/>
                </a:lnTo>
                <a:lnTo>
                  <a:pt x="1025" y="39"/>
                </a:lnTo>
                <a:lnTo>
                  <a:pt x="1025" y="38"/>
                </a:lnTo>
                <a:lnTo>
                  <a:pt x="1025" y="35"/>
                </a:lnTo>
                <a:lnTo>
                  <a:pt x="1025" y="33"/>
                </a:lnTo>
                <a:lnTo>
                  <a:pt x="1025" y="31"/>
                </a:lnTo>
                <a:lnTo>
                  <a:pt x="1025" y="29"/>
                </a:lnTo>
                <a:lnTo>
                  <a:pt x="1025" y="26"/>
                </a:lnTo>
                <a:lnTo>
                  <a:pt x="1025" y="25"/>
                </a:lnTo>
                <a:lnTo>
                  <a:pt x="1025" y="23"/>
                </a:lnTo>
                <a:lnTo>
                  <a:pt x="1025" y="22"/>
                </a:lnTo>
                <a:lnTo>
                  <a:pt x="1023" y="21"/>
                </a:lnTo>
                <a:lnTo>
                  <a:pt x="1023" y="20"/>
                </a:lnTo>
                <a:lnTo>
                  <a:pt x="1023" y="18"/>
                </a:lnTo>
                <a:lnTo>
                  <a:pt x="1022" y="17"/>
                </a:lnTo>
                <a:lnTo>
                  <a:pt x="1022" y="15"/>
                </a:lnTo>
                <a:lnTo>
                  <a:pt x="1021" y="14"/>
                </a:lnTo>
                <a:lnTo>
                  <a:pt x="1021" y="12"/>
                </a:lnTo>
                <a:lnTo>
                  <a:pt x="1020" y="9"/>
                </a:lnTo>
                <a:lnTo>
                  <a:pt x="1019" y="8"/>
                </a:lnTo>
                <a:lnTo>
                  <a:pt x="1018" y="7"/>
                </a:lnTo>
                <a:lnTo>
                  <a:pt x="1017" y="6"/>
                </a:lnTo>
                <a:lnTo>
                  <a:pt x="1014" y="5"/>
                </a:lnTo>
                <a:lnTo>
                  <a:pt x="1013" y="3"/>
                </a:lnTo>
                <a:lnTo>
                  <a:pt x="1012" y="2"/>
                </a:lnTo>
                <a:lnTo>
                  <a:pt x="1011" y="0"/>
                </a:lnTo>
                <a:lnTo>
                  <a:pt x="1010" y="0"/>
                </a:lnTo>
                <a:lnTo>
                  <a:pt x="1008" y="0"/>
                </a:lnTo>
                <a:lnTo>
                  <a:pt x="1006" y="0"/>
                </a:lnTo>
                <a:lnTo>
                  <a:pt x="1004" y="0"/>
                </a:lnTo>
                <a:lnTo>
                  <a:pt x="1003" y="0"/>
                </a:lnTo>
                <a:lnTo>
                  <a:pt x="1001" y="0"/>
                </a:lnTo>
                <a:lnTo>
                  <a:pt x="999" y="0"/>
                </a:lnTo>
                <a:lnTo>
                  <a:pt x="996" y="0"/>
                </a:lnTo>
                <a:lnTo>
                  <a:pt x="995" y="0"/>
                </a:lnTo>
                <a:lnTo>
                  <a:pt x="993" y="0"/>
                </a:lnTo>
                <a:lnTo>
                  <a:pt x="991" y="0"/>
                </a:lnTo>
                <a:lnTo>
                  <a:pt x="988" y="0"/>
                </a:lnTo>
                <a:lnTo>
                  <a:pt x="986" y="0"/>
                </a:lnTo>
                <a:lnTo>
                  <a:pt x="984" y="0"/>
                </a:lnTo>
                <a:lnTo>
                  <a:pt x="983" y="0"/>
                </a:lnTo>
                <a:lnTo>
                  <a:pt x="980" y="0"/>
                </a:lnTo>
                <a:lnTo>
                  <a:pt x="978" y="2"/>
                </a:lnTo>
                <a:lnTo>
                  <a:pt x="977" y="2"/>
                </a:lnTo>
                <a:lnTo>
                  <a:pt x="976" y="3"/>
                </a:lnTo>
                <a:lnTo>
                  <a:pt x="974" y="4"/>
                </a:lnTo>
                <a:lnTo>
                  <a:pt x="973" y="5"/>
                </a:lnTo>
                <a:lnTo>
                  <a:pt x="971" y="5"/>
                </a:lnTo>
                <a:lnTo>
                  <a:pt x="971" y="6"/>
                </a:lnTo>
                <a:lnTo>
                  <a:pt x="969" y="7"/>
                </a:lnTo>
                <a:lnTo>
                  <a:pt x="967" y="9"/>
                </a:lnTo>
                <a:lnTo>
                  <a:pt x="966" y="11"/>
                </a:lnTo>
                <a:lnTo>
                  <a:pt x="965" y="12"/>
                </a:lnTo>
                <a:lnTo>
                  <a:pt x="963" y="13"/>
                </a:lnTo>
                <a:lnTo>
                  <a:pt x="962" y="16"/>
                </a:lnTo>
                <a:lnTo>
                  <a:pt x="961" y="18"/>
                </a:lnTo>
                <a:lnTo>
                  <a:pt x="961" y="21"/>
                </a:lnTo>
                <a:lnTo>
                  <a:pt x="961" y="23"/>
                </a:lnTo>
                <a:lnTo>
                  <a:pt x="961" y="24"/>
                </a:lnTo>
                <a:lnTo>
                  <a:pt x="959" y="26"/>
                </a:lnTo>
                <a:lnTo>
                  <a:pt x="959" y="28"/>
                </a:lnTo>
                <a:lnTo>
                  <a:pt x="958" y="29"/>
                </a:lnTo>
                <a:lnTo>
                  <a:pt x="958" y="30"/>
                </a:lnTo>
                <a:lnTo>
                  <a:pt x="956" y="32"/>
                </a:lnTo>
                <a:lnTo>
                  <a:pt x="953" y="34"/>
                </a:lnTo>
                <a:lnTo>
                  <a:pt x="952" y="35"/>
                </a:lnTo>
                <a:lnTo>
                  <a:pt x="951" y="35"/>
                </a:lnTo>
                <a:lnTo>
                  <a:pt x="950" y="37"/>
                </a:lnTo>
                <a:lnTo>
                  <a:pt x="949" y="37"/>
                </a:lnTo>
                <a:lnTo>
                  <a:pt x="948" y="37"/>
                </a:lnTo>
                <a:lnTo>
                  <a:pt x="946" y="37"/>
                </a:lnTo>
                <a:lnTo>
                  <a:pt x="944" y="37"/>
                </a:lnTo>
                <a:lnTo>
                  <a:pt x="943" y="38"/>
                </a:lnTo>
                <a:lnTo>
                  <a:pt x="942" y="38"/>
                </a:lnTo>
                <a:lnTo>
                  <a:pt x="941" y="38"/>
                </a:lnTo>
                <a:lnTo>
                  <a:pt x="939" y="38"/>
                </a:lnTo>
                <a:lnTo>
                  <a:pt x="937" y="38"/>
                </a:lnTo>
                <a:lnTo>
                  <a:pt x="936" y="38"/>
                </a:lnTo>
                <a:lnTo>
                  <a:pt x="935" y="38"/>
                </a:lnTo>
                <a:lnTo>
                  <a:pt x="933" y="38"/>
                </a:lnTo>
                <a:lnTo>
                  <a:pt x="930" y="38"/>
                </a:lnTo>
                <a:lnTo>
                  <a:pt x="927" y="38"/>
                </a:lnTo>
                <a:lnTo>
                  <a:pt x="926" y="38"/>
                </a:lnTo>
                <a:lnTo>
                  <a:pt x="925" y="38"/>
                </a:lnTo>
                <a:lnTo>
                  <a:pt x="924" y="38"/>
                </a:lnTo>
                <a:lnTo>
                  <a:pt x="923" y="38"/>
                </a:lnTo>
                <a:lnTo>
                  <a:pt x="922" y="38"/>
                </a:lnTo>
                <a:lnTo>
                  <a:pt x="920" y="39"/>
                </a:lnTo>
                <a:lnTo>
                  <a:pt x="918" y="39"/>
                </a:lnTo>
                <a:lnTo>
                  <a:pt x="916" y="39"/>
                </a:lnTo>
                <a:lnTo>
                  <a:pt x="915" y="38"/>
                </a:lnTo>
                <a:lnTo>
                  <a:pt x="913" y="39"/>
                </a:lnTo>
                <a:lnTo>
                  <a:pt x="910" y="39"/>
                </a:lnTo>
                <a:lnTo>
                  <a:pt x="909" y="39"/>
                </a:lnTo>
                <a:lnTo>
                  <a:pt x="907" y="40"/>
                </a:lnTo>
                <a:lnTo>
                  <a:pt x="906" y="40"/>
                </a:lnTo>
                <a:lnTo>
                  <a:pt x="903" y="41"/>
                </a:lnTo>
                <a:lnTo>
                  <a:pt x="900" y="42"/>
                </a:lnTo>
                <a:lnTo>
                  <a:pt x="899" y="42"/>
                </a:lnTo>
                <a:lnTo>
                  <a:pt x="898" y="43"/>
                </a:lnTo>
                <a:lnTo>
                  <a:pt x="896" y="43"/>
                </a:lnTo>
                <a:lnTo>
                  <a:pt x="894" y="45"/>
                </a:lnTo>
                <a:lnTo>
                  <a:pt x="893" y="47"/>
                </a:lnTo>
                <a:lnTo>
                  <a:pt x="893" y="48"/>
                </a:lnTo>
                <a:lnTo>
                  <a:pt x="892" y="49"/>
                </a:lnTo>
                <a:lnTo>
                  <a:pt x="891" y="50"/>
                </a:lnTo>
                <a:lnTo>
                  <a:pt x="890" y="50"/>
                </a:lnTo>
                <a:lnTo>
                  <a:pt x="889" y="50"/>
                </a:lnTo>
                <a:lnTo>
                  <a:pt x="885" y="52"/>
                </a:lnTo>
                <a:lnTo>
                  <a:pt x="884" y="54"/>
                </a:lnTo>
                <a:lnTo>
                  <a:pt x="882" y="55"/>
                </a:lnTo>
                <a:lnTo>
                  <a:pt x="881" y="55"/>
                </a:lnTo>
                <a:lnTo>
                  <a:pt x="881" y="56"/>
                </a:lnTo>
                <a:lnTo>
                  <a:pt x="880" y="57"/>
                </a:lnTo>
                <a:lnTo>
                  <a:pt x="879" y="58"/>
                </a:lnTo>
                <a:lnTo>
                  <a:pt x="877" y="60"/>
                </a:lnTo>
                <a:lnTo>
                  <a:pt x="875" y="61"/>
                </a:lnTo>
                <a:lnTo>
                  <a:pt x="874" y="63"/>
                </a:lnTo>
                <a:lnTo>
                  <a:pt x="873" y="65"/>
                </a:lnTo>
                <a:lnTo>
                  <a:pt x="872" y="67"/>
                </a:lnTo>
                <a:lnTo>
                  <a:pt x="871" y="68"/>
                </a:lnTo>
                <a:lnTo>
                  <a:pt x="871" y="69"/>
                </a:lnTo>
                <a:lnTo>
                  <a:pt x="868" y="71"/>
                </a:lnTo>
                <a:lnTo>
                  <a:pt x="867" y="71"/>
                </a:lnTo>
                <a:lnTo>
                  <a:pt x="866" y="73"/>
                </a:lnTo>
                <a:lnTo>
                  <a:pt x="866" y="75"/>
                </a:lnTo>
                <a:lnTo>
                  <a:pt x="866" y="76"/>
                </a:lnTo>
                <a:lnTo>
                  <a:pt x="866" y="78"/>
                </a:lnTo>
                <a:lnTo>
                  <a:pt x="866" y="81"/>
                </a:lnTo>
                <a:lnTo>
                  <a:pt x="866" y="82"/>
                </a:lnTo>
                <a:lnTo>
                  <a:pt x="866" y="84"/>
                </a:lnTo>
                <a:lnTo>
                  <a:pt x="866" y="85"/>
                </a:lnTo>
                <a:lnTo>
                  <a:pt x="866" y="86"/>
                </a:lnTo>
                <a:lnTo>
                  <a:pt x="866" y="89"/>
                </a:lnTo>
                <a:lnTo>
                  <a:pt x="866" y="91"/>
                </a:lnTo>
                <a:lnTo>
                  <a:pt x="867" y="92"/>
                </a:lnTo>
                <a:lnTo>
                  <a:pt x="868" y="94"/>
                </a:lnTo>
                <a:lnTo>
                  <a:pt x="868" y="95"/>
                </a:lnTo>
                <a:lnTo>
                  <a:pt x="868" y="100"/>
                </a:lnTo>
                <a:lnTo>
                  <a:pt x="868" y="101"/>
                </a:lnTo>
                <a:lnTo>
                  <a:pt x="868" y="102"/>
                </a:lnTo>
                <a:lnTo>
                  <a:pt x="868" y="103"/>
                </a:lnTo>
                <a:lnTo>
                  <a:pt x="867" y="104"/>
                </a:lnTo>
                <a:lnTo>
                  <a:pt x="867" y="107"/>
                </a:lnTo>
                <a:lnTo>
                  <a:pt x="867" y="108"/>
                </a:lnTo>
                <a:lnTo>
                  <a:pt x="867" y="109"/>
                </a:lnTo>
                <a:lnTo>
                  <a:pt x="867" y="111"/>
                </a:lnTo>
                <a:lnTo>
                  <a:pt x="867" y="112"/>
                </a:lnTo>
                <a:lnTo>
                  <a:pt x="867" y="114"/>
                </a:lnTo>
                <a:lnTo>
                  <a:pt x="867" y="116"/>
                </a:lnTo>
                <a:lnTo>
                  <a:pt x="867" y="118"/>
                </a:lnTo>
                <a:lnTo>
                  <a:pt x="867" y="119"/>
                </a:lnTo>
                <a:lnTo>
                  <a:pt x="867" y="120"/>
                </a:lnTo>
                <a:lnTo>
                  <a:pt x="867" y="124"/>
                </a:lnTo>
                <a:lnTo>
                  <a:pt x="867" y="125"/>
                </a:lnTo>
                <a:lnTo>
                  <a:pt x="867" y="127"/>
                </a:lnTo>
                <a:lnTo>
                  <a:pt x="866" y="128"/>
                </a:lnTo>
                <a:lnTo>
                  <a:pt x="866" y="129"/>
                </a:lnTo>
                <a:lnTo>
                  <a:pt x="864" y="129"/>
                </a:lnTo>
                <a:lnTo>
                  <a:pt x="863" y="131"/>
                </a:lnTo>
                <a:lnTo>
                  <a:pt x="862" y="132"/>
                </a:lnTo>
                <a:lnTo>
                  <a:pt x="862" y="133"/>
                </a:lnTo>
                <a:lnTo>
                  <a:pt x="860" y="134"/>
                </a:lnTo>
                <a:lnTo>
                  <a:pt x="860" y="136"/>
                </a:lnTo>
                <a:lnTo>
                  <a:pt x="860" y="138"/>
                </a:lnTo>
                <a:lnTo>
                  <a:pt x="860" y="140"/>
                </a:lnTo>
                <a:lnTo>
                  <a:pt x="859" y="141"/>
                </a:lnTo>
                <a:lnTo>
                  <a:pt x="857" y="141"/>
                </a:lnTo>
                <a:lnTo>
                  <a:pt x="856" y="141"/>
                </a:lnTo>
                <a:lnTo>
                  <a:pt x="855" y="141"/>
                </a:lnTo>
                <a:lnTo>
                  <a:pt x="853" y="141"/>
                </a:lnTo>
                <a:lnTo>
                  <a:pt x="851" y="141"/>
                </a:lnTo>
                <a:lnTo>
                  <a:pt x="849" y="141"/>
                </a:lnTo>
                <a:lnTo>
                  <a:pt x="848" y="142"/>
                </a:lnTo>
                <a:lnTo>
                  <a:pt x="847" y="143"/>
                </a:lnTo>
                <a:lnTo>
                  <a:pt x="846" y="143"/>
                </a:lnTo>
                <a:lnTo>
                  <a:pt x="844" y="143"/>
                </a:lnTo>
                <a:lnTo>
                  <a:pt x="842" y="143"/>
                </a:lnTo>
                <a:lnTo>
                  <a:pt x="840" y="143"/>
                </a:lnTo>
                <a:lnTo>
                  <a:pt x="839" y="143"/>
                </a:lnTo>
                <a:lnTo>
                  <a:pt x="838" y="143"/>
                </a:lnTo>
                <a:lnTo>
                  <a:pt x="837" y="143"/>
                </a:lnTo>
                <a:lnTo>
                  <a:pt x="836" y="144"/>
                </a:lnTo>
                <a:lnTo>
                  <a:pt x="834" y="144"/>
                </a:lnTo>
                <a:lnTo>
                  <a:pt x="832" y="144"/>
                </a:lnTo>
                <a:lnTo>
                  <a:pt x="831" y="144"/>
                </a:lnTo>
                <a:lnTo>
                  <a:pt x="830" y="144"/>
                </a:lnTo>
                <a:lnTo>
                  <a:pt x="829" y="144"/>
                </a:lnTo>
                <a:lnTo>
                  <a:pt x="828" y="144"/>
                </a:lnTo>
                <a:lnTo>
                  <a:pt x="825" y="144"/>
                </a:lnTo>
                <a:lnTo>
                  <a:pt x="824" y="144"/>
                </a:lnTo>
                <a:lnTo>
                  <a:pt x="822" y="143"/>
                </a:lnTo>
                <a:lnTo>
                  <a:pt x="820" y="140"/>
                </a:lnTo>
                <a:lnTo>
                  <a:pt x="819" y="140"/>
                </a:lnTo>
                <a:lnTo>
                  <a:pt x="816" y="137"/>
                </a:lnTo>
                <a:lnTo>
                  <a:pt x="815" y="137"/>
                </a:lnTo>
                <a:lnTo>
                  <a:pt x="814" y="136"/>
                </a:lnTo>
                <a:lnTo>
                  <a:pt x="813" y="136"/>
                </a:lnTo>
                <a:lnTo>
                  <a:pt x="811" y="136"/>
                </a:lnTo>
                <a:lnTo>
                  <a:pt x="810" y="136"/>
                </a:lnTo>
                <a:lnTo>
                  <a:pt x="807" y="136"/>
                </a:lnTo>
                <a:lnTo>
                  <a:pt x="805" y="136"/>
                </a:lnTo>
                <a:lnTo>
                  <a:pt x="804" y="136"/>
                </a:lnTo>
                <a:lnTo>
                  <a:pt x="802" y="136"/>
                </a:lnTo>
                <a:lnTo>
                  <a:pt x="801" y="136"/>
                </a:lnTo>
                <a:lnTo>
                  <a:pt x="798" y="136"/>
                </a:lnTo>
                <a:lnTo>
                  <a:pt x="797" y="136"/>
                </a:lnTo>
                <a:lnTo>
                  <a:pt x="795" y="136"/>
                </a:lnTo>
                <a:lnTo>
                  <a:pt x="794" y="135"/>
                </a:lnTo>
                <a:lnTo>
                  <a:pt x="791" y="134"/>
                </a:lnTo>
                <a:lnTo>
                  <a:pt x="790" y="133"/>
                </a:lnTo>
                <a:lnTo>
                  <a:pt x="789" y="132"/>
                </a:lnTo>
                <a:lnTo>
                  <a:pt x="788" y="132"/>
                </a:lnTo>
                <a:lnTo>
                  <a:pt x="787" y="131"/>
                </a:lnTo>
                <a:lnTo>
                  <a:pt x="785" y="129"/>
                </a:lnTo>
                <a:lnTo>
                  <a:pt x="785" y="127"/>
                </a:lnTo>
                <a:lnTo>
                  <a:pt x="784" y="126"/>
                </a:lnTo>
                <a:lnTo>
                  <a:pt x="782" y="125"/>
                </a:lnTo>
                <a:lnTo>
                  <a:pt x="780" y="124"/>
                </a:lnTo>
                <a:lnTo>
                  <a:pt x="780" y="123"/>
                </a:lnTo>
                <a:lnTo>
                  <a:pt x="779" y="121"/>
                </a:lnTo>
                <a:lnTo>
                  <a:pt x="778" y="121"/>
                </a:lnTo>
                <a:lnTo>
                  <a:pt x="776" y="119"/>
                </a:lnTo>
                <a:lnTo>
                  <a:pt x="773" y="118"/>
                </a:lnTo>
                <a:lnTo>
                  <a:pt x="771" y="117"/>
                </a:lnTo>
                <a:lnTo>
                  <a:pt x="769" y="117"/>
                </a:lnTo>
                <a:lnTo>
                  <a:pt x="767" y="117"/>
                </a:lnTo>
                <a:lnTo>
                  <a:pt x="765" y="117"/>
                </a:lnTo>
                <a:lnTo>
                  <a:pt x="764" y="116"/>
                </a:lnTo>
                <a:lnTo>
                  <a:pt x="763" y="116"/>
                </a:lnTo>
                <a:lnTo>
                  <a:pt x="762" y="114"/>
                </a:lnTo>
                <a:lnTo>
                  <a:pt x="761" y="112"/>
                </a:lnTo>
                <a:lnTo>
                  <a:pt x="760" y="112"/>
                </a:lnTo>
                <a:lnTo>
                  <a:pt x="758" y="111"/>
                </a:lnTo>
                <a:lnTo>
                  <a:pt x="756" y="109"/>
                </a:lnTo>
                <a:lnTo>
                  <a:pt x="755" y="108"/>
                </a:lnTo>
                <a:lnTo>
                  <a:pt x="754" y="107"/>
                </a:lnTo>
                <a:lnTo>
                  <a:pt x="753" y="106"/>
                </a:lnTo>
                <a:lnTo>
                  <a:pt x="752" y="106"/>
                </a:lnTo>
                <a:lnTo>
                  <a:pt x="750" y="103"/>
                </a:lnTo>
                <a:lnTo>
                  <a:pt x="747" y="102"/>
                </a:lnTo>
                <a:lnTo>
                  <a:pt x="746" y="102"/>
                </a:lnTo>
                <a:lnTo>
                  <a:pt x="745" y="102"/>
                </a:lnTo>
                <a:lnTo>
                  <a:pt x="743" y="102"/>
                </a:lnTo>
                <a:lnTo>
                  <a:pt x="741" y="102"/>
                </a:lnTo>
                <a:lnTo>
                  <a:pt x="738" y="102"/>
                </a:lnTo>
                <a:lnTo>
                  <a:pt x="736" y="102"/>
                </a:lnTo>
                <a:lnTo>
                  <a:pt x="734" y="102"/>
                </a:lnTo>
                <a:lnTo>
                  <a:pt x="733" y="102"/>
                </a:lnTo>
                <a:lnTo>
                  <a:pt x="731" y="102"/>
                </a:lnTo>
                <a:lnTo>
                  <a:pt x="729" y="102"/>
                </a:lnTo>
                <a:lnTo>
                  <a:pt x="728" y="102"/>
                </a:lnTo>
                <a:lnTo>
                  <a:pt x="727" y="102"/>
                </a:lnTo>
                <a:lnTo>
                  <a:pt x="725" y="103"/>
                </a:lnTo>
                <a:lnTo>
                  <a:pt x="724" y="103"/>
                </a:lnTo>
                <a:lnTo>
                  <a:pt x="721" y="104"/>
                </a:lnTo>
                <a:lnTo>
                  <a:pt x="720" y="104"/>
                </a:lnTo>
                <a:lnTo>
                  <a:pt x="720" y="106"/>
                </a:lnTo>
                <a:lnTo>
                  <a:pt x="719" y="106"/>
                </a:lnTo>
                <a:lnTo>
                  <a:pt x="717" y="107"/>
                </a:lnTo>
                <a:lnTo>
                  <a:pt x="717" y="109"/>
                </a:lnTo>
                <a:lnTo>
                  <a:pt x="717" y="111"/>
                </a:lnTo>
                <a:lnTo>
                  <a:pt x="716" y="112"/>
                </a:lnTo>
                <a:lnTo>
                  <a:pt x="716" y="115"/>
                </a:lnTo>
                <a:lnTo>
                  <a:pt x="716" y="116"/>
                </a:lnTo>
                <a:lnTo>
                  <a:pt x="716" y="117"/>
                </a:lnTo>
                <a:lnTo>
                  <a:pt x="716" y="119"/>
                </a:lnTo>
                <a:lnTo>
                  <a:pt x="713" y="119"/>
                </a:lnTo>
                <a:lnTo>
                  <a:pt x="712" y="121"/>
                </a:lnTo>
                <a:lnTo>
                  <a:pt x="711" y="121"/>
                </a:lnTo>
                <a:lnTo>
                  <a:pt x="710" y="123"/>
                </a:lnTo>
                <a:lnTo>
                  <a:pt x="708" y="124"/>
                </a:lnTo>
                <a:lnTo>
                  <a:pt x="707" y="125"/>
                </a:lnTo>
                <a:lnTo>
                  <a:pt x="705" y="126"/>
                </a:lnTo>
                <a:lnTo>
                  <a:pt x="703" y="126"/>
                </a:lnTo>
                <a:lnTo>
                  <a:pt x="703" y="127"/>
                </a:lnTo>
                <a:lnTo>
                  <a:pt x="701" y="128"/>
                </a:lnTo>
                <a:lnTo>
                  <a:pt x="700" y="129"/>
                </a:lnTo>
                <a:lnTo>
                  <a:pt x="699" y="131"/>
                </a:lnTo>
                <a:lnTo>
                  <a:pt x="698" y="133"/>
                </a:lnTo>
                <a:lnTo>
                  <a:pt x="696" y="134"/>
                </a:lnTo>
                <a:lnTo>
                  <a:pt x="694" y="136"/>
                </a:lnTo>
                <a:lnTo>
                  <a:pt x="694" y="137"/>
                </a:lnTo>
                <a:lnTo>
                  <a:pt x="692" y="138"/>
                </a:lnTo>
                <a:lnTo>
                  <a:pt x="691" y="140"/>
                </a:lnTo>
                <a:lnTo>
                  <a:pt x="688" y="140"/>
                </a:lnTo>
                <a:lnTo>
                  <a:pt x="687" y="141"/>
                </a:lnTo>
                <a:lnTo>
                  <a:pt x="686" y="142"/>
                </a:lnTo>
                <a:lnTo>
                  <a:pt x="685" y="144"/>
                </a:lnTo>
                <a:lnTo>
                  <a:pt x="685" y="145"/>
                </a:lnTo>
                <a:lnTo>
                  <a:pt x="685" y="147"/>
                </a:lnTo>
                <a:lnTo>
                  <a:pt x="685" y="149"/>
                </a:lnTo>
                <a:lnTo>
                  <a:pt x="685" y="152"/>
                </a:lnTo>
                <a:lnTo>
                  <a:pt x="685" y="154"/>
                </a:lnTo>
                <a:lnTo>
                  <a:pt x="685" y="157"/>
                </a:lnTo>
                <a:lnTo>
                  <a:pt x="686" y="159"/>
                </a:lnTo>
                <a:lnTo>
                  <a:pt x="686" y="160"/>
                </a:lnTo>
                <a:lnTo>
                  <a:pt x="686" y="162"/>
                </a:lnTo>
                <a:lnTo>
                  <a:pt x="685" y="163"/>
                </a:lnTo>
                <a:lnTo>
                  <a:pt x="685" y="166"/>
                </a:lnTo>
                <a:lnTo>
                  <a:pt x="683" y="167"/>
                </a:lnTo>
                <a:lnTo>
                  <a:pt x="682" y="167"/>
                </a:lnTo>
                <a:lnTo>
                  <a:pt x="681" y="168"/>
                </a:lnTo>
                <a:lnTo>
                  <a:pt x="679" y="170"/>
                </a:lnTo>
                <a:lnTo>
                  <a:pt x="678" y="170"/>
                </a:lnTo>
                <a:lnTo>
                  <a:pt x="678" y="171"/>
                </a:lnTo>
                <a:lnTo>
                  <a:pt x="678" y="172"/>
                </a:lnTo>
                <a:lnTo>
                  <a:pt x="677" y="175"/>
                </a:lnTo>
                <a:lnTo>
                  <a:pt x="676" y="175"/>
                </a:lnTo>
                <a:lnTo>
                  <a:pt x="675" y="176"/>
                </a:lnTo>
                <a:lnTo>
                  <a:pt x="674" y="177"/>
                </a:lnTo>
                <a:lnTo>
                  <a:pt x="673" y="179"/>
                </a:lnTo>
                <a:lnTo>
                  <a:pt x="673" y="180"/>
                </a:lnTo>
                <a:lnTo>
                  <a:pt x="673" y="183"/>
                </a:lnTo>
                <a:lnTo>
                  <a:pt x="670" y="183"/>
                </a:lnTo>
                <a:lnTo>
                  <a:pt x="668" y="183"/>
                </a:lnTo>
                <a:lnTo>
                  <a:pt x="666" y="184"/>
                </a:lnTo>
                <a:lnTo>
                  <a:pt x="664" y="185"/>
                </a:lnTo>
                <a:lnTo>
                  <a:pt x="662" y="186"/>
                </a:lnTo>
                <a:lnTo>
                  <a:pt x="660" y="187"/>
                </a:lnTo>
                <a:lnTo>
                  <a:pt x="660" y="189"/>
                </a:lnTo>
                <a:lnTo>
                  <a:pt x="659" y="189"/>
                </a:lnTo>
                <a:lnTo>
                  <a:pt x="659" y="192"/>
                </a:lnTo>
                <a:lnTo>
                  <a:pt x="659" y="193"/>
                </a:lnTo>
                <a:lnTo>
                  <a:pt x="659" y="194"/>
                </a:lnTo>
                <a:lnTo>
                  <a:pt x="658" y="196"/>
                </a:lnTo>
                <a:lnTo>
                  <a:pt x="657" y="197"/>
                </a:lnTo>
                <a:lnTo>
                  <a:pt x="656" y="198"/>
                </a:lnTo>
                <a:lnTo>
                  <a:pt x="656" y="200"/>
                </a:lnTo>
                <a:lnTo>
                  <a:pt x="653" y="201"/>
                </a:lnTo>
                <a:lnTo>
                  <a:pt x="652" y="202"/>
                </a:lnTo>
                <a:lnTo>
                  <a:pt x="651" y="203"/>
                </a:lnTo>
                <a:lnTo>
                  <a:pt x="651" y="204"/>
                </a:lnTo>
                <a:lnTo>
                  <a:pt x="650" y="206"/>
                </a:lnTo>
                <a:lnTo>
                  <a:pt x="649" y="207"/>
                </a:lnTo>
                <a:lnTo>
                  <a:pt x="648" y="210"/>
                </a:lnTo>
                <a:lnTo>
                  <a:pt x="648" y="211"/>
                </a:lnTo>
                <a:lnTo>
                  <a:pt x="648" y="212"/>
                </a:lnTo>
                <a:lnTo>
                  <a:pt x="648" y="213"/>
                </a:lnTo>
                <a:lnTo>
                  <a:pt x="648" y="215"/>
                </a:lnTo>
                <a:lnTo>
                  <a:pt x="648" y="217"/>
                </a:lnTo>
                <a:lnTo>
                  <a:pt x="648" y="218"/>
                </a:lnTo>
                <a:lnTo>
                  <a:pt x="648" y="219"/>
                </a:lnTo>
                <a:lnTo>
                  <a:pt x="649" y="221"/>
                </a:lnTo>
                <a:lnTo>
                  <a:pt x="650" y="222"/>
                </a:lnTo>
                <a:lnTo>
                  <a:pt x="650" y="223"/>
                </a:lnTo>
                <a:lnTo>
                  <a:pt x="650" y="224"/>
                </a:lnTo>
                <a:lnTo>
                  <a:pt x="650" y="226"/>
                </a:lnTo>
                <a:lnTo>
                  <a:pt x="650" y="228"/>
                </a:lnTo>
                <a:lnTo>
                  <a:pt x="650" y="229"/>
                </a:lnTo>
                <a:lnTo>
                  <a:pt x="651" y="230"/>
                </a:lnTo>
                <a:lnTo>
                  <a:pt x="651" y="231"/>
                </a:lnTo>
                <a:lnTo>
                  <a:pt x="652" y="232"/>
                </a:lnTo>
                <a:lnTo>
                  <a:pt x="653" y="235"/>
                </a:lnTo>
                <a:lnTo>
                  <a:pt x="653" y="236"/>
                </a:lnTo>
                <a:lnTo>
                  <a:pt x="655" y="237"/>
                </a:lnTo>
                <a:lnTo>
                  <a:pt x="655" y="239"/>
                </a:lnTo>
                <a:lnTo>
                  <a:pt x="655" y="241"/>
                </a:lnTo>
                <a:lnTo>
                  <a:pt x="655" y="244"/>
                </a:lnTo>
                <a:lnTo>
                  <a:pt x="655" y="245"/>
                </a:lnTo>
                <a:lnTo>
                  <a:pt x="653" y="245"/>
                </a:lnTo>
                <a:lnTo>
                  <a:pt x="652" y="246"/>
                </a:lnTo>
                <a:lnTo>
                  <a:pt x="651" y="246"/>
                </a:lnTo>
                <a:lnTo>
                  <a:pt x="649" y="248"/>
                </a:lnTo>
                <a:lnTo>
                  <a:pt x="648" y="248"/>
                </a:lnTo>
                <a:lnTo>
                  <a:pt x="647" y="248"/>
                </a:lnTo>
                <a:lnTo>
                  <a:pt x="644" y="248"/>
                </a:lnTo>
                <a:lnTo>
                  <a:pt x="643" y="248"/>
                </a:lnTo>
                <a:lnTo>
                  <a:pt x="642" y="248"/>
                </a:lnTo>
                <a:lnTo>
                  <a:pt x="641" y="246"/>
                </a:lnTo>
                <a:lnTo>
                  <a:pt x="640" y="246"/>
                </a:lnTo>
                <a:lnTo>
                  <a:pt x="638" y="245"/>
                </a:lnTo>
                <a:lnTo>
                  <a:pt x="636" y="244"/>
                </a:lnTo>
                <a:lnTo>
                  <a:pt x="635" y="244"/>
                </a:lnTo>
                <a:lnTo>
                  <a:pt x="633" y="243"/>
                </a:lnTo>
                <a:lnTo>
                  <a:pt x="633" y="241"/>
                </a:lnTo>
                <a:lnTo>
                  <a:pt x="632" y="240"/>
                </a:lnTo>
                <a:lnTo>
                  <a:pt x="630" y="239"/>
                </a:lnTo>
                <a:lnTo>
                  <a:pt x="628" y="238"/>
                </a:lnTo>
                <a:lnTo>
                  <a:pt x="627" y="237"/>
                </a:lnTo>
                <a:lnTo>
                  <a:pt x="626" y="236"/>
                </a:lnTo>
                <a:lnTo>
                  <a:pt x="625" y="236"/>
                </a:lnTo>
                <a:lnTo>
                  <a:pt x="623" y="235"/>
                </a:lnTo>
                <a:lnTo>
                  <a:pt x="622" y="235"/>
                </a:lnTo>
                <a:lnTo>
                  <a:pt x="619" y="233"/>
                </a:lnTo>
                <a:lnTo>
                  <a:pt x="621" y="233"/>
                </a:lnTo>
                <a:lnTo>
                  <a:pt x="619" y="233"/>
                </a:lnTo>
                <a:lnTo>
                  <a:pt x="618" y="233"/>
                </a:lnTo>
                <a:lnTo>
                  <a:pt x="616" y="233"/>
                </a:lnTo>
                <a:lnTo>
                  <a:pt x="615" y="233"/>
                </a:lnTo>
                <a:lnTo>
                  <a:pt x="613" y="233"/>
                </a:lnTo>
                <a:lnTo>
                  <a:pt x="610" y="233"/>
                </a:lnTo>
                <a:lnTo>
                  <a:pt x="609" y="233"/>
                </a:lnTo>
                <a:lnTo>
                  <a:pt x="608" y="233"/>
                </a:lnTo>
                <a:lnTo>
                  <a:pt x="607" y="233"/>
                </a:lnTo>
                <a:lnTo>
                  <a:pt x="605" y="233"/>
                </a:lnTo>
                <a:lnTo>
                  <a:pt x="604" y="233"/>
                </a:lnTo>
                <a:lnTo>
                  <a:pt x="601" y="233"/>
                </a:lnTo>
                <a:lnTo>
                  <a:pt x="599" y="232"/>
                </a:lnTo>
                <a:lnTo>
                  <a:pt x="597" y="231"/>
                </a:lnTo>
                <a:lnTo>
                  <a:pt x="596" y="230"/>
                </a:lnTo>
                <a:lnTo>
                  <a:pt x="595" y="229"/>
                </a:lnTo>
                <a:lnTo>
                  <a:pt x="592" y="229"/>
                </a:lnTo>
                <a:lnTo>
                  <a:pt x="590" y="228"/>
                </a:lnTo>
                <a:lnTo>
                  <a:pt x="588" y="228"/>
                </a:lnTo>
                <a:lnTo>
                  <a:pt x="587" y="228"/>
                </a:lnTo>
                <a:lnTo>
                  <a:pt x="583" y="228"/>
                </a:lnTo>
                <a:lnTo>
                  <a:pt x="581" y="227"/>
                </a:lnTo>
                <a:lnTo>
                  <a:pt x="580" y="227"/>
                </a:lnTo>
                <a:lnTo>
                  <a:pt x="578" y="227"/>
                </a:lnTo>
                <a:lnTo>
                  <a:pt x="576" y="227"/>
                </a:lnTo>
                <a:lnTo>
                  <a:pt x="575" y="227"/>
                </a:lnTo>
                <a:lnTo>
                  <a:pt x="574" y="227"/>
                </a:lnTo>
                <a:lnTo>
                  <a:pt x="573" y="227"/>
                </a:lnTo>
                <a:lnTo>
                  <a:pt x="571" y="227"/>
                </a:lnTo>
                <a:lnTo>
                  <a:pt x="570" y="226"/>
                </a:lnTo>
                <a:lnTo>
                  <a:pt x="569" y="226"/>
                </a:lnTo>
                <a:lnTo>
                  <a:pt x="567" y="226"/>
                </a:lnTo>
                <a:lnTo>
                  <a:pt x="565" y="226"/>
                </a:lnTo>
                <a:lnTo>
                  <a:pt x="564" y="226"/>
                </a:lnTo>
                <a:lnTo>
                  <a:pt x="562" y="226"/>
                </a:lnTo>
                <a:lnTo>
                  <a:pt x="559" y="226"/>
                </a:lnTo>
                <a:lnTo>
                  <a:pt x="558" y="226"/>
                </a:lnTo>
                <a:lnTo>
                  <a:pt x="557" y="226"/>
                </a:lnTo>
                <a:lnTo>
                  <a:pt x="556" y="226"/>
                </a:lnTo>
                <a:lnTo>
                  <a:pt x="554" y="226"/>
                </a:lnTo>
                <a:lnTo>
                  <a:pt x="553" y="226"/>
                </a:lnTo>
                <a:lnTo>
                  <a:pt x="550" y="226"/>
                </a:lnTo>
                <a:lnTo>
                  <a:pt x="549" y="224"/>
                </a:lnTo>
                <a:lnTo>
                  <a:pt x="548" y="224"/>
                </a:lnTo>
                <a:lnTo>
                  <a:pt x="546" y="224"/>
                </a:lnTo>
                <a:lnTo>
                  <a:pt x="544" y="226"/>
                </a:lnTo>
                <a:lnTo>
                  <a:pt x="542" y="226"/>
                </a:lnTo>
                <a:lnTo>
                  <a:pt x="540" y="226"/>
                </a:lnTo>
                <a:lnTo>
                  <a:pt x="539" y="226"/>
                </a:lnTo>
                <a:lnTo>
                  <a:pt x="538" y="226"/>
                </a:lnTo>
                <a:lnTo>
                  <a:pt x="537" y="226"/>
                </a:lnTo>
                <a:lnTo>
                  <a:pt x="536" y="226"/>
                </a:lnTo>
                <a:lnTo>
                  <a:pt x="535" y="226"/>
                </a:lnTo>
                <a:lnTo>
                  <a:pt x="532" y="226"/>
                </a:lnTo>
                <a:lnTo>
                  <a:pt x="531" y="226"/>
                </a:lnTo>
                <a:lnTo>
                  <a:pt x="530" y="226"/>
                </a:lnTo>
                <a:lnTo>
                  <a:pt x="528" y="226"/>
                </a:lnTo>
                <a:lnTo>
                  <a:pt x="526" y="226"/>
                </a:lnTo>
                <a:lnTo>
                  <a:pt x="524" y="226"/>
                </a:lnTo>
                <a:lnTo>
                  <a:pt x="523" y="226"/>
                </a:lnTo>
                <a:lnTo>
                  <a:pt x="522" y="226"/>
                </a:lnTo>
                <a:lnTo>
                  <a:pt x="521" y="226"/>
                </a:lnTo>
                <a:lnTo>
                  <a:pt x="520" y="226"/>
                </a:lnTo>
                <a:lnTo>
                  <a:pt x="519" y="226"/>
                </a:lnTo>
                <a:lnTo>
                  <a:pt x="518" y="226"/>
                </a:lnTo>
                <a:lnTo>
                  <a:pt x="516" y="226"/>
                </a:lnTo>
                <a:lnTo>
                  <a:pt x="515" y="226"/>
                </a:lnTo>
                <a:lnTo>
                  <a:pt x="514" y="226"/>
                </a:lnTo>
                <a:lnTo>
                  <a:pt x="513" y="226"/>
                </a:lnTo>
                <a:lnTo>
                  <a:pt x="512" y="226"/>
                </a:lnTo>
                <a:lnTo>
                  <a:pt x="510" y="227"/>
                </a:lnTo>
                <a:lnTo>
                  <a:pt x="509" y="227"/>
                </a:lnTo>
                <a:lnTo>
                  <a:pt x="509" y="229"/>
                </a:lnTo>
                <a:lnTo>
                  <a:pt x="509" y="230"/>
                </a:lnTo>
                <a:lnTo>
                  <a:pt x="509" y="232"/>
                </a:lnTo>
                <a:lnTo>
                  <a:pt x="509" y="233"/>
                </a:lnTo>
                <a:lnTo>
                  <a:pt x="509" y="235"/>
                </a:lnTo>
                <a:lnTo>
                  <a:pt x="509" y="236"/>
                </a:lnTo>
                <a:lnTo>
                  <a:pt x="509" y="237"/>
                </a:lnTo>
                <a:lnTo>
                  <a:pt x="509" y="238"/>
                </a:lnTo>
                <a:lnTo>
                  <a:pt x="510" y="240"/>
                </a:lnTo>
                <a:lnTo>
                  <a:pt x="510" y="241"/>
                </a:lnTo>
                <a:lnTo>
                  <a:pt x="511" y="243"/>
                </a:lnTo>
                <a:lnTo>
                  <a:pt x="511" y="245"/>
                </a:lnTo>
                <a:lnTo>
                  <a:pt x="512" y="247"/>
                </a:lnTo>
                <a:lnTo>
                  <a:pt x="513" y="247"/>
                </a:lnTo>
                <a:lnTo>
                  <a:pt x="514" y="248"/>
                </a:lnTo>
                <a:lnTo>
                  <a:pt x="515" y="249"/>
                </a:lnTo>
                <a:lnTo>
                  <a:pt x="516" y="250"/>
                </a:lnTo>
                <a:lnTo>
                  <a:pt x="518" y="250"/>
                </a:lnTo>
                <a:lnTo>
                  <a:pt x="518" y="252"/>
                </a:lnTo>
                <a:lnTo>
                  <a:pt x="518" y="253"/>
                </a:lnTo>
                <a:lnTo>
                  <a:pt x="518" y="254"/>
                </a:lnTo>
                <a:lnTo>
                  <a:pt x="518" y="255"/>
                </a:lnTo>
                <a:lnTo>
                  <a:pt x="518" y="256"/>
                </a:lnTo>
                <a:lnTo>
                  <a:pt x="518" y="257"/>
                </a:lnTo>
                <a:lnTo>
                  <a:pt x="518" y="258"/>
                </a:lnTo>
                <a:lnTo>
                  <a:pt x="518" y="260"/>
                </a:lnTo>
                <a:lnTo>
                  <a:pt x="518" y="261"/>
                </a:lnTo>
                <a:lnTo>
                  <a:pt x="516" y="262"/>
                </a:lnTo>
                <a:lnTo>
                  <a:pt x="516" y="263"/>
                </a:lnTo>
                <a:lnTo>
                  <a:pt x="515" y="264"/>
                </a:lnTo>
                <a:lnTo>
                  <a:pt x="514" y="264"/>
                </a:lnTo>
                <a:lnTo>
                  <a:pt x="513" y="265"/>
                </a:lnTo>
                <a:lnTo>
                  <a:pt x="513" y="266"/>
                </a:lnTo>
                <a:lnTo>
                  <a:pt x="513" y="267"/>
                </a:lnTo>
                <a:lnTo>
                  <a:pt x="512" y="269"/>
                </a:lnTo>
                <a:lnTo>
                  <a:pt x="512" y="270"/>
                </a:lnTo>
                <a:lnTo>
                  <a:pt x="512" y="271"/>
                </a:lnTo>
                <a:lnTo>
                  <a:pt x="512" y="272"/>
                </a:lnTo>
                <a:lnTo>
                  <a:pt x="512" y="273"/>
                </a:lnTo>
                <a:lnTo>
                  <a:pt x="512" y="274"/>
                </a:lnTo>
                <a:lnTo>
                  <a:pt x="512" y="275"/>
                </a:lnTo>
                <a:lnTo>
                  <a:pt x="512" y="276"/>
                </a:lnTo>
                <a:lnTo>
                  <a:pt x="511" y="278"/>
                </a:lnTo>
                <a:lnTo>
                  <a:pt x="510" y="279"/>
                </a:lnTo>
                <a:lnTo>
                  <a:pt x="509" y="280"/>
                </a:lnTo>
                <a:lnTo>
                  <a:pt x="507" y="281"/>
                </a:lnTo>
                <a:lnTo>
                  <a:pt x="507" y="282"/>
                </a:lnTo>
                <a:lnTo>
                  <a:pt x="507" y="283"/>
                </a:lnTo>
                <a:lnTo>
                  <a:pt x="507" y="284"/>
                </a:lnTo>
                <a:lnTo>
                  <a:pt x="507" y="287"/>
                </a:lnTo>
                <a:lnTo>
                  <a:pt x="506" y="287"/>
                </a:lnTo>
                <a:lnTo>
                  <a:pt x="506" y="289"/>
                </a:lnTo>
                <a:lnTo>
                  <a:pt x="506" y="290"/>
                </a:lnTo>
                <a:lnTo>
                  <a:pt x="506" y="291"/>
                </a:lnTo>
                <a:lnTo>
                  <a:pt x="506" y="292"/>
                </a:lnTo>
                <a:lnTo>
                  <a:pt x="506" y="293"/>
                </a:lnTo>
                <a:lnTo>
                  <a:pt x="506" y="295"/>
                </a:lnTo>
                <a:lnTo>
                  <a:pt x="506" y="296"/>
                </a:lnTo>
                <a:lnTo>
                  <a:pt x="507" y="297"/>
                </a:lnTo>
                <a:lnTo>
                  <a:pt x="507" y="298"/>
                </a:lnTo>
                <a:lnTo>
                  <a:pt x="509" y="299"/>
                </a:lnTo>
                <a:lnTo>
                  <a:pt x="509" y="300"/>
                </a:lnTo>
                <a:lnTo>
                  <a:pt x="510" y="301"/>
                </a:lnTo>
                <a:lnTo>
                  <a:pt x="510" y="303"/>
                </a:lnTo>
                <a:lnTo>
                  <a:pt x="511" y="304"/>
                </a:lnTo>
                <a:lnTo>
                  <a:pt x="511" y="305"/>
                </a:lnTo>
                <a:lnTo>
                  <a:pt x="511" y="306"/>
                </a:lnTo>
                <a:lnTo>
                  <a:pt x="512" y="308"/>
                </a:lnTo>
                <a:lnTo>
                  <a:pt x="513" y="309"/>
                </a:lnTo>
                <a:lnTo>
                  <a:pt x="513" y="310"/>
                </a:lnTo>
                <a:lnTo>
                  <a:pt x="515" y="312"/>
                </a:lnTo>
                <a:lnTo>
                  <a:pt x="515" y="313"/>
                </a:lnTo>
                <a:lnTo>
                  <a:pt x="515" y="315"/>
                </a:lnTo>
                <a:lnTo>
                  <a:pt x="515" y="316"/>
                </a:lnTo>
                <a:lnTo>
                  <a:pt x="515" y="317"/>
                </a:lnTo>
                <a:lnTo>
                  <a:pt x="515" y="318"/>
                </a:lnTo>
                <a:lnTo>
                  <a:pt x="515" y="319"/>
                </a:lnTo>
                <a:lnTo>
                  <a:pt x="515" y="321"/>
                </a:lnTo>
                <a:lnTo>
                  <a:pt x="515" y="322"/>
                </a:lnTo>
                <a:lnTo>
                  <a:pt x="514" y="324"/>
                </a:lnTo>
                <a:lnTo>
                  <a:pt x="513" y="325"/>
                </a:lnTo>
                <a:lnTo>
                  <a:pt x="513" y="326"/>
                </a:lnTo>
                <a:lnTo>
                  <a:pt x="513" y="329"/>
                </a:lnTo>
                <a:lnTo>
                  <a:pt x="513" y="331"/>
                </a:lnTo>
                <a:lnTo>
                  <a:pt x="513" y="332"/>
                </a:lnTo>
                <a:lnTo>
                  <a:pt x="513" y="334"/>
                </a:lnTo>
                <a:lnTo>
                  <a:pt x="513" y="335"/>
                </a:lnTo>
                <a:lnTo>
                  <a:pt x="513" y="336"/>
                </a:lnTo>
                <a:lnTo>
                  <a:pt x="514" y="338"/>
                </a:lnTo>
                <a:lnTo>
                  <a:pt x="514" y="340"/>
                </a:lnTo>
                <a:lnTo>
                  <a:pt x="514" y="341"/>
                </a:lnTo>
                <a:lnTo>
                  <a:pt x="514" y="342"/>
                </a:lnTo>
                <a:lnTo>
                  <a:pt x="514" y="343"/>
                </a:lnTo>
                <a:lnTo>
                  <a:pt x="513" y="344"/>
                </a:lnTo>
                <a:lnTo>
                  <a:pt x="513" y="346"/>
                </a:lnTo>
                <a:lnTo>
                  <a:pt x="513" y="347"/>
                </a:lnTo>
                <a:lnTo>
                  <a:pt x="513" y="348"/>
                </a:lnTo>
                <a:lnTo>
                  <a:pt x="512" y="349"/>
                </a:lnTo>
                <a:lnTo>
                  <a:pt x="511" y="350"/>
                </a:lnTo>
                <a:lnTo>
                  <a:pt x="510" y="351"/>
                </a:lnTo>
                <a:lnTo>
                  <a:pt x="509" y="352"/>
                </a:lnTo>
                <a:lnTo>
                  <a:pt x="507" y="353"/>
                </a:lnTo>
                <a:lnTo>
                  <a:pt x="506" y="355"/>
                </a:lnTo>
                <a:lnTo>
                  <a:pt x="506" y="356"/>
                </a:lnTo>
                <a:lnTo>
                  <a:pt x="506" y="357"/>
                </a:lnTo>
                <a:lnTo>
                  <a:pt x="506" y="358"/>
                </a:lnTo>
                <a:lnTo>
                  <a:pt x="506" y="359"/>
                </a:lnTo>
                <a:lnTo>
                  <a:pt x="506" y="360"/>
                </a:lnTo>
                <a:lnTo>
                  <a:pt x="505" y="361"/>
                </a:lnTo>
                <a:lnTo>
                  <a:pt x="505" y="362"/>
                </a:lnTo>
                <a:lnTo>
                  <a:pt x="504" y="362"/>
                </a:lnTo>
                <a:lnTo>
                  <a:pt x="503" y="362"/>
                </a:lnTo>
                <a:lnTo>
                  <a:pt x="502" y="364"/>
                </a:lnTo>
                <a:lnTo>
                  <a:pt x="501" y="365"/>
                </a:lnTo>
                <a:lnTo>
                  <a:pt x="501" y="366"/>
                </a:lnTo>
                <a:lnTo>
                  <a:pt x="501" y="367"/>
                </a:lnTo>
                <a:lnTo>
                  <a:pt x="501" y="368"/>
                </a:lnTo>
                <a:lnTo>
                  <a:pt x="499" y="369"/>
                </a:lnTo>
                <a:lnTo>
                  <a:pt x="499" y="370"/>
                </a:lnTo>
                <a:lnTo>
                  <a:pt x="499" y="372"/>
                </a:lnTo>
                <a:lnTo>
                  <a:pt x="499" y="373"/>
                </a:lnTo>
                <a:lnTo>
                  <a:pt x="498" y="374"/>
                </a:lnTo>
                <a:lnTo>
                  <a:pt x="497" y="374"/>
                </a:lnTo>
                <a:lnTo>
                  <a:pt x="496" y="374"/>
                </a:lnTo>
                <a:lnTo>
                  <a:pt x="494" y="375"/>
                </a:lnTo>
                <a:lnTo>
                  <a:pt x="493" y="376"/>
                </a:lnTo>
                <a:lnTo>
                  <a:pt x="492" y="377"/>
                </a:lnTo>
                <a:lnTo>
                  <a:pt x="492" y="378"/>
                </a:lnTo>
                <a:lnTo>
                  <a:pt x="490" y="379"/>
                </a:lnTo>
                <a:lnTo>
                  <a:pt x="490" y="381"/>
                </a:lnTo>
                <a:lnTo>
                  <a:pt x="489" y="382"/>
                </a:lnTo>
                <a:lnTo>
                  <a:pt x="488" y="383"/>
                </a:lnTo>
                <a:lnTo>
                  <a:pt x="487" y="384"/>
                </a:lnTo>
                <a:lnTo>
                  <a:pt x="486" y="384"/>
                </a:lnTo>
                <a:lnTo>
                  <a:pt x="484" y="385"/>
                </a:lnTo>
                <a:lnTo>
                  <a:pt x="484" y="386"/>
                </a:lnTo>
                <a:lnTo>
                  <a:pt x="481" y="387"/>
                </a:lnTo>
                <a:lnTo>
                  <a:pt x="480" y="389"/>
                </a:lnTo>
                <a:lnTo>
                  <a:pt x="479" y="389"/>
                </a:lnTo>
                <a:lnTo>
                  <a:pt x="478" y="391"/>
                </a:lnTo>
                <a:lnTo>
                  <a:pt x="477" y="391"/>
                </a:lnTo>
                <a:lnTo>
                  <a:pt x="475" y="392"/>
                </a:lnTo>
                <a:lnTo>
                  <a:pt x="473" y="393"/>
                </a:lnTo>
                <a:lnTo>
                  <a:pt x="473" y="394"/>
                </a:lnTo>
                <a:lnTo>
                  <a:pt x="472" y="396"/>
                </a:lnTo>
                <a:lnTo>
                  <a:pt x="472" y="398"/>
                </a:lnTo>
                <a:lnTo>
                  <a:pt x="472" y="399"/>
                </a:lnTo>
                <a:lnTo>
                  <a:pt x="472" y="400"/>
                </a:lnTo>
                <a:lnTo>
                  <a:pt x="472" y="402"/>
                </a:lnTo>
                <a:lnTo>
                  <a:pt x="472" y="403"/>
                </a:lnTo>
                <a:lnTo>
                  <a:pt x="472" y="404"/>
                </a:lnTo>
                <a:lnTo>
                  <a:pt x="472" y="405"/>
                </a:lnTo>
                <a:lnTo>
                  <a:pt x="472" y="407"/>
                </a:lnTo>
                <a:lnTo>
                  <a:pt x="470" y="409"/>
                </a:lnTo>
                <a:lnTo>
                  <a:pt x="469" y="412"/>
                </a:lnTo>
                <a:lnTo>
                  <a:pt x="469" y="413"/>
                </a:lnTo>
                <a:lnTo>
                  <a:pt x="468" y="415"/>
                </a:lnTo>
                <a:lnTo>
                  <a:pt x="467" y="416"/>
                </a:lnTo>
                <a:lnTo>
                  <a:pt x="467" y="417"/>
                </a:lnTo>
                <a:lnTo>
                  <a:pt x="466" y="418"/>
                </a:lnTo>
                <a:lnTo>
                  <a:pt x="463" y="419"/>
                </a:lnTo>
                <a:lnTo>
                  <a:pt x="462" y="420"/>
                </a:lnTo>
                <a:lnTo>
                  <a:pt x="461" y="421"/>
                </a:lnTo>
                <a:lnTo>
                  <a:pt x="461" y="422"/>
                </a:lnTo>
                <a:lnTo>
                  <a:pt x="461" y="424"/>
                </a:lnTo>
                <a:lnTo>
                  <a:pt x="460" y="426"/>
                </a:lnTo>
                <a:lnTo>
                  <a:pt x="460" y="427"/>
                </a:lnTo>
                <a:lnTo>
                  <a:pt x="459" y="427"/>
                </a:lnTo>
                <a:lnTo>
                  <a:pt x="458" y="428"/>
                </a:lnTo>
                <a:lnTo>
                  <a:pt x="456" y="430"/>
                </a:lnTo>
                <a:lnTo>
                  <a:pt x="454" y="430"/>
                </a:lnTo>
                <a:lnTo>
                  <a:pt x="453" y="430"/>
                </a:lnTo>
                <a:lnTo>
                  <a:pt x="451" y="432"/>
                </a:lnTo>
                <a:lnTo>
                  <a:pt x="451" y="433"/>
                </a:lnTo>
                <a:lnTo>
                  <a:pt x="450" y="434"/>
                </a:lnTo>
                <a:lnTo>
                  <a:pt x="450" y="435"/>
                </a:lnTo>
                <a:lnTo>
                  <a:pt x="449" y="436"/>
                </a:lnTo>
                <a:lnTo>
                  <a:pt x="449" y="437"/>
                </a:lnTo>
                <a:lnTo>
                  <a:pt x="447" y="438"/>
                </a:lnTo>
                <a:lnTo>
                  <a:pt x="446" y="441"/>
                </a:lnTo>
                <a:lnTo>
                  <a:pt x="446" y="442"/>
                </a:lnTo>
                <a:lnTo>
                  <a:pt x="446" y="443"/>
                </a:lnTo>
                <a:lnTo>
                  <a:pt x="446" y="444"/>
                </a:lnTo>
                <a:lnTo>
                  <a:pt x="446" y="445"/>
                </a:lnTo>
                <a:lnTo>
                  <a:pt x="446" y="447"/>
                </a:lnTo>
                <a:lnTo>
                  <a:pt x="446" y="448"/>
                </a:lnTo>
                <a:lnTo>
                  <a:pt x="446" y="450"/>
                </a:lnTo>
                <a:lnTo>
                  <a:pt x="446" y="451"/>
                </a:lnTo>
                <a:lnTo>
                  <a:pt x="446" y="452"/>
                </a:lnTo>
                <a:lnTo>
                  <a:pt x="446" y="453"/>
                </a:lnTo>
                <a:lnTo>
                  <a:pt x="445" y="453"/>
                </a:lnTo>
                <a:lnTo>
                  <a:pt x="444" y="453"/>
                </a:lnTo>
                <a:lnTo>
                  <a:pt x="443" y="454"/>
                </a:lnTo>
                <a:lnTo>
                  <a:pt x="441" y="455"/>
                </a:lnTo>
                <a:lnTo>
                  <a:pt x="441" y="456"/>
                </a:lnTo>
                <a:lnTo>
                  <a:pt x="439" y="456"/>
                </a:lnTo>
                <a:lnTo>
                  <a:pt x="438" y="458"/>
                </a:lnTo>
                <a:lnTo>
                  <a:pt x="437" y="459"/>
                </a:lnTo>
                <a:lnTo>
                  <a:pt x="437" y="460"/>
                </a:lnTo>
                <a:lnTo>
                  <a:pt x="436" y="460"/>
                </a:lnTo>
                <a:lnTo>
                  <a:pt x="435" y="461"/>
                </a:lnTo>
                <a:lnTo>
                  <a:pt x="434" y="462"/>
                </a:lnTo>
                <a:lnTo>
                  <a:pt x="433" y="463"/>
                </a:lnTo>
                <a:lnTo>
                  <a:pt x="432" y="463"/>
                </a:lnTo>
                <a:lnTo>
                  <a:pt x="429" y="463"/>
                </a:lnTo>
                <a:lnTo>
                  <a:pt x="428" y="464"/>
                </a:lnTo>
                <a:lnTo>
                  <a:pt x="427" y="464"/>
                </a:lnTo>
                <a:lnTo>
                  <a:pt x="426" y="464"/>
                </a:lnTo>
                <a:lnTo>
                  <a:pt x="425" y="465"/>
                </a:lnTo>
                <a:lnTo>
                  <a:pt x="424" y="467"/>
                </a:lnTo>
                <a:lnTo>
                  <a:pt x="423" y="467"/>
                </a:lnTo>
                <a:lnTo>
                  <a:pt x="423" y="468"/>
                </a:lnTo>
                <a:lnTo>
                  <a:pt x="421" y="469"/>
                </a:lnTo>
                <a:lnTo>
                  <a:pt x="420" y="470"/>
                </a:lnTo>
                <a:lnTo>
                  <a:pt x="419" y="471"/>
                </a:lnTo>
                <a:lnTo>
                  <a:pt x="418" y="472"/>
                </a:lnTo>
                <a:lnTo>
                  <a:pt x="417" y="473"/>
                </a:lnTo>
                <a:lnTo>
                  <a:pt x="416" y="473"/>
                </a:lnTo>
                <a:lnTo>
                  <a:pt x="413" y="473"/>
                </a:lnTo>
                <a:lnTo>
                  <a:pt x="412" y="473"/>
                </a:lnTo>
                <a:lnTo>
                  <a:pt x="411" y="473"/>
                </a:lnTo>
                <a:lnTo>
                  <a:pt x="410" y="473"/>
                </a:lnTo>
                <a:lnTo>
                  <a:pt x="409" y="475"/>
                </a:lnTo>
                <a:lnTo>
                  <a:pt x="408" y="475"/>
                </a:lnTo>
                <a:lnTo>
                  <a:pt x="407" y="475"/>
                </a:lnTo>
                <a:lnTo>
                  <a:pt x="404" y="475"/>
                </a:lnTo>
                <a:lnTo>
                  <a:pt x="402" y="475"/>
                </a:lnTo>
                <a:lnTo>
                  <a:pt x="401" y="476"/>
                </a:lnTo>
                <a:lnTo>
                  <a:pt x="400" y="476"/>
                </a:lnTo>
                <a:lnTo>
                  <a:pt x="399" y="476"/>
                </a:lnTo>
                <a:lnTo>
                  <a:pt x="398" y="476"/>
                </a:lnTo>
                <a:lnTo>
                  <a:pt x="396" y="476"/>
                </a:lnTo>
                <a:lnTo>
                  <a:pt x="395" y="476"/>
                </a:lnTo>
                <a:lnTo>
                  <a:pt x="394" y="476"/>
                </a:lnTo>
                <a:lnTo>
                  <a:pt x="393" y="477"/>
                </a:lnTo>
                <a:lnTo>
                  <a:pt x="392" y="477"/>
                </a:lnTo>
                <a:lnTo>
                  <a:pt x="391" y="477"/>
                </a:lnTo>
                <a:lnTo>
                  <a:pt x="390" y="477"/>
                </a:lnTo>
                <a:lnTo>
                  <a:pt x="389" y="477"/>
                </a:lnTo>
                <a:lnTo>
                  <a:pt x="386" y="477"/>
                </a:lnTo>
                <a:lnTo>
                  <a:pt x="385" y="478"/>
                </a:lnTo>
                <a:lnTo>
                  <a:pt x="383" y="478"/>
                </a:lnTo>
                <a:lnTo>
                  <a:pt x="382" y="478"/>
                </a:lnTo>
                <a:lnTo>
                  <a:pt x="380" y="478"/>
                </a:lnTo>
                <a:lnTo>
                  <a:pt x="378" y="478"/>
                </a:lnTo>
                <a:lnTo>
                  <a:pt x="377" y="478"/>
                </a:lnTo>
                <a:lnTo>
                  <a:pt x="376" y="478"/>
                </a:lnTo>
                <a:lnTo>
                  <a:pt x="375" y="478"/>
                </a:lnTo>
                <a:lnTo>
                  <a:pt x="374" y="478"/>
                </a:lnTo>
                <a:lnTo>
                  <a:pt x="373" y="478"/>
                </a:lnTo>
                <a:lnTo>
                  <a:pt x="372" y="478"/>
                </a:lnTo>
                <a:lnTo>
                  <a:pt x="370" y="478"/>
                </a:lnTo>
                <a:lnTo>
                  <a:pt x="369" y="478"/>
                </a:lnTo>
                <a:lnTo>
                  <a:pt x="368" y="478"/>
                </a:lnTo>
                <a:lnTo>
                  <a:pt x="367" y="478"/>
                </a:lnTo>
                <a:lnTo>
                  <a:pt x="366" y="478"/>
                </a:lnTo>
                <a:lnTo>
                  <a:pt x="365" y="478"/>
                </a:lnTo>
                <a:lnTo>
                  <a:pt x="364" y="478"/>
                </a:lnTo>
                <a:lnTo>
                  <a:pt x="360" y="480"/>
                </a:lnTo>
                <a:lnTo>
                  <a:pt x="359" y="480"/>
                </a:lnTo>
                <a:lnTo>
                  <a:pt x="359" y="481"/>
                </a:lnTo>
                <a:lnTo>
                  <a:pt x="358" y="481"/>
                </a:lnTo>
                <a:lnTo>
                  <a:pt x="357" y="484"/>
                </a:lnTo>
                <a:lnTo>
                  <a:pt x="355" y="484"/>
                </a:lnTo>
                <a:lnTo>
                  <a:pt x="352" y="484"/>
                </a:lnTo>
                <a:lnTo>
                  <a:pt x="351" y="484"/>
                </a:lnTo>
                <a:lnTo>
                  <a:pt x="350" y="484"/>
                </a:lnTo>
                <a:lnTo>
                  <a:pt x="349" y="484"/>
                </a:lnTo>
                <a:lnTo>
                  <a:pt x="347" y="484"/>
                </a:lnTo>
                <a:lnTo>
                  <a:pt x="346" y="482"/>
                </a:lnTo>
                <a:lnTo>
                  <a:pt x="344" y="481"/>
                </a:lnTo>
                <a:lnTo>
                  <a:pt x="343" y="481"/>
                </a:lnTo>
                <a:lnTo>
                  <a:pt x="341" y="480"/>
                </a:lnTo>
                <a:lnTo>
                  <a:pt x="340" y="480"/>
                </a:lnTo>
                <a:lnTo>
                  <a:pt x="338" y="480"/>
                </a:lnTo>
                <a:lnTo>
                  <a:pt x="337" y="479"/>
                </a:lnTo>
                <a:lnTo>
                  <a:pt x="334" y="479"/>
                </a:lnTo>
                <a:lnTo>
                  <a:pt x="333" y="478"/>
                </a:lnTo>
                <a:lnTo>
                  <a:pt x="332" y="478"/>
                </a:lnTo>
                <a:lnTo>
                  <a:pt x="331" y="477"/>
                </a:lnTo>
                <a:lnTo>
                  <a:pt x="330" y="476"/>
                </a:lnTo>
                <a:lnTo>
                  <a:pt x="329" y="475"/>
                </a:lnTo>
                <a:lnTo>
                  <a:pt x="326" y="475"/>
                </a:lnTo>
                <a:lnTo>
                  <a:pt x="325" y="475"/>
                </a:lnTo>
                <a:lnTo>
                  <a:pt x="324" y="473"/>
                </a:lnTo>
                <a:lnTo>
                  <a:pt x="323" y="473"/>
                </a:lnTo>
                <a:lnTo>
                  <a:pt x="322" y="473"/>
                </a:lnTo>
                <a:lnTo>
                  <a:pt x="321" y="473"/>
                </a:lnTo>
                <a:lnTo>
                  <a:pt x="320" y="473"/>
                </a:lnTo>
                <a:lnTo>
                  <a:pt x="317" y="473"/>
                </a:lnTo>
                <a:lnTo>
                  <a:pt x="315" y="473"/>
                </a:lnTo>
                <a:lnTo>
                  <a:pt x="314" y="473"/>
                </a:lnTo>
                <a:lnTo>
                  <a:pt x="313" y="473"/>
                </a:lnTo>
                <a:lnTo>
                  <a:pt x="312" y="473"/>
                </a:lnTo>
                <a:lnTo>
                  <a:pt x="310" y="473"/>
                </a:lnTo>
                <a:lnTo>
                  <a:pt x="309" y="475"/>
                </a:lnTo>
                <a:lnTo>
                  <a:pt x="308" y="475"/>
                </a:lnTo>
                <a:lnTo>
                  <a:pt x="307" y="475"/>
                </a:lnTo>
                <a:lnTo>
                  <a:pt x="306" y="475"/>
                </a:lnTo>
                <a:lnTo>
                  <a:pt x="304" y="475"/>
                </a:lnTo>
                <a:lnTo>
                  <a:pt x="303" y="475"/>
                </a:lnTo>
                <a:lnTo>
                  <a:pt x="301" y="475"/>
                </a:lnTo>
                <a:lnTo>
                  <a:pt x="299" y="476"/>
                </a:lnTo>
                <a:lnTo>
                  <a:pt x="298" y="477"/>
                </a:lnTo>
                <a:lnTo>
                  <a:pt x="298" y="478"/>
                </a:lnTo>
                <a:lnTo>
                  <a:pt x="296" y="479"/>
                </a:lnTo>
                <a:lnTo>
                  <a:pt x="295" y="479"/>
                </a:lnTo>
                <a:lnTo>
                  <a:pt x="294" y="479"/>
                </a:lnTo>
                <a:lnTo>
                  <a:pt x="291" y="479"/>
                </a:lnTo>
                <a:lnTo>
                  <a:pt x="290" y="479"/>
                </a:lnTo>
                <a:lnTo>
                  <a:pt x="289" y="480"/>
                </a:lnTo>
                <a:lnTo>
                  <a:pt x="289" y="481"/>
                </a:lnTo>
                <a:lnTo>
                  <a:pt x="288" y="481"/>
                </a:lnTo>
                <a:lnTo>
                  <a:pt x="287" y="482"/>
                </a:lnTo>
                <a:lnTo>
                  <a:pt x="284" y="484"/>
                </a:lnTo>
                <a:lnTo>
                  <a:pt x="283" y="484"/>
                </a:lnTo>
                <a:lnTo>
                  <a:pt x="282" y="485"/>
                </a:lnTo>
                <a:lnTo>
                  <a:pt x="281" y="485"/>
                </a:lnTo>
                <a:lnTo>
                  <a:pt x="281" y="486"/>
                </a:lnTo>
                <a:lnTo>
                  <a:pt x="280" y="487"/>
                </a:lnTo>
                <a:lnTo>
                  <a:pt x="279" y="487"/>
                </a:lnTo>
                <a:lnTo>
                  <a:pt x="278" y="488"/>
                </a:lnTo>
                <a:lnTo>
                  <a:pt x="277" y="488"/>
                </a:lnTo>
                <a:lnTo>
                  <a:pt x="275" y="488"/>
                </a:lnTo>
                <a:lnTo>
                  <a:pt x="274" y="489"/>
                </a:lnTo>
                <a:lnTo>
                  <a:pt x="273" y="488"/>
                </a:lnTo>
                <a:lnTo>
                  <a:pt x="271" y="488"/>
                </a:lnTo>
                <a:lnTo>
                  <a:pt x="269" y="488"/>
                </a:lnTo>
                <a:lnTo>
                  <a:pt x="267" y="488"/>
                </a:lnTo>
                <a:lnTo>
                  <a:pt x="266" y="488"/>
                </a:lnTo>
                <a:lnTo>
                  <a:pt x="265" y="488"/>
                </a:lnTo>
                <a:lnTo>
                  <a:pt x="263" y="489"/>
                </a:lnTo>
                <a:lnTo>
                  <a:pt x="262" y="489"/>
                </a:lnTo>
                <a:lnTo>
                  <a:pt x="260" y="489"/>
                </a:lnTo>
                <a:lnTo>
                  <a:pt x="258" y="489"/>
                </a:lnTo>
                <a:lnTo>
                  <a:pt x="257" y="489"/>
                </a:lnTo>
                <a:lnTo>
                  <a:pt x="255" y="489"/>
                </a:lnTo>
                <a:lnTo>
                  <a:pt x="253" y="490"/>
                </a:lnTo>
                <a:lnTo>
                  <a:pt x="252" y="490"/>
                </a:lnTo>
                <a:lnTo>
                  <a:pt x="251" y="491"/>
                </a:lnTo>
                <a:lnTo>
                  <a:pt x="249" y="491"/>
                </a:lnTo>
                <a:lnTo>
                  <a:pt x="247" y="493"/>
                </a:lnTo>
                <a:lnTo>
                  <a:pt x="246" y="494"/>
                </a:lnTo>
                <a:lnTo>
                  <a:pt x="245" y="495"/>
                </a:lnTo>
                <a:lnTo>
                  <a:pt x="243" y="495"/>
                </a:lnTo>
                <a:lnTo>
                  <a:pt x="241" y="496"/>
                </a:lnTo>
                <a:lnTo>
                  <a:pt x="240" y="496"/>
                </a:lnTo>
                <a:lnTo>
                  <a:pt x="238" y="497"/>
                </a:lnTo>
                <a:lnTo>
                  <a:pt x="237" y="498"/>
                </a:lnTo>
                <a:lnTo>
                  <a:pt x="235" y="498"/>
                </a:lnTo>
                <a:lnTo>
                  <a:pt x="235" y="501"/>
                </a:lnTo>
                <a:lnTo>
                  <a:pt x="234" y="502"/>
                </a:lnTo>
                <a:lnTo>
                  <a:pt x="232" y="503"/>
                </a:lnTo>
                <a:lnTo>
                  <a:pt x="231" y="504"/>
                </a:lnTo>
                <a:lnTo>
                  <a:pt x="230" y="505"/>
                </a:lnTo>
                <a:lnTo>
                  <a:pt x="229" y="506"/>
                </a:lnTo>
                <a:lnTo>
                  <a:pt x="229" y="507"/>
                </a:lnTo>
                <a:lnTo>
                  <a:pt x="227" y="508"/>
                </a:lnTo>
                <a:lnTo>
                  <a:pt x="227" y="511"/>
                </a:lnTo>
                <a:lnTo>
                  <a:pt x="226" y="513"/>
                </a:lnTo>
                <a:lnTo>
                  <a:pt x="223" y="514"/>
                </a:lnTo>
                <a:lnTo>
                  <a:pt x="222" y="515"/>
                </a:lnTo>
                <a:lnTo>
                  <a:pt x="220" y="516"/>
                </a:lnTo>
                <a:lnTo>
                  <a:pt x="218" y="518"/>
                </a:lnTo>
                <a:lnTo>
                  <a:pt x="217" y="520"/>
                </a:lnTo>
                <a:lnTo>
                  <a:pt x="215" y="520"/>
                </a:lnTo>
                <a:lnTo>
                  <a:pt x="213" y="521"/>
                </a:lnTo>
                <a:lnTo>
                  <a:pt x="213" y="522"/>
                </a:lnTo>
                <a:lnTo>
                  <a:pt x="211" y="522"/>
                </a:lnTo>
                <a:lnTo>
                  <a:pt x="209" y="522"/>
                </a:lnTo>
                <a:lnTo>
                  <a:pt x="206" y="522"/>
                </a:lnTo>
                <a:lnTo>
                  <a:pt x="204" y="522"/>
                </a:lnTo>
                <a:lnTo>
                  <a:pt x="203" y="522"/>
                </a:lnTo>
                <a:lnTo>
                  <a:pt x="201" y="522"/>
                </a:lnTo>
                <a:lnTo>
                  <a:pt x="200" y="522"/>
                </a:lnTo>
                <a:lnTo>
                  <a:pt x="197" y="521"/>
                </a:lnTo>
                <a:lnTo>
                  <a:pt x="196" y="521"/>
                </a:lnTo>
                <a:lnTo>
                  <a:pt x="194" y="521"/>
                </a:lnTo>
                <a:lnTo>
                  <a:pt x="194" y="520"/>
                </a:lnTo>
                <a:lnTo>
                  <a:pt x="193" y="519"/>
                </a:lnTo>
                <a:lnTo>
                  <a:pt x="192" y="518"/>
                </a:lnTo>
                <a:lnTo>
                  <a:pt x="189" y="515"/>
                </a:lnTo>
                <a:lnTo>
                  <a:pt x="188" y="514"/>
                </a:lnTo>
                <a:lnTo>
                  <a:pt x="187" y="513"/>
                </a:lnTo>
                <a:lnTo>
                  <a:pt x="186" y="512"/>
                </a:lnTo>
                <a:lnTo>
                  <a:pt x="185" y="511"/>
                </a:lnTo>
                <a:lnTo>
                  <a:pt x="184" y="510"/>
                </a:lnTo>
                <a:lnTo>
                  <a:pt x="183" y="508"/>
                </a:lnTo>
                <a:lnTo>
                  <a:pt x="181" y="508"/>
                </a:lnTo>
                <a:lnTo>
                  <a:pt x="181" y="506"/>
                </a:lnTo>
                <a:lnTo>
                  <a:pt x="181" y="504"/>
                </a:lnTo>
                <a:lnTo>
                  <a:pt x="181" y="502"/>
                </a:lnTo>
                <a:lnTo>
                  <a:pt x="181" y="501"/>
                </a:lnTo>
                <a:lnTo>
                  <a:pt x="180" y="498"/>
                </a:lnTo>
                <a:lnTo>
                  <a:pt x="179" y="497"/>
                </a:lnTo>
                <a:lnTo>
                  <a:pt x="178" y="496"/>
                </a:lnTo>
                <a:lnTo>
                  <a:pt x="177" y="495"/>
                </a:lnTo>
                <a:lnTo>
                  <a:pt x="176" y="493"/>
                </a:lnTo>
                <a:lnTo>
                  <a:pt x="175" y="493"/>
                </a:lnTo>
                <a:lnTo>
                  <a:pt x="174" y="491"/>
                </a:lnTo>
                <a:lnTo>
                  <a:pt x="172" y="490"/>
                </a:lnTo>
                <a:lnTo>
                  <a:pt x="171" y="490"/>
                </a:lnTo>
                <a:lnTo>
                  <a:pt x="170" y="488"/>
                </a:lnTo>
                <a:lnTo>
                  <a:pt x="168" y="488"/>
                </a:lnTo>
                <a:lnTo>
                  <a:pt x="167" y="488"/>
                </a:lnTo>
                <a:lnTo>
                  <a:pt x="164" y="488"/>
                </a:lnTo>
                <a:lnTo>
                  <a:pt x="162" y="488"/>
                </a:lnTo>
                <a:lnTo>
                  <a:pt x="161" y="488"/>
                </a:lnTo>
                <a:lnTo>
                  <a:pt x="160" y="488"/>
                </a:lnTo>
                <a:lnTo>
                  <a:pt x="158" y="488"/>
                </a:lnTo>
                <a:lnTo>
                  <a:pt x="157" y="488"/>
                </a:lnTo>
                <a:lnTo>
                  <a:pt x="154" y="488"/>
                </a:lnTo>
                <a:lnTo>
                  <a:pt x="153" y="489"/>
                </a:lnTo>
                <a:lnTo>
                  <a:pt x="153" y="490"/>
                </a:lnTo>
                <a:lnTo>
                  <a:pt x="152" y="491"/>
                </a:lnTo>
                <a:lnTo>
                  <a:pt x="151" y="493"/>
                </a:lnTo>
                <a:lnTo>
                  <a:pt x="150" y="493"/>
                </a:lnTo>
                <a:lnTo>
                  <a:pt x="148" y="494"/>
                </a:lnTo>
                <a:lnTo>
                  <a:pt x="146" y="494"/>
                </a:lnTo>
                <a:lnTo>
                  <a:pt x="145" y="494"/>
                </a:lnTo>
                <a:lnTo>
                  <a:pt x="144" y="495"/>
                </a:lnTo>
                <a:lnTo>
                  <a:pt x="143" y="496"/>
                </a:lnTo>
                <a:lnTo>
                  <a:pt x="141" y="496"/>
                </a:lnTo>
                <a:lnTo>
                  <a:pt x="140" y="497"/>
                </a:lnTo>
                <a:lnTo>
                  <a:pt x="138" y="497"/>
                </a:lnTo>
                <a:lnTo>
                  <a:pt x="136" y="497"/>
                </a:lnTo>
                <a:lnTo>
                  <a:pt x="135" y="498"/>
                </a:lnTo>
                <a:lnTo>
                  <a:pt x="134" y="498"/>
                </a:lnTo>
                <a:lnTo>
                  <a:pt x="133" y="498"/>
                </a:lnTo>
                <a:lnTo>
                  <a:pt x="132" y="498"/>
                </a:lnTo>
                <a:lnTo>
                  <a:pt x="129" y="499"/>
                </a:lnTo>
                <a:lnTo>
                  <a:pt x="127" y="499"/>
                </a:lnTo>
                <a:lnTo>
                  <a:pt x="125" y="499"/>
                </a:lnTo>
                <a:lnTo>
                  <a:pt x="124" y="499"/>
                </a:lnTo>
                <a:lnTo>
                  <a:pt x="123" y="499"/>
                </a:lnTo>
                <a:lnTo>
                  <a:pt x="121" y="499"/>
                </a:lnTo>
                <a:lnTo>
                  <a:pt x="119" y="499"/>
                </a:lnTo>
                <a:lnTo>
                  <a:pt x="118" y="499"/>
                </a:lnTo>
                <a:lnTo>
                  <a:pt x="117" y="499"/>
                </a:lnTo>
                <a:lnTo>
                  <a:pt x="116" y="499"/>
                </a:lnTo>
                <a:lnTo>
                  <a:pt x="115" y="499"/>
                </a:lnTo>
                <a:lnTo>
                  <a:pt x="114" y="499"/>
                </a:lnTo>
                <a:lnTo>
                  <a:pt x="112" y="498"/>
                </a:lnTo>
                <a:lnTo>
                  <a:pt x="110" y="498"/>
                </a:lnTo>
                <a:lnTo>
                  <a:pt x="109" y="499"/>
                </a:lnTo>
                <a:lnTo>
                  <a:pt x="108" y="499"/>
                </a:lnTo>
                <a:lnTo>
                  <a:pt x="107" y="499"/>
                </a:lnTo>
                <a:lnTo>
                  <a:pt x="106" y="499"/>
                </a:lnTo>
                <a:lnTo>
                  <a:pt x="105" y="499"/>
                </a:lnTo>
                <a:lnTo>
                  <a:pt x="102" y="499"/>
                </a:lnTo>
                <a:lnTo>
                  <a:pt x="101" y="499"/>
                </a:lnTo>
                <a:lnTo>
                  <a:pt x="100" y="499"/>
                </a:lnTo>
                <a:lnTo>
                  <a:pt x="99" y="499"/>
                </a:lnTo>
                <a:lnTo>
                  <a:pt x="98" y="499"/>
                </a:lnTo>
                <a:lnTo>
                  <a:pt x="95" y="499"/>
                </a:lnTo>
                <a:lnTo>
                  <a:pt x="94" y="499"/>
                </a:lnTo>
                <a:lnTo>
                  <a:pt x="92" y="499"/>
                </a:lnTo>
                <a:lnTo>
                  <a:pt x="91" y="499"/>
                </a:lnTo>
                <a:lnTo>
                  <a:pt x="89" y="499"/>
                </a:lnTo>
                <a:lnTo>
                  <a:pt x="86" y="499"/>
                </a:lnTo>
                <a:lnTo>
                  <a:pt x="85" y="499"/>
                </a:lnTo>
                <a:lnTo>
                  <a:pt x="84" y="499"/>
                </a:lnTo>
                <a:lnTo>
                  <a:pt x="83" y="499"/>
                </a:lnTo>
                <a:lnTo>
                  <a:pt x="81" y="499"/>
                </a:lnTo>
                <a:lnTo>
                  <a:pt x="80" y="499"/>
                </a:lnTo>
                <a:lnTo>
                  <a:pt x="78" y="499"/>
                </a:lnTo>
                <a:lnTo>
                  <a:pt x="77" y="499"/>
                </a:lnTo>
                <a:lnTo>
                  <a:pt x="76" y="501"/>
                </a:lnTo>
                <a:lnTo>
                  <a:pt x="75" y="502"/>
                </a:lnTo>
                <a:lnTo>
                  <a:pt x="75" y="504"/>
                </a:lnTo>
                <a:lnTo>
                  <a:pt x="74" y="504"/>
                </a:lnTo>
                <a:lnTo>
                  <a:pt x="72" y="504"/>
                </a:lnTo>
                <a:lnTo>
                  <a:pt x="71" y="505"/>
                </a:lnTo>
                <a:lnTo>
                  <a:pt x="71" y="506"/>
                </a:lnTo>
                <a:lnTo>
                  <a:pt x="69" y="506"/>
                </a:lnTo>
                <a:lnTo>
                  <a:pt x="68" y="506"/>
                </a:lnTo>
                <a:lnTo>
                  <a:pt x="67" y="507"/>
                </a:lnTo>
                <a:lnTo>
                  <a:pt x="66" y="508"/>
                </a:lnTo>
                <a:lnTo>
                  <a:pt x="64" y="510"/>
                </a:lnTo>
                <a:lnTo>
                  <a:pt x="63" y="510"/>
                </a:lnTo>
                <a:lnTo>
                  <a:pt x="62" y="510"/>
                </a:lnTo>
                <a:lnTo>
                  <a:pt x="59" y="510"/>
                </a:lnTo>
                <a:lnTo>
                  <a:pt x="58" y="510"/>
                </a:lnTo>
                <a:lnTo>
                  <a:pt x="57" y="510"/>
                </a:lnTo>
                <a:lnTo>
                  <a:pt x="56" y="510"/>
                </a:lnTo>
                <a:lnTo>
                  <a:pt x="54" y="510"/>
                </a:lnTo>
                <a:lnTo>
                  <a:pt x="52" y="510"/>
                </a:lnTo>
                <a:lnTo>
                  <a:pt x="51" y="511"/>
                </a:lnTo>
                <a:lnTo>
                  <a:pt x="51" y="512"/>
                </a:lnTo>
                <a:lnTo>
                  <a:pt x="51" y="513"/>
                </a:lnTo>
                <a:lnTo>
                  <a:pt x="51" y="514"/>
                </a:lnTo>
                <a:lnTo>
                  <a:pt x="49" y="515"/>
                </a:lnTo>
                <a:lnTo>
                  <a:pt x="48" y="515"/>
                </a:lnTo>
                <a:lnTo>
                  <a:pt x="47" y="516"/>
                </a:lnTo>
                <a:lnTo>
                  <a:pt x="46" y="518"/>
                </a:lnTo>
                <a:lnTo>
                  <a:pt x="46" y="519"/>
                </a:lnTo>
                <a:lnTo>
                  <a:pt x="46" y="520"/>
                </a:lnTo>
                <a:lnTo>
                  <a:pt x="45" y="520"/>
                </a:lnTo>
                <a:lnTo>
                  <a:pt x="43" y="521"/>
                </a:lnTo>
                <a:lnTo>
                  <a:pt x="43" y="522"/>
                </a:lnTo>
                <a:lnTo>
                  <a:pt x="43" y="523"/>
                </a:lnTo>
                <a:lnTo>
                  <a:pt x="42" y="524"/>
                </a:lnTo>
                <a:lnTo>
                  <a:pt x="41" y="525"/>
                </a:lnTo>
                <a:lnTo>
                  <a:pt x="40" y="525"/>
                </a:lnTo>
                <a:lnTo>
                  <a:pt x="39" y="528"/>
                </a:lnTo>
                <a:lnTo>
                  <a:pt x="38" y="528"/>
                </a:lnTo>
                <a:lnTo>
                  <a:pt x="38" y="530"/>
                </a:lnTo>
                <a:lnTo>
                  <a:pt x="38" y="531"/>
                </a:lnTo>
                <a:lnTo>
                  <a:pt x="37" y="532"/>
                </a:lnTo>
                <a:lnTo>
                  <a:pt x="35" y="533"/>
                </a:lnTo>
                <a:lnTo>
                  <a:pt x="35" y="534"/>
                </a:lnTo>
                <a:lnTo>
                  <a:pt x="33" y="534"/>
                </a:lnTo>
                <a:lnTo>
                  <a:pt x="33" y="536"/>
                </a:lnTo>
                <a:lnTo>
                  <a:pt x="32" y="537"/>
                </a:lnTo>
                <a:lnTo>
                  <a:pt x="32" y="538"/>
                </a:lnTo>
                <a:lnTo>
                  <a:pt x="31" y="539"/>
                </a:lnTo>
                <a:lnTo>
                  <a:pt x="31" y="540"/>
                </a:lnTo>
                <a:lnTo>
                  <a:pt x="30" y="541"/>
                </a:lnTo>
                <a:lnTo>
                  <a:pt x="29" y="541"/>
                </a:lnTo>
                <a:lnTo>
                  <a:pt x="28" y="541"/>
                </a:lnTo>
                <a:lnTo>
                  <a:pt x="26" y="542"/>
                </a:lnTo>
                <a:lnTo>
                  <a:pt x="24" y="542"/>
                </a:lnTo>
                <a:lnTo>
                  <a:pt x="24" y="544"/>
                </a:lnTo>
                <a:lnTo>
                  <a:pt x="23" y="545"/>
                </a:lnTo>
                <a:lnTo>
                  <a:pt x="23" y="546"/>
                </a:lnTo>
                <a:lnTo>
                  <a:pt x="22" y="547"/>
                </a:lnTo>
                <a:lnTo>
                  <a:pt x="21" y="547"/>
                </a:lnTo>
                <a:lnTo>
                  <a:pt x="20" y="547"/>
                </a:lnTo>
                <a:lnTo>
                  <a:pt x="17" y="548"/>
                </a:lnTo>
                <a:lnTo>
                  <a:pt x="16" y="548"/>
                </a:lnTo>
                <a:lnTo>
                  <a:pt x="15" y="548"/>
                </a:lnTo>
                <a:lnTo>
                  <a:pt x="14" y="548"/>
                </a:lnTo>
                <a:lnTo>
                  <a:pt x="12" y="549"/>
                </a:lnTo>
                <a:lnTo>
                  <a:pt x="11" y="549"/>
                </a:lnTo>
                <a:lnTo>
                  <a:pt x="9" y="550"/>
                </a:lnTo>
                <a:lnTo>
                  <a:pt x="8" y="551"/>
                </a:lnTo>
                <a:lnTo>
                  <a:pt x="7" y="551"/>
                </a:lnTo>
                <a:lnTo>
                  <a:pt x="7" y="553"/>
                </a:lnTo>
                <a:lnTo>
                  <a:pt x="6" y="554"/>
                </a:lnTo>
                <a:lnTo>
                  <a:pt x="6" y="555"/>
                </a:lnTo>
                <a:lnTo>
                  <a:pt x="6" y="557"/>
                </a:lnTo>
                <a:lnTo>
                  <a:pt x="6" y="558"/>
                </a:lnTo>
                <a:lnTo>
                  <a:pt x="6" y="559"/>
                </a:lnTo>
                <a:lnTo>
                  <a:pt x="6" y="561"/>
                </a:lnTo>
                <a:lnTo>
                  <a:pt x="6" y="562"/>
                </a:lnTo>
                <a:lnTo>
                  <a:pt x="6" y="564"/>
                </a:lnTo>
                <a:lnTo>
                  <a:pt x="6" y="565"/>
                </a:lnTo>
                <a:lnTo>
                  <a:pt x="7" y="566"/>
                </a:lnTo>
                <a:lnTo>
                  <a:pt x="8" y="568"/>
                </a:lnTo>
                <a:lnTo>
                  <a:pt x="8" y="570"/>
                </a:lnTo>
                <a:lnTo>
                  <a:pt x="9" y="571"/>
                </a:lnTo>
                <a:lnTo>
                  <a:pt x="9" y="572"/>
                </a:lnTo>
                <a:lnTo>
                  <a:pt x="11" y="574"/>
                </a:lnTo>
                <a:lnTo>
                  <a:pt x="12" y="574"/>
                </a:lnTo>
                <a:lnTo>
                  <a:pt x="13" y="574"/>
                </a:lnTo>
                <a:lnTo>
                  <a:pt x="14" y="575"/>
                </a:lnTo>
                <a:lnTo>
                  <a:pt x="16" y="576"/>
                </a:lnTo>
                <a:lnTo>
                  <a:pt x="16" y="577"/>
                </a:lnTo>
                <a:lnTo>
                  <a:pt x="16" y="579"/>
                </a:lnTo>
                <a:lnTo>
                  <a:pt x="16" y="580"/>
                </a:lnTo>
                <a:lnTo>
                  <a:pt x="16" y="581"/>
                </a:lnTo>
                <a:lnTo>
                  <a:pt x="16" y="582"/>
                </a:lnTo>
                <a:lnTo>
                  <a:pt x="17" y="583"/>
                </a:lnTo>
                <a:lnTo>
                  <a:pt x="17" y="584"/>
                </a:lnTo>
                <a:lnTo>
                  <a:pt x="16" y="584"/>
                </a:lnTo>
                <a:lnTo>
                  <a:pt x="15" y="585"/>
                </a:lnTo>
                <a:lnTo>
                  <a:pt x="15" y="587"/>
                </a:lnTo>
                <a:lnTo>
                  <a:pt x="15" y="588"/>
                </a:lnTo>
                <a:lnTo>
                  <a:pt x="14" y="589"/>
                </a:lnTo>
                <a:lnTo>
                  <a:pt x="13" y="590"/>
                </a:lnTo>
                <a:lnTo>
                  <a:pt x="12" y="590"/>
                </a:lnTo>
                <a:lnTo>
                  <a:pt x="11" y="590"/>
                </a:lnTo>
                <a:lnTo>
                  <a:pt x="9" y="591"/>
                </a:lnTo>
                <a:lnTo>
                  <a:pt x="8" y="591"/>
                </a:lnTo>
                <a:lnTo>
                  <a:pt x="7" y="591"/>
                </a:lnTo>
                <a:lnTo>
                  <a:pt x="5" y="591"/>
                </a:lnTo>
                <a:lnTo>
                  <a:pt x="4" y="592"/>
                </a:lnTo>
                <a:lnTo>
                  <a:pt x="4" y="593"/>
                </a:lnTo>
                <a:lnTo>
                  <a:pt x="3" y="594"/>
                </a:lnTo>
                <a:lnTo>
                  <a:pt x="3" y="596"/>
                </a:lnTo>
                <a:lnTo>
                  <a:pt x="2" y="597"/>
                </a:lnTo>
                <a:lnTo>
                  <a:pt x="2" y="598"/>
                </a:lnTo>
                <a:lnTo>
                  <a:pt x="2" y="599"/>
                </a:lnTo>
                <a:lnTo>
                  <a:pt x="2" y="600"/>
                </a:lnTo>
                <a:lnTo>
                  <a:pt x="0" y="601"/>
                </a:lnTo>
                <a:lnTo>
                  <a:pt x="0" y="602"/>
                </a:lnTo>
                <a:lnTo>
                  <a:pt x="0" y="604"/>
                </a:lnTo>
                <a:lnTo>
                  <a:pt x="0" y="606"/>
                </a:lnTo>
                <a:lnTo>
                  <a:pt x="0" y="607"/>
                </a:lnTo>
                <a:lnTo>
                  <a:pt x="0" y="608"/>
                </a:lnTo>
                <a:lnTo>
                  <a:pt x="0" y="609"/>
                </a:lnTo>
                <a:lnTo>
                  <a:pt x="0" y="611"/>
                </a:lnTo>
                <a:lnTo>
                  <a:pt x="0" y="613"/>
                </a:lnTo>
                <a:lnTo>
                  <a:pt x="0" y="614"/>
                </a:lnTo>
                <a:lnTo>
                  <a:pt x="0" y="615"/>
                </a:lnTo>
                <a:lnTo>
                  <a:pt x="2" y="616"/>
                </a:lnTo>
                <a:lnTo>
                  <a:pt x="2" y="617"/>
                </a:lnTo>
                <a:lnTo>
                  <a:pt x="2" y="618"/>
                </a:lnTo>
                <a:lnTo>
                  <a:pt x="2" y="619"/>
                </a:lnTo>
                <a:lnTo>
                  <a:pt x="2" y="620"/>
                </a:lnTo>
                <a:lnTo>
                  <a:pt x="2" y="622"/>
                </a:lnTo>
                <a:lnTo>
                  <a:pt x="2" y="623"/>
                </a:lnTo>
                <a:lnTo>
                  <a:pt x="3" y="624"/>
                </a:lnTo>
                <a:lnTo>
                  <a:pt x="3" y="626"/>
                </a:lnTo>
                <a:lnTo>
                  <a:pt x="4" y="627"/>
                </a:lnTo>
                <a:lnTo>
                  <a:pt x="5" y="628"/>
                </a:lnTo>
                <a:lnTo>
                  <a:pt x="5" y="630"/>
                </a:lnTo>
                <a:lnTo>
                  <a:pt x="5" y="632"/>
                </a:lnTo>
                <a:lnTo>
                  <a:pt x="6" y="633"/>
                </a:lnTo>
                <a:lnTo>
                  <a:pt x="6" y="634"/>
                </a:lnTo>
                <a:lnTo>
                  <a:pt x="8" y="635"/>
                </a:lnTo>
                <a:lnTo>
                  <a:pt x="9" y="635"/>
                </a:lnTo>
                <a:lnTo>
                  <a:pt x="9" y="636"/>
                </a:lnTo>
                <a:lnTo>
                  <a:pt x="11" y="637"/>
                </a:lnTo>
                <a:lnTo>
                  <a:pt x="12" y="639"/>
                </a:lnTo>
                <a:lnTo>
                  <a:pt x="13" y="640"/>
                </a:lnTo>
                <a:lnTo>
                  <a:pt x="14" y="640"/>
                </a:lnTo>
                <a:lnTo>
                  <a:pt x="15" y="640"/>
                </a:lnTo>
                <a:lnTo>
                  <a:pt x="16" y="640"/>
                </a:lnTo>
                <a:lnTo>
                  <a:pt x="17" y="640"/>
                </a:lnTo>
                <a:lnTo>
                  <a:pt x="19" y="639"/>
                </a:lnTo>
                <a:lnTo>
                  <a:pt x="19" y="637"/>
                </a:lnTo>
                <a:lnTo>
                  <a:pt x="20" y="636"/>
                </a:lnTo>
                <a:lnTo>
                  <a:pt x="22" y="636"/>
                </a:lnTo>
                <a:lnTo>
                  <a:pt x="23" y="636"/>
                </a:lnTo>
                <a:lnTo>
                  <a:pt x="24" y="636"/>
                </a:lnTo>
                <a:lnTo>
                  <a:pt x="25" y="635"/>
                </a:lnTo>
                <a:lnTo>
                  <a:pt x="26" y="634"/>
                </a:lnTo>
                <a:lnTo>
                  <a:pt x="26" y="633"/>
                </a:lnTo>
                <a:lnTo>
                  <a:pt x="28" y="633"/>
                </a:lnTo>
                <a:lnTo>
                  <a:pt x="29" y="632"/>
                </a:lnTo>
                <a:lnTo>
                  <a:pt x="30" y="632"/>
                </a:lnTo>
                <a:lnTo>
                  <a:pt x="31" y="632"/>
                </a:lnTo>
                <a:lnTo>
                  <a:pt x="32" y="631"/>
                </a:lnTo>
                <a:lnTo>
                  <a:pt x="33" y="631"/>
                </a:lnTo>
                <a:lnTo>
                  <a:pt x="34" y="631"/>
                </a:lnTo>
                <a:lnTo>
                  <a:pt x="35" y="632"/>
                </a:lnTo>
                <a:lnTo>
                  <a:pt x="37" y="632"/>
                </a:lnTo>
                <a:lnTo>
                  <a:pt x="38" y="632"/>
                </a:lnTo>
                <a:lnTo>
                  <a:pt x="39" y="632"/>
                </a:lnTo>
                <a:lnTo>
                  <a:pt x="40" y="632"/>
                </a:lnTo>
                <a:lnTo>
                  <a:pt x="42" y="632"/>
                </a:lnTo>
                <a:lnTo>
                  <a:pt x="43" y="632"/>
                </a:lnTo>
                <a:lnTo>
                  <a:pt x="45" y="633"/>
                </a:lnTo>
                <a:lnTo>
                  <a:pt x="47" y="634"/>
                </a:lnTo>
                <a:lnTo>
                  <a:pt x="48" y="634"/>
                </a:lnTo>
                <a:lnTo>
                  <a:pt x="49" y="635"/>
                </a:lnTo>
                <a:lnTo>
                  <a:pt x="50" y="635"/>
                </a:lnTo>
                <a:lnTo>
                  <a:pt x="51" y="636"/>
                </a:lnTo>
                <a:lnTo>
                  <a:pt x="52" y="636"/>
                </a:lnTo>
                <a:lnTo>
                  <a:pt x="54" y="637"/>
                </a:lnTo>
                <a:lnTo>
                  <a:pt x="54" y="639"/>
                </a:lnTo>
                <a:lnTo>
                  <a:pt x="55" y="639"/>
                </a:lnTo>
                <a:lnTo>
                  <a:pt x="55" y="640"/>
                </a:lnTo>
                <a:lnTo>
                  <a:pt x="56" y="641"/>
                </a:lnTo>
                <a:lnTo>
                  <a:pt x="57" y="642"/>
                </a:lnTo>
                <a:lnTo>
                  <a:pt x="58" y="643"/>
                </a:lnTo>
                <a:lnTo>
                  <a:pt x="58" y="644"/>
                </a:lnTo>
                <a:lnTo>
                  <a:pt x="59" y="645"/>
                </a:lnTo>
                <a:lnTo>
                  <a:pt x="60" y="647"/>
                </a:lnTo>
                <a:lnTo>
                  <a:pt x="60" y="649"/>
                </a:lnTo>
                <a:lnTo>
                  <a:pt x="60" y="650"/>
                </a:lnTo>
                <a:lnTo>
                  <a:pt x="62" y="651"/>
                </a:lnTo>
                <a:lnTo>
                  <a:pt x="62" y="652"/>
                </a:lnTo>
                <a:lnTo>
                  <a:pt x="62" y="653"/>
                </a:lnTo>
                <a:lnTo>
                  <a:pt x="62" y="654"/>
                </a:lnTo>
                <a:lnTo>
                  <a:pt x="62" y="657"/>
                </a:lnTo>
                <a:lnTo>
                  <a:pt x="62" y="658"/>
                </a:lnTo>
                <a:lnTo>
                  <a:pt x="60" y="660"/>
                </a:lnTo>
                <a:lnTo>
                  <a:pt x="60" y="661"/>
                </a:lnTo>
                <a:lnTo>
                  <a:pt x="60" y="662"/>
                </a:lnTo>
                <a:lnTo>
                  <a:pt x="60" y="663"/>
                </a:lnTo>
                <a:lnTo>
                  <a:pt x="60" y="665"/>
                </a:lnTo>
                <a:lnTo>
                  <a:pt x="60" y="666"/>
                </a:lnTo>
                <a:lnTo>
                  <a:pt x="60" y="668"/>
                </a:lnTo>
                <a:lnTo>
                  <a:pt x="60" y="669"/>
                </a:lnTo>
                <a:lnTo>
                  <a:pt x="60" y="670"/>
                </a:lnTo>
                <a:lnTo>
                  <a:pt x="60" y="673"/>
                </a:lnTo>
                <a:lnTo>
                  <a:pt x="60" y="674"/>
                </a:lnTo>
                <a:lnTo>
                  <a:pt x="60" y="675"/>
                </a:lnTo>
                <a:lnTo>
                  <a:pt x="60" y="677"/>
                </a:lnTo>
                <a:lnTo>
                  <a:pt x="60" y="678"/>
                </a:lnTo>
                <a:lnTo>
                  <a:pt x="60" y="680"/>
                </a:lnTo>
                <a:lnTo>
                  <a:pt x="60" y="682"/>
                </a:lnTo>
                <a:lnTo>
                  <a:pt x="60" y="683"/>
                </a:lnTo>
                <a:lnTo>
                  <a:pt x="60" y="684"/>
                </a:lnTo>
                <a:lnTo>
                  <a:pt x="60" y="685"/>
                </a:lnTo>
                <a:lnTo>
                  <a:pt x="60" y="686"/>
                </a:lnTo>
                <a:lnTo>
                  <a:pt x="60" y="687"/>
                </a:lnTo>
                <a:lnTo>
                  <a:pt x="60" y="688"/>
                </a:lnTo>
                <a:lnTo>
                  <a:pt x="60" y="691"/>
                </a:lnTo>
                <a:lnTo>
                  <a:pt x="60" y="692"/>
                </a:lnTo>
                <a:lnTo>
                  <a:pt x="60" y="693"/>
                </a:lnTo>
                <a:lnTo>
                  <a:pt x="60" y="694"/>
                </a:lnTo>
                <a:lnTo>
                  <a:pt x="62" y="695"/>
                </a:lnTo>
                <a:lnTo>
                  <a:pt x="62" y="696"/>
                </a:lnTo>
                <a:lnTo>
                  <a:pt x="62" y="699"/>
                </a:lnTo>
                <a:lnTo>
                  <a:pt x="62" y="700"/>
                </a:lnTo>
                <a:lnTo>
                  <a:pt x="62" y="701"/>
                </a:lnTo>
                <a:lnTo>
                  <a:pt x="62" y="702"/>
                </a:lnTo>
                <a:lnTo>
                  <a:pt x="62" y="703"/>
                </a:lnTo>
                <a:lnTo>
                  <a:pt x="62" y="704"/>
                </a:lnTo>
                <a:lnTo>
                  <a:pt x="62" y="705"/>
                </a:lnTo>
                <a:lnTo>
                  <a:pt x="62" y="708"/>
                </a:lnTo>
                <a:lnTo>
                  <a:pt x="60" y="709"/>
                </a:lnTo>
                <a:lnTo>
                  <a:pt x="60" y="710"/>
                </a:lnTo>
                <a:lnTo>
                  <a:pt x="60" y="712"/>
                </a:lnTo>
                <a:lnTo>
                  <a:pt x="60" y="713"/>
                </a:lnTo>
                <a:lnTo>
                  <a:pt x="60" y="714"/>
                </a:lnTo>
                <a:lnTo>
                  <a:pt x="59" y="716"/>
                </a:lnTo>
                <a:lnTo>
                  <a:pt x="59" y="718"/>
                </a:lnTo>
                <a:lnTo>
                  <a:pt x="59" y="719"/>
                </a:lnTo>
                <a:lnTo>
                  <a:pt x="59" y="720"/>
                </a:lnTo>
                <a:lnTo>
                  <a:pt x="58" y="721"/>
                </a:lnTo>
                <a:lnTo>
                  <a:pt x="56" y="721"/>
                </a:lnTo>
                <a:lnTo>
                  <a:pt x="55" y="722"/>
                </a:lnTo>
                <a:lnTo>
                  <a:pt x="54" y="723"/>
                </a:lnTo>
                <a:lnTo>
                  <a:pt x="52" y="723"/>
                </a:lnTo>
                <a:lnTo>
                  <a:pt x="51" y="725"/>
                </a:lnTo>
                <a:lnTo>
                  <a:pt x="50" y="726"/>
                </a:lnTo>
                <a:lnTo>
                  <a:pt x="49" y="726"/>
                </a:lnTo>
                <a:lnTo>
                  <a:pt x="48" y="727"/>
                </a:lnTo>
                <a:lnTo>
                  <a:pt x="46" y="727"/>
                </a:lnTo>
                <a:lnTo>
                  <a:pt x="45" y="727"/>
                </a:lnTo>
                <a:lnTo>
                  <a:pt x="43" y="728"/>
                </a:lnTo>
                <a:lnTo>
                  <a:pt x="42" y="728"/>
                </a:lnTo>
                <a:lnTo>
                  <a:pt x="40" y="728"/>
                </a:lnTo>
                <a:lnTo>
                  <a:pt x="39" y="728"/>
                </a:lnTo>
                <a:lnTo>
                  <a:pt x="37" y="728"/>
                </a:lnTo>
                <a:lnTo>
                  <a:pt x="35" y="728"/>
                </a:lnTo>
                <a:lnTo>
                  <a:pt x="34" y="728"/>
                </a:lnTo>
                <a:lnTo>
                  <a:pt x="33" y="728"/>
                </a:lnTo>
                <a:lnTo>
                  <a:pt x="32" y="728"/>
                </a:lnTo>
                <a:lnTo>
                  <a:pt x="31" y="729"/>
                </a:lnTo>
                <a:lnTo>
                  <a:pt x="30" y="729"/>
                </a:lnTo>
                <a:lnTo>
                  <a:pt x="29" y="729"/>
                </a:lnTo>
                <a:lnTo>
                  <a:pt x="28" y="730"/>
                </a:lnTo>
                <a:lnTo>
                  <a:pt x="26" y="731"/>
                </a:lnTo>
                <a:lnTo>
                  <a:pt x="25" y="731"/>
                </a:lnTo>
                <a:lnTo>
                  <a:pt x="24" y="733"/>
                </a:lnTo>
                <a:lnTo>
                  <a:pt x="23" y="733"/>
                </a:lnTo>
                <a:lnTo>
                  <a:pt x="22" y="733"/>
                </a:lnTo>
                <a:lnTo>
                  <a:pt x="21" y="733"/>
                </a:lnTo>
                <a:lnTo>
                  <a:pt x="20" y="734"/>
                </a:lnTo>
                <a:lnTo>
                  <a:pt x="20" y="735"/>
                </a:lnTo>
                <a:lnTo>
                  <a:pt x="19" y="735"/>
                </a:lnTo>
                <a:lnTo>
                  <a:pt x="19" y="736"/>
                </a:lnTo>
                <a:lnTo>
                  <a:pt x="19" y="738"/>
                </a:lnTo>
                <a:lnTo>
                  <a:pt x="19" y="740"/>
                </a:lnTo>
                <a:lnTo>
                  <a:pt x="19" y="742"/>
                </a:lnTo>
                <a:lnTo>
                  <a:pt x="19" y="743"/>
                </a:lnTo>
                <a:lnTo>
                  <a:pt x="19" y="744"/>
                </a:lnTo>
                <a:lnTo>
                  <a:pt x="19" y="745"/>
                </a:lnTo>
                <a:lnTo>
                  <a:pt x="19" y="747"/>
                </a:lnTo>
                <a:lnTo>
                  <a:pt x="19" y="748"/>
                </a:lnTo>
                <a:lnTo>
                  <a:pt x="19" y="751"/>
                </a:lnTo>
                <a:lnTo>
                  <a:pt x="19" y="752"/>
                </a:lnTo>
                <a:lnTo>
                  <a:pt x="19" y="754"/>
                </a:lnTo>
                <a:lnTo>
                  <a:pt x="19" y="755"/>
                </a:lnTo>
                <a:lnTo>
                  <a:pt x="19" y="756"/>
                </a:lnTo>
                <a:lnTo>
                  <a:pt x="19" y="757"/>
                </a:lnTo>
                <a:lnTo>
                  <a:pt x="19" y="759"/>
                </a:lnTo>
                <a:lnTo>
                  <a:pt x="19" y="760"/>
                </a:lnTo>
                <a:lnTo>
                  <a:pt x="19" y="762"/>
                </a:lnTo>
                <a:lnTo>
                  <a:pt x="20" y="762"/>
                </a:lnTo>
                <a:lnTo>
                  <a:pt x="20" y="763"/>
                </a:lnTo>
                <a:lnTo>
                  <a:pt x="19" y="764"/>
                </a:lnTo>
                <a:lnTo>
                  <a:pt x="20" y="765"/>
                </a:lnTo>
                <a:lnTo>
                  <a:pt x="20" y="768"/>
                </a:lnTo>
                <a:lnTo>
                  <a:pt x="20" y="769"/>
                </a:lnTo>
                <a:lnTo>
                  <a:pt x="21" y="770"/>
                </a:lnTo>
                <a:lnTo>
                  <a:pt x="22" y="771"/>
                </a:lnTo>
                <a:lnTo>
                  <a:pt x="22" y="772"/>
                </a:lnTo>
                <a:lnTo>
                  <a:pt x="23" y="772"/>
                </a:lnTo>
                <a:lnTo>
                  <a:pt x="24" y="773"/>
                </a:lnTo>
                <a:lnTo>
                  <a:pt x="25" y="774"/>
                </a:lnTo>
                <a:lnTo>
                  <a:pt x="26" y="773"/>
                </a:lnTo>
                <a:lnTo>
                  <a:pt x="28" y="774"/>
                </a:lnTo>
                <a:lnTo>
                  <a:pt x="28" y="776"/>
                </a:lnTo>
                <a:lnTo>
                  <a:pt x="29" y="777"/>
                </a:lnTo>
                <a:lnTo>
                  <a:pt x="30" y="778"/>
                </a:lnTo>
                <a:lnTo>
                  <a:pt x="31" y="778"/>
                </a:lnTo>
                <a:lnTo>
                  <a:pt x="32" y="779"/>
                </a:lnTo>
                <a:lnTo>
                  <a:pt x="33" y="780"/>
                </a:lnTo>
                <a:lnTo>
                  <a:pt x="34" y="780"/>
                </a:lnTo>
                <a:lnTo>
                  <a:pt x="37" y="781"/>
                </a:lnTo>
                <a:lnTo>
                  <a:pt x="38" y="782"/>
                </a:lnTo>
                <a:lnTo>
                  <a:pt x="39" y="782"/>
                </a:lnTo>
                <a:lnTo>
                  <a:pt x="40" y="782"/>
                </a:lnTo>
                <a:lnTo>
                  <a:pt x="41" y="782"/>
                </a:lnTo>
                <a:lnTo>
                  <a:pt x="42" y="782"/>
                </a:lnTo>
                <a:lnTo>
                  <a:pt x="43" y="783"/>
                </a:lnTo>
                <a:lnTo>
                  <a:pt x="45" y="783"/>
                </a:lnTo>
                <a:lnTo>
                  <a:pt x="46" y="783"/>
                </a:lnTo>
                <a:lnTo>
                  <a:pt x="47" y="783"/>
                </a:lnTo>
                <a:lnTo>
                  <a:pt x="48" y="785"/>
                </a:lnTo>
                <a:lnTo>
                  <a:pt x="49" y="785"/>
                </a:lnTo>
                <a:lnTo>
                  <a:pt x="51" y="786"/>
                </a:lnTo>
                <a:lnTo>
                  <a:pt x="51" y="787"/>
                </a:lnTo>
                <a:lnTo>
                  <a:pt x="52" y="787"/>
                </a:lnTo>
                <a:lnTo>
                  <a:pt x="54" y="788"/>
                </a:lnTo>
                <a:lnTo>
                  <a:pt x="55" y="788"/>
                </a:lnTo>
                <a:lnTo>
                  <a:pt x="56" y="789"/>
                </a:lnTo>
                <a:lnTo>
                  <a:pt x="57" y="789"/>
                </a:lnTo>
                <a:lnTo>
                  <a:pt x="58" y="790"/>
                </a:lnTo>
                <a:lnTo>
                  <a:pt x="59" y="790"/>
                </a:lnTo>
                <a:lnTo>
                  <a:pt x="60" y="791"/>
                </a:lnTo>
                <a:lnTo>
                  <a:pt x="62" y="792"/>
                </a:lnTo>
                <a:lnTo>
                  <a:pt x="63" y="792"/>
                </a:lnTo>
                <a:lnTo>
                  <a:pt x="64" y="794"/>
                </a:lnTo>
                <a:lnTo>
                  <a:pt x="64" y="796"/>
                </a:lnTo>
                <a:lnTo>
                  <a:pt x="65" y="797"/>
                </a:lnTo>
                <a:lnTo>
                  <a:pt x="66" y="799"/>
                </a:lnTo>
                <a:lnTo>
                  <a:pt x="67" y="799"/>
                </a:lnTo>
                <a:lnTo>
                  <a:pt x="67" y="800"/>
                </a:lnTo>
                <a:lnTo>
                  <a:pt x="69" y="803"/>
                </a:lnTo>
                <a:lnTo>
                  <a:pt x="71" y="803"/>
                </a:lnTo>
                <a:lnTo>
                  <a:pt x="72" y="804"/>
                </a:lnTo>
                <a:lnTo>
                  <a:pt x="73" y="805"/>
                </a:lnTo>
                <a:lnTo>
                  <a:pt x="74" y="806"/>
                </a:lnTo>
                <a:lnTo>
                  <a:pt x="75" y="807"/>
                </a:lnTo>
                <a:lnTo>
                  <a:pt x="77" y="808"/>
                </a:lnTo>
                <a:lnTo>
                  <a:pt x="77" y="811"/>
                </a:lnTo>
                <a:lnTo>
                  <a:pt x="78" y="812"/>
                </a:lnTo>
                <a:lnTo>
                  <a:pt x="80" y="813"/>
                </a:lnTo>
                <a:lnTo>
                  <a:pt x="81" y="814"/>
                </a:lnTo>
                <a:lnTo>
                  <a:pt x="81" y="815"/>
                </a:lnTo>
                <a:lnTo>
                  <a:pt x="81" y="816"/>
                </a:lnTo>
                <a:lnTo>
                  <a:pt x="81" y="817"/>
                </a:lnTo>
                <a:lnTo>
                  <a:pt x="81" y="819"/>
                </a:lnTo>
                <a:lnTo>
                  <a:pt x="82" y="820"/>
                </a:lnTo>
                <a:lnTo>
                  <a:pt x="82" y="821"/>
                </a:lnTo>
                <a:lnTo>
                  <a:pt x="83" y="822"/>
                </a:lnTo>
                <a:lnTo>
                  <a:pt x="84" y="823"/>
                </a:lnTo>
                <a:lnTo>
                  <a:pt x="85" y="824"/>
                </a:lnTo>
                <a:lnTo>
                  <a:pt x="85" y="825"/>
                </a:lnTo>
                <a:lnTo>
                  <a:pt x="85" y="826"/>
                </a:lnTo>
                <a:lnTo>
                  <a:pt x="85" y="828"/>
                </a:lnTo>
                <a:lnTo>
                  <a:pt x="84" y="828"/>
                </a:lnTo>
                <a:lnTo>
                  <a:pt x="83" y="829"/>
                </a:lnTo>
                <a:lnTo>
                  <a:pt x="83" y="830"/>
                </a:lnTo>
                <a:lnTo>
                  <a:pt x="83" y="831"/>
                </a:lnTo>
                <a:lnTo>
                  <a:pt x="83" y="833"/>
                </a:lnTo>
                <a:lnTo>
                  <a:pt x="83" y="834"/>
                </a:lnTo>
                <a:lnTo>
                  <a:pt x="83" y="835"/>
                </a:lnTo>
                <a:lnTo>
                  <a:pt x="83" y="837"/>
                </a:lnTo>
                <a:lnTo>
                  <a:pt x="83" y="838"/>
                </a:lnTo>
                <a:lnTo>
                  <a:pt x="83" y="839"/>
                </a:lnTo>
                <a:lnTo>
                  <a:pt x="82" y="841"/>
                </a:lnTo>
                <a:lnTo>
                  <a:pt x="81" y="842"/>
                </a:lnTo>
                <a:lnTo>
                  <a:pt x="81" y="843"/>
                </a:lnTo>
                <a:lnTo>
                  <a:pt x="81" y="845"/>
                </a:lnTo>
                <a:lnTo>
                  <a:pt x="81" y="846"/>
                </a:lnTo>
                <a:lnTo>
                  <a:pt x="80" y="846"/>
                </a:lnTo>
                <a:lnTo>
                  <a:pt x="78" y="847"/>
                </a:lnTo>
                <a:lnTo>
                  <a:pt x="77" y="848"/>
                </a:lnTo>
                <a:lnTo>
                  <a:pt x="76" y="849"/>
                </a:lnTo>
                <a:lnTo>
                  <a:pt x="76" y="850"/>
                </a:lnTo>
                <a:lnTo>
                  <a:pt x="75" y="851"/>
                </a:lnTo>
                <a:lnTo>
                  <a:pt x="75" y="852"/>
                </a:lnTo>
                <a:lnTo>
                  <a:pt x="75" y="855"/>
                </a:lnTo>
                <a:lnTo>
                  <a:pt x="75" y="856"/>
                </a:lnTo>
                <a:lnTo>
                  <a:pt x="75" y="857"/>
                </a:lnTo>
                <a:lnTo>
                  <a:pt x="75" y="858"/>
                </a:lnTo>
                <a:lnTo>
                  <a:pt x="75" y="859"/>
                </a:lnTo>
                <a:lnTo>
                  <a:pt x="75" y="860"/>
                </a:lnTo>
                <a:lnTo>
                  <a:pt x="75" y="862"/>
                </a:lnTo>
                <a:lnTo>
                  <a:pt x="76" y="864"/>
                </a:lnTo>
                <a:lnTo>
                  <a:pt x="76" y="865"/>
                </a:lnTo>
                <a:lnTo>
                  <a:pt x="76" y="866"/>
                </a:lnTo>
                <a:lnTo>
                  <a:pt x="76" y="868"/>
                </a:lnTo>
                <a:lnTo>
                  <a:pt x="76" y="869"/>
                </a:lnTo>
                <a:lnTo>
                  <a:pt x="76" y="872"/>
                </a:lnTo>
                <a:lnTo>
                  <a:pt x="77" y="874"/>
                </a:lnTo>
                <a:lnTo>
                  <a:pt x="78" y="875"/>
                </a:lnTo>
                <a:lnTo>
                  <a:pt x="78" y="876"/>
                </a:lnTo>
                <a:lnTo>
                  <a:pt x="80" y="877"/>
                </a:lnTo>
                <a:lnTo>
                  <a:pt x="80" y="880"/>
                </a:lnTo>
                <a:lnTo>
                  <a:pt x="80" y="881"/>
                </a:lnTo>
                <a:lnTo>
                  <a:pt x="80" y="882"/>
                </a:lnTo>
                <a:lnTo>
                  <a:pt x="80" y="884"/>
                </a:lnTo>
                <a:lnTo>
                  <a:pt x="81" y="884"/>
                </a:lnTo>
                <a:lnTo>
                  <a:pt x="82" y="885"/>
                </a:lnTo>
                <a:lnTo>
                  <a:pt x="83" y="886"/>
                </a:lnTo>
                <a:lnTo>
                  <a:pt x="84" y="886"/>
                </a:lnTo>
                <a:lnTo>
                  <a:pt x="85" y="888"/>
                </a:lnTo>
                <a:lnTo>
                  <a:pt x="86" y="889"/>
                </a:lnTo>
                <a:lnTo>
                  <a:pt x="88" y="889"/>
                </a:lnTo>
                <a:lnTo>
                  <a:pt x="90" y="889"/>
                </a:lnTo>
                <a:lnTo>
                  <a:pt x="91" y="889"/>
                </a:lnTo>
                <a:lnTo>
                  <a:pt x="92" y="890"/>
                </a:lnTo>
                <a:lnTo>
                  <a:pt x="94" y="889"/>
                </a:lnTo>
                <a:lnTo>
                  <a:pt x="95" y="889"/>
                </a:lnTo>
                <a:lnTo>
                  <a:pt x="97" y="890"/>
                </a:lnTo>
                <a:lnTo>
                  <a:pt x="98" y="890"/>
                </a:lnTo>
                <a:lnTo>
                  <a:pt x="99" y="890"/>
                </a:lnTo>
                <a:lnTo>
                  <a:pt x="100" y="890"/>
                </a:lnTo>
                <a:lnTo>
                  <a:pt x="102" y="891"/>
                </a:lnTo>
                <a:lnTo>
                  <a:pt x="102" y="892"/>
                </a:lnTo>
                <a:lnTo>
                  <a:pt x="103" y="893"/>
                </a:lnTo>
                <a:lnTo>
                  <a:pt x="105" y="894"/>
                </a:lnTo>
                <a:lnTo>
                  <a:pt x="106" y="897"/>
                </a:lnTo>
                <a:lnTo>
                  <a:pt x="107" y="897"/>
                </a:lnTo>
                <a:lnTo>
                  <a:pt x="108" y="898"/>
                </a:lnTo>
                <a:lnTo>
                  <a:pt x="108" y="899"/>
                </a:lnTo>
                <a:lnTo>
                  <a:pt x="108" y="900"/>
                </a:lnTo>
                <a:lnTo>
                  <a:pt x="108" y="901"/>
                </a:lnTo>
                <a:lnTo>
                  <a:pt x="108" y="902"/>
                </a:lnTo>
                <a:lnTo>
                  <a:pt x="108" y="905"/>
                </a:lnTo>
                <a:lnTo>
                  <a:pt x="109" y="906"/>
                </a:lnTo>
                <a:lnTo>
                  <a:pt x="110" y="907"/>
                </a:lnTo>
                <a:lnTo>
                  <a:pt x="111" y="908"/>
                </a:lnTo>
                <a:lnTo>
                  <a:pt x="111" y="909"/>
                </a:lnTo>
                <a:lnTo>
                  <a:pt x="112" y="910"/>
                </a:lnTo>
                <a:lnTo>
                  <a:pt x="114" y="912"/>
                </a:lnTo>
                <a:lnTo>
                  <a:pt x="115" y="914"/>
                </a:lnTo>
                <a:lnTo>
                  <a:pt x="116" y="914"/>
                </a:lnTo>
                <a:lnTo>
                  <a:pt x="117" y="916"/>
                </a:lnTo>
                <a:lnTo>
                  <a:pt x="118" y="917"/>
                </a:lnTo>
                <a:lnTo>
                  <a:pt x="118" y="918"/>
                </a:lnTo>
                <a:lnTo>
                  <a:pt x="119" y="919"/>
                </a:lnTo>
                <a:lnTo>
                  <a:pt x="120" y="919"/>
                </a:lnTo>
                <a:lnTo>
                  <a:pt x="121" y="919"/>
                </a:lnTo>
                <a:lnTo>
                  <a:pt x="123" y="921"/>
                </a:lnTo>
                <a:lnTo>
                  <a:pt x="123" y="923"/>
                </a:lnTo>
                <a:lnTo>
                  <a:pt x="123" y="925"/>
                </a:lnTo>
                <a:lnTo>
                  <a:pt x="124" y="926"/>
                </a:lnTo>
                <a:lnTo>
                  <a:pt x="125" y="927"/>
                </a:lnTo>
                <a:lnTo>
                  <a:pt x="126" y="927"/>
                </a:lnTo>
                <a:lnTo>
                  <a:pt x="127" y="929"/>
                </a:lnTo>
                <a:lnTo>
                  <a:pt x="127" y="931"/>
                </a:lnTo>
                <a:lnTo>
                  <a:pt x="128" y="932"/>
                </a:lnTo>
                <a:lnTo>
                  <a:pt x="129" y="933"/>
                </a:lnTo>
                <a:lnTo>
                  <a:pt x="132" y="934"/>
                </a:lnTo>
                <a:lnTo>
                  <a:pt x="133" y="934"/>
                </a:lnTo>
                <a:lnTo>
                  <a:pt x="134" y="934"/>
                </a:lnTo>
                <a:lnTo>
                  <a:pt x="135" y="935"/>
                </a:lnTo>
                <a:lnTo>
                  <a:pt x="135" y="936"/>
                </a:lnTo>
                <a:lnTo>
                  <a:pt x="135" y="937"/>
                </a:lnTo>
                <a:lnTo>
                  <a:pt x="136" y="938"/>
                </a:lnTo>
                <a:lnTo>
                  <a:pt x="136" y="940"/>
                </a:lnTo>
                <a:lnTo>
                  <a:pt x="137" y="942"/>
                </a:lnTo>
                <a:lnTo>
                  <a:pt x="138" y="942"/>
                </a:lnTo>
                <a:lnTo>
                  <a:pt x="140" y="942"/>
                </a:lnTo>
                <a:lnTo>
                  <a:pt x="141" y="942"/>
                </a:lnTo>
                <a:lnTo>
                  <a:pt x="142" y="942"/>
                </a:lnTo>
                <a:lnTo>
                  <a:pt x="143" y="942"/>
                </a:lnTo>
                <a:lnTo>
                  <a:pt x="144" y="942"/>
                </a:lnTo>
                <a:lnTo>
                  <a:pt x="146" y="941"/>
                </a:lnTo>
                <a:lnTo>
                  <a:pt x="148" y="941"/>
                </a:lnTo>
                <a:lnTo>
                  <a:pt x="150" y="941"/>
                </a:lnTo>
                <a:lnTo>
                  <a:pt x="151" y="941"/>
                </a:lnTo>
                <a:lnTo>
                  <a:pt x="152" y="941"/>
                </a:lnTo>
                <a:lnTo>
                  <a:pt x="153" y="941"/>
                </a:lnTo>
                <a:lnTo>
                  <a:pt x="154" y="942"/>
                </a:lnTo>
                <a:lnTo>
                  <a:pt x="155" y="942"/>
                </a:lnTo>
                <a:lnTo>
                  <a:pt x="157" y="942"/>
                </a:lnTo>
                <a:lnTo>
                  <a:pt x="159" y="942"/>
                </a:lnTo>
                <a:lnTo>
                  <a:pt x="161" y="942"/>
                </a:lnTo>
                <a:lnTo>
                  <a:pt x="162" y="942"/>
                </a:lnTo>
                <a:lnTo>
                  <a:pt x="163" y="943"/>
                </a:lnTo>
                <a:lnTo>
                  <a:pt x="164" y="943"/>
                </a:lnTo>
                <a:lnTo>
                  <a:pt x="166" y="943"/>
                </a:lnTo>
                <a:lnTo>
                  <a:pt x="168" y="944"/>
                </a:lnTo>
                <a:lnTo>
                  <a:pt x="169" y="944"/>
                </a:lnTo>
                <a:lnTo>
                  <a:pt x="170" y="945"/>
                </a:lnTo>
                <a:lnTo>
                  <a:pt x="170" y="946"/>
                </a:lnTo>
                <a:lnTo>
                  <a:pt x="170" y="948"/>
                </a:lnTo>
                <a:lnTo>
                  <a:pt x="171" y="949"/>
                </a:lnTo>
                <a:lnTo>
                  <a:pt x="171" y="950"/>
                </a:lnTo>
                <a:lnTo>
                  <a:pt x="174" y="950"/>
                </a:lnTo>
                <a:lnTo>
                  <a:pt x="175" y="950"/>
                </a:lnTo>
                <a:lnTo>
                  <a:pt x="176" y="951"/>
                </a:lnTo>
                <a:lnTo>
                  <a:pt x="177" y="951"/>
                </a:lnTo>
                <a:lnTo>
                  <a:pt x="177" y="953"/>
                </a:lnTo>
                <a:lnTo>
                  <a:pt x="178" y="954"/>
                </a:lnTo>
                <a:lnTo>
                  <a:pt x="178" y="955"/>
                </a:lnTo>
                <a:lnTo>
                  <a:pt x="178" y="957"/>
                </a:lnTo>
                <a:lnTo>
                  <a:pt x="178" y="959"/>
                </a:lnTo>
                <a:lnTo>
                  <a:pt x="178" y="960"/>
                </a:lnTo>
                <a:lnTo>
                  <a:pt x="178" y="961"/>
                </a:lnTo>
                <a:lnTo>
                  <a:pt x="178" y="962"/>
                </a:lnTo>
                <a:lnTo>
                  <a:pt x="178" y="963"/>
                </a:lnTo>
                <a:lnTo>
                  <a:pt x="178" y="964"/>
                </a:lnTo>
                <a:lnTo>
                  <a:pt x="177" y="966"/>
                </a:lnTo>
                <a:lnTo>
                  <a:pt x="176" y="967"/>
                </a:lnTo>
                <a:lnTo>
                  <a:pt x="175" y="967"/>
                </a:lnTo>
                <a:lnTo>
                  <a:pt x="174" y="968"/>
                </a:lnTo>
                <a:lnTo>
                  <a:pt x="174" y="969"/>
                </a:lnTo>
                <a:lnTo>
                  <a:pt x="174" y="970"/>
                </a:lnTo>
                <a:lnTo>
                  <a:pt x="174" y="971"/>
                </a:lnTo>
                <a:lnTo>
                  <a:pt x="174" y="974"/>
                </a:lnTo>
                <a:lnTo>
                  <a:pt x="174" y="975"/>
                </a:lnTo>
                <a:lnTo>
                  <a:pt x="172" y="976"/>
                </a:lnTo>
                <a:lnTo>
                  <a:pt x="171" y="976"/>
                </a:lnTo>
                <a:lnTo>
                  <a:pt x="170" y="978"/>
                </a:lnTo>
                <a:lnTo>
                  <a:pt x="170" y="979"/>
                </a:lnTo>
                <a:lnTo>
                  <a:pt x="169" y="980"/>
                </a:lnTo>
                <a:lnTo>
                  <a:pt x="169" y="981"/>
                </a:lnTo>
                <a:lnTo>
                  <a:pt x="169" y="985"/>
                </a:lnTo>
                <a:lnTo>
                  <a:pt x="170" y="987"/>
                </a:lnTo>
                <a:lnTo>
                  <a:pt x="170" y="988"/>
                </a:lnTo>
                <a:lnTo>
                  <a:pt x="170" y="991"/>
                </a:lnTo>
                <a:lnTo>
                  <a:pt x="170" y="993"/>
                </a:lnTo>
                <a:lnTo>
                  <a:pt x="170" y="994"/>
                </a:lnTo>
                <a:lnTo>
                  <a:pt x="170" y="995"/>
                </a:lnTo>
                <a:lnTo>
                  <a:pt x="170" y="996"/>
                </a:lnTo>
                <a:lnTo>
                  <a:pt x="170" y="997"/>
                </a:lnTo>
                <a:lnTo>
                  <a:pt x="170" y="998"/>
                </a:lnTo>
                <a:lnTo>
                  <a:pt x="170" y="1000"/>
                </a:lnTo>
                <a:lnTo>
                  <a:pt x="170" y="1001"/>
                </a:lnTo>
                <a:lnTo>
                  <a:pt x="171" y="1002"/>
                </a:lnTo>
                <a:lnTo>
                  <a:pt x="172" y="1003"/>
                </a:lnTo>
                <a:lnTo>
                  <a:pt x="174" y="1004"/>
                </a:lnTo>
                <a:lnTo>
                  <a:pt x="175" y="1005"/>
                </a:lnTo>
                <a:lnTo>
                  <a:pt x="175" y="1006"/>
                </a:lnTo>
                <a:lnTo>
                  <a:pt x="175" y="1009"/>
                </a:lnTo>
                <a:lnTo>
                  <a:pt x="176" y="1010"/>
                </a:lnTo>
                <a:lnTo>
                  <a:pt x="178" y="1011"/>
                </a:lnTo>
                <a:lnTo>
                  <a:pt x="179" y="1011"/>
                </a:lnTo>
                <a:lnTo>
                  <a:pt x="180" y="1012"/>
                </a:lnTo>
                <a:lnTo>
                  <a:pt x="181" y="1013"/>
                </a:lnTo>
                <a:lnTo>
                  <a:pt x="184" y="1014"/>
                </a:lnTo>
                <a:lnTo>
                  <a:pt x="184" y="1015"/>
                </a:lnTo>
                <a:lnTo>
                  <a:pt x="185" y="1017"/>
                </a:lnTo>
                <a:lnTo>
                  <a:pt x="185" y="1018"/>
                </a:lnTo>
                <a:lnTo>
                  <a:pt x="185" y="1019"/>
                </a:lnTo>
                <a:lnTo>
                  <a:pt x="185" y="1020"/>
                </a:lnTo>
                <a:lnTo>
                  <a:pt x="186" y="1021"/>
                </a:lnTo>
                <a:lnTo>
                  <a:pt x="187" y="1022"/>
                </a:lnTo>
                <a:lnTo>
                  <a:pt x="188" y="1022"/>
                </a:lnTo>
                <a:lnTo>
                  <a:pt x="189" y="1022"/>
                </a:lnTo>
                <a:lnTo>
                  <a:pt x="191" y="1023"/>
                </a:lnTo>
                <a:lnTo>
                  <a:pt x="192" y="1023"/>
                </a:lnTo>
                <a:lnTo>
                  <a:pt x="193" y="1024"/>
                </a:lnTo>
                <a:lnTo>
                  <a:pt x="194" y="1027"/>
                </a:lnTo>
                <a:lnTo>
                  <a:pt x="195" y="1028"/>
                </a:lnTo>
                <a:lnTo>
                  <a:pt x="197" y="1029"/>
                </a:lnTo>
                <a:lnTo>
                  <a:pt x="197" y="1030"/>
                </a:lnTo>
                <a:lnTo>
                  <a:pt x="200" y="1030"/>
                </a:lnTo>
                <a:lnTo>
                  <a:pt x="201" y="1030"/>
                </a:lnTo>
                <a:lnTo>
                  <a:pt x="202" y="1030"/>
                </a:lnTo>
                <a:lnTo>
                  <a:pt x="203" y="1031"/>
                </a:lnTo>
                <a:lnTo>
                  <a:pt x="204" y="1031"/>
                </a:lnTo>
                <a:lnTo>
                  <a:pt x="205" y="1031"/>
                </a:lnTo>
                <a:lnTo>
                  <a:pt x="206" y="1032"/>
                </a:lnTo>
                <a:lnTo>
                  <a:pt x="207" y="1034"/>
                </a:lnTo>
                <a:lnTo>
                  <a:pt x="209" y="1035"/>
                </a:lnTo>
                <a:lnTo>
                  <a:pt x="209" y="1036"/>
                </a:lnTo>
                <a:lnTo>
                  <a:pt x="209" y="1037"/>
                </a:lnTo>
                <a:lnTo>
                  <a:pt x="210" y="1038"/>
                </a:lnTo>
                <a:lnTo>
                  <a:pt x="210" y="1039"/>
                </a:lnTo>
                <a:lnTo>
                  <a:pt x="210" y="1040"/>
                </a:lnTo>
                <a:lnTo>
                  <a:pt x="214" y="1044"/>
                </a:lnTo>
                <a:lnTo>
                  <a:pt x="220" y="1044"/>
                </a:lnTo>
                <a:lnTo>
                  <a:pt x="226" y="1045"/>
                </a:lnTo>
                <a:lnTo>
                  <a:pt x="232" y="1053"/>
                </a:lnTo>
                <a:lnTo>
                  <a:pt x="240" y="1058"/>
                </a:lnTo>
                <a:lnTo>
                  <a:pt x="246" y="1058"/>
                </a:lnTo>
                <a:lnTo>
                  <a:pt x="249" y="1058"/>
                </a:lnTo>
                <a:lnTo>
                  <a:pt x="256" y="1060"/>
                </a:lnTo>
                <a:lnTo>
                  <a:pt x="264" y="1060"/>
                </a:lnTo>
                <a:lnTo>
                  <a:pt x="270" y="1060"/>
                </a:lnTo>
                <a:lnTo>
                  <a:pt x="277" y="1058"/>
                </a:lnTo>
                <a:lnTo>
                  <a:pt x="280" y="1053"/>
                </a:lnTo>
                <a:lnTo>
                  <a:pt x="284" y="1046"/>
                </a:lnTo>
                <a:lnTo>
                  <a:pt x="286" y="1041"/>
                </a:lnTo>
                <a:lnTo>
                  <a:pt x="289" y="1037"/>
                </a:lnTo>
                <a:lnTo>
                  <a:pt x="291" y="1031"/>
                </a:lnTo>
                <a:lnTo>
                  <a:pt x="294" y="1026"/>
                </a:lnTo>
                <a:lnTo>
                  <a:pt x="297" y="1018"/>
                </a:lnTo>
                <a:lnTo>
                  <a:pt x="299" y="1014"/>
                </a:lnTo>
                <a:lnTo>
                  <a:pt x="305" y="1009"/>
                </a:lnTo>
                <a:lnTo>
                  <a:pt x="309" y="1007"/>
                </a:lnTo>
                <a:lnTo>
                  <a:pt x="312" y="1004"/>
                </a:lnTo>
                <a:lnTo>
                  <a:pt x="315" y="1002"/>
                </a:lnTo>
                <a:lnTo>
                  <a:pt x="317" y="998"/>
                </a:lnTo>
                <a:lnTo>
                  <a:pt x="321" y="996"/>
                </a:lnTo>
                <a:lnTo>
                  <a:pt x="323" y="993"/>
                </a:lnTo>
                <a:lnTo>
                  <a:pt x="329" y="991"/>
                </a:lnTo>
                <a:lnTo>
                  <a:pt x="332" y="987"/>
                </a:lnTo>
                <a:lnTo>
                  <a:pt x="338" y="987"/>
                </a:lnTo>
                <a:lnTo>
                  <a:pt x="343" y="986"/>
                </a:lnTo>
                <a:lnTo>
                  <a:pt x="350" y="986"/>
                </a:lnTo>
                <a:lnTo>
                  <a:pt x="356" y="986"/>
                </a:lnTo>
                <a:lnTo>
                  <a:pt x="359" y="986"/>
                </a:lnTo>
                <a:lnTo>
                  <a:pt x="367" y="987"/>
                </a:lnTo>
                <a:lnTo>
                  <a:pt x="373" y="992"/>
                </a:lnTo>
                <a:lnTo>
                  <a:pt x="380" y="995"/>
                </a:lnTo>
                <a:lnTo>
                  <a:pt x="386" y="1001"/>
                </a:lnTo>
                <a:lnTo>
                  <a:pt x="392" y="1006"/>
                </a:lnTo>
                <a:lnTo>
                  <a:pt x="394" y="1012"/>
                </a:lnTo>
                <a:lnTo>
                  <a:pt x="395" y="1021"/>
                </a:lnTo>
                <a:lnTo>
                  <a:pt x="395" y="1024"/>
                </a:lnTo>
                <a:lnTo>
                  <a:pt x="403" y="1024"/>
                </a:lnTo>
                <a:lnTo>
                  <a:pt x="410" y="1024"/>
                </a:lnTo>
                <a:lnTo>
                  <a:pt x="416" y="1024"/>
                </a:lnTo>
                <a:lnTo>
                  <a:pt x="421" y="1022"/>
                </a:lnTo>
                <a:lnTo>
                  <a:pt x="424" y="1021"/>
                </a:lnTo>
                <a:lnTo>
                  <a:pt x="427" y="1018"/>
                </a:lnTo>
                <a:lnTo>
                  <a:pt x="429" y="1018"/>
                </a:lnTo>
                <a:lnTo>
                  <a:pt x="433" y="1018"/>
                </a:lnTo>
                <a:lnTo>
                  <a:pt x="435" y="1018"/>
                </a:lnTo>
                <a:lnTo>
                  <a:pt x="438" y="1018"/>
                </a:lnTo>
                <a:lnTo>
                  <a:pt x="445" y="1018"/>
                </a:lnTo>
                <a:lnTo>
                  <a:pt x="449" y="1018"/>
                </a:lnTo>
                <a:lnTo>
                  <a:pt x="451" y="1018"/>
                </a:lnTo>
                <a:lnTo>
                  <a:pt x="454" y="1014"/>
                </a:lnTo>
                <a:lnTo>
                  <a:pt x="458" y="1012"/>
                </a:lnTo>
                <a:lnTo>
                  <a:pt x="458" y="1010"/>
                </a:lnTo>
                <a:lnTo>
                  <a:pt x="459" y="1005"/>
                </a:lnTo>
                <a:lnTo>
                  <a:pt x="461" y="1002"/>
                </a:lnTo>
                <a:lnTo>
                  <a:pt x="463" y="1000"/>
                </a:lnTo>
                <a:lnTo>
                  <a:pt x="468" y="995"/>
                </a:lnTo>
                <a:lnTo>
                  <a:pt x="470" y="992"/>
                </a:lnTo>
                <a:lnTo>
                  <a:pt x="473" y="991"/>
                </a:lnTo>
                <a:lnTo>
                  <a:pt x="478" y="992"/>
                </a:lnTo>
                <a:lnTo>
                  <a:pt x="479" y="991"/>
                </a:lnTo>
                <a:lnTo>
                  <a:pt x="480" y="991"/>
                </a:lnTo>
                <a:lnTo>
                  <a:pt x="482" y="992"/>
                </a:lnTo>
                <a:lnTo>
                  <a:pt x="484" y="994"/>
                </a:lnTo>
                <a:lnTo>
                  <a:pt x="486" y="995"/>
                </a:lnTo>
                <a:lnTo>
                  <a:pt x="489" y="996"/>
                </a:lnTo>
                <a:lnTo>
                  <a:pt x="493" y="1001"/>
                </a:lnTo>
                <a:lnTo>
                  <a:pt x="495" y="1003"/>
                </a:lnTo>
                <a:lnTo>
                  <a:pt x="496" y="1006"/>
                </a:lnTo>
                <a:lnTo>
                  <a:pt x="496" y="1010"/>
                </a:lnTo>
                <a:lnTo>
                  <a:pt x="497" y="1015"/>
                </a:lnTo>
                <a:lnTo>
                  <a:pt x="498" y="1019"/>
                </a:lnTo>
                <a:lnTo>
                  <a:pt x="499" y="1024"/>
                </a:lnTo>
                <a:lnTo>
                  <a:pt x="502" y="1030"/>
                </a:lnTo>
                <a:lnTo>
                  <a:pt x="505" y="1032"/>
                </a:lnTo>
                <a:lnTo>
                  <a:pt x="504" y="1032"/>
                </a:lnTo>
                <a:lnTo>
                  <a:pt x="510" y="1034"/>
                </a:lnTo>
                <a:lnTo>
                  <a:pt x="515" y="1036"/>
                </a:lnTo>
                <a:lnTo>
                  <a:pt x="519" y="1037"/>
                </a:lnTo>
                <a:lnTo>
                  <a:pt x="522" y="1039"/>
                </a:lnTo>
                <a:lnTo>
                  <a:pt x="524" y="1040"/>
                </a:lnTo>
                <a:lnTo>
                  <a:pt x="526" y="1040"/>
                </a:lnTo>
                <a:lnTo>
                  <a:pt x="528" y="1043"/>
                </a:lnTo>
                <a:lnTo>
                  <a:pt x="528" y="1044"/>
                </a:lnTo>
                <a:lnTo>
                  <a:pt x="529" y="1046"/>
                </a:lnTo>
                <a:lnTo>
                  <a:pt x="533" y="1050"/>
                </a:lnTo>
                <a:lnTo>
                  <a:pt x="538" y="1052"/>
                </a:lnTo>
                <a:lnTo>
                  <a:pt x="540" y="1053"/>
                </a:lnTo>
                <a:lnTo>
                  <a:pt x="542" y="1053"/>
                </a:lnTo>
                <a:lnTo>
                  <a:pt x="547" y="1053"/>
                </a:lnTo>
                <a:lnTo>
                  <a:pt x="552" y="1053"/>
                </a:lnTo>
                <a:lnTo>
                  <a:pt x="555" y="1053"/>
                </a:lnTo>
                <a:lnTo>
                  <a:pt x="557" y="1053"/>
                </a:lnTo>
                <a:lnTo>
                  <a:pt x="562" y="1053"/>
                </a:lnTo>
                <a:lnTo>
                  <a:pt x="565" y="1052"/>
                </a:lnTo>
                <a:lnTo>
                  <a:pt x="569" y="1049"/>
                </a:lnTo>
                <a:lnTo>
                  <a:pt x="571" y="1047"/>
                </a:lnTo>
                <a:lnTo>
                  <a:pt x="574" y="1046"/>
                </a:lnTo>
                <a:lnTo>
                  <a:pt x="576" y="1045"/>
                </a:lnTo>
                <a:lnTo>
                  <a:pt x="582" y="1044"/>
                </a:lnTo>
                <a:lnTo>
                  <a:pt x="587" y="1043"/>
                </a:lnTo>
                <a:lnTo>
                  <a:pt x="590" y="1043"/>
                </a:lnTo>
                <a:lnTo>
                  <a:pt x="592" y="1040"/>
                </a:lnTo>
                <a:lnTo>
                  <a:pt x="596" y="1038"/>
                </a:lnTo>
                <a:lnTo>
                  <a:pt x="599" y="1038"/>
                </a:lnTo>
                <a:lnTo>
                  <a:pt x="602" y="1037"/>
                </a:lnTo>
                <a:lnTo>
                  <a:pt x="606" y="1037"/>
                </a:lnTo>
                <a:lnTo>
                  <a:pt x="609" y="1037"/>
                </a:lnTo>
                <a:lnTo>
                  <a:pt x="614" y="1037"/>
                </a:lnTo>
                <a:lnTo>
                  <a:pt x="616" y="1037"/>
                </a:lnTo>
                <a:lnTo>
                  <a:pt x="619" y="1037"/>
                </a:lnTo>
                <a:lnTo>
                  <a:pt x="622" y="1036"/>
                </a:lnTo>
                <a:lnTo>
                  <a:pt x="624" y="1035"/>
                </a:lnTo>
                <a:lnTo>
                  <a:pt x="627" y="1035"/>
                </a:lnTo>
                <a:lnTo>
                  <a:pt x="631" y="1035"/>
                </a:lnTo>
                <a:lnTo>
                  <a:pt x="634" y="1035"/>
                </a:lnTo>
                <a:lnTo>
                  <a:pt x="639" y="1034"/>
                </a:lnTo>
                <a:lnTo>
                  <a:pt x="641" y="1032"/>
                </a:lnTo>
                <a:lnTo>
                  <a:pt x="643" y="1031"/>
                </a:lnTo>
                <a:lnTo>
                  <a:pt x="648" y="1031"/>
                </a:lnTo>
                <a:lnTo>
                  <a:pt x="651" y="1031"/>
                </a:lnTo>
                <a:lnTo>
                  <a:pt x="655" y="1032"/>
                </a:lnTo>
                <a:lnTo>
                  <a:pt x="658" y="1035"/>
                </a:lnTo>
                <a:lnTo>
                  <a:pt x="661" y="1037"/>
                </a:lnTo>
                <a:lnTo>
                  <a:pt x="665" y="1039"/>
                </a:lnTo>
                <a:lnTo>
                  <a:pt x="668" y="1039"/>
                </a:lnTo>
                <a:lnTo>
                  <a:pt x="671" y="1039"/>
                </a:lnTo>
                <a:lnTo>
                  <a:pt x="674" y="1039"/>
                </a:lnTo>
                <a:lnTo>
                  <a:pt x="678" y="1039"/>
                </a:lnTo>
                <a:lnTo>
                  <a:pt x="683" y="1039"/>
                </a:lnTo>
                <a:lnTo>
                  <a:pt x="687" y="1039"/>
                </a:lnTo>
                <a:lnTo>
                  <a:pt x="691" y="1037"/>
                </a:lnTo>
                <a:lnTo>
                  <a:pt x="693" y="1036"/>
                </a:lnTo>
                <a:lnTo>
                  <a:pt x="694" y="1032"/>
                </a:lnTo>
                <a:lnTo>
                  <a:pt x="695" y="1030"/>
                </a:lnTo>
                <a:lnTo>
                  <a:pt x="696" y="1028"/>
                </a:lnTo>
                <a:lnTo>
                  <a:pt x="700" y="1026"/>
                </a:lnTo>
                <a:lnTo>
                  <a:pt x="702" y="1023"/>
                </a:lnTo>
                <a:lnTo>
                  <a:pt x="707" y="1022"/>
                </a:lnTo>
                <a:lnTo>
                  <a:pt x="710" y="1021"/>
                </a:lnTo>
                <a:lnTo>
                  <a:pt x="711" y="1019"/>
                </a:lnTo>
                <a:lnTo>
                  <a:pt x="714" y="1018"/>
                </a:lnTo>
                <a:lnTo>
                  <a:pt x="718" y="1014"/>
                </a:lnTo>
                <a:lnTo>
                  <a:pt x="721" y="1012"/>
                </a:lnTo>
                <a:lnTo>
                  <a:pt x="724" y="1010"/>
                </a:lnTo>
                <a:lnTo>
                  <a:pt x="726" y="1010"/>
                </a:lnTo>
                <a:lnTo>
                  <a:pt x="730" y="1005"/>
                </a:lnTo>
                <a:lnTo>
                  <a:pt x="733" y="1004"/>
                </a:lnTo>
                <a:lnTo>
                  <a:pt x="736" y="1004"/>
                </a:lnTo>
                <a:lnTo>
                  <a:pt x="738" y="1004"/>
                </a:lnTo>
                <a:lnTo>
                  <a:pt x="741" y="1004"/>
                </a:lnTo>
                <a:lnTo>
                  <a:pt x="745" y="1003"/>
                </a:lnTo>
                <a:lnTo>
                  <a:pt x="747" y="1003"/>
                </a:lnTo>
                <a:lnTo>
                  <a:pt x="752" y="1003"/>
                </a:lnTo>
                <a:lnTo>
                  <a:pt x="755" y="1003"/>
                </a:lnTo>
                <a:lnTo>
                  <a:pt x="760" y="1003"/>
                </a:lnTo>
                <a:lnTo>
                  <a:pt x="763" y="1005"/>
                </a:lnTo>
                <a:lnTo>
                  <a:pt x="765" y="1006"/>
                </a:lnTo>
                <a:lnTo>
                  <a:pt x="769" y="1009"/>
                </a:lnTo>
                <a:lnTo>
                  <a:pt x="773" y="1010"/>
                </a:lnTo>
                <a:lnTo>
                  <a:pt x="777" y="1011"/>
                </a:lnTo>
                <a:lnTo>
                  <a:pt x="781" y="1011"/>
                </a:lnTo>
                <a:lnTo>
                  <a:pt x="787" y="1011"/>
                </a:lnTo>
                <a:lnTo>
                  <a:pt x="789" y="1011"/>
                </a:lnTo>
                <a:lnTo>
                  <a:pt x="793" y="1011"/>
                </a:lnTo>
                <a:lnTo>
                  <a:pt x="795" y="1011"/>
                </a:lnTo>
                <a:lnTo>
                  <a:pt x="798" y="1011"/>
                </a:lnTo>
                <a:lnTo>
                  <a:pt x="802" y="1011"/>
                </a:lnTo>
                <a:lnTo>
                  <a:pt x="807" y="1011"/>
                </a:lnTo>
                <a:lnTo>
                  <a:pt x="810" y="1011"/>
                </a:lnTo>
                <a:lnTo>
                  <a:pt x="816" y="1011"/>
                </a:lnTo>
                <a:lnTo>
                  <a:pt x="821" y="1011"/>
                </a:lnTo>
                <a:lnTo>
                  <a:pt x="823" y="1011"/>
                </a:lnTo>
                <a:lnTo>
                  <a:pt x="827" y="1010"/>
                </a:lnTo>
                <a:lnTo>
                  <a:pt x="830" y="1009"/>
                </a:lnTo>
                <a:lnTo>
                  <a:pt x="833" y="1009"/>
                </a:lnTo>
                <a:lnTo>
                  <a:pt x="841" y="1007"/>
                </a:lnTo>
                <a:lnTo>
                  <a:pt x="844" y="1007"/>
                </a:lnTo>
                <a:lnTo>
                  <a:pt x="846" y="1007"/>
                </a:lnTo>
                <a:lnTo>
                  <a:pt x="850" y="1007"/>
                </a:lnTo>
                <a:lnTo>
                  <a:pt x="856" y="1007"/>
                </a:lnTo>
                <a:lnTo>
                  <a:pt x="859" y="1007"/>
                </a:lnTo>
                <a:lnTo>
                  <a:pt x="865" y="1009"/>
                </a:lnTo>
                <a:lnTo>
                  <a:pt x="870" y="1010"/>
                </a:lnTo>
                <a:lnTo>
                  <a:pt x="874" y="1013"/>
                </a:lnTo>
                <a:lnTo>
                  <a:pt x="877" y="1013"/>
                </a:lnTo>
                <a:lnTo>
                  <a:pt x="879" y="1015"/>
                </a:lnTo>
                <a:lnTo>
                  <a:pt x="880" y="1019"/>
                </a:lnTo>
                <a:lnTo>
                  <a:pt x="883" y="1020"/>
                </a:lnTo>
                <a:lnTo>
                  <a:pt x="884" y="1026"/>
                </a:lnTo>
                <a:lnTo>
                  <a:pt x="888" y="1029"/>
                </a:lnTo>
                <a:lnTo>
                  <a:pt x="890" y="1029"/>
                </a:lnTo>
                <a:lnTo>
                  <a:pt x="893" y="1031"/>
                </a:lnTo>
                <a:lnTo>
                  <a:pt x="898" y="1032"/>
                </a:lnTo>
                <a:lnTo>
                  <a:pt x="900" y="1034"/>
                </a:lnTo>
                <a:lnTo>
                  <a:pt x="903" y="1035"/>
                </a:lnTo>
                <a:lnTo>
                  <a:pt x="906" y="1037"/>
                </a:lnTo>
                <a:lnTo>
                  <a:pt x="908" y="1039"/>
                </a:lnTo>
                <a:lnTo>
                  <a:pt x="909" y="1041"/>
                </a:lnTo>
                <a:lnTo>
                  <a:pt x="909" y="1045"/>
                </a:lnTo>
                <a:lnTo>
                  <a:pt x="911" y="1048"/>
                </a:lnTo>
                <a:lnTo>
                  <a:pt x="911" y="1052"/>
                </a:lnTo>
                <a:lnTo>
                  <a:pt x="910" y="1055"/>
                </a:lnTo>
                <a:lnTo>
                  <a:pt x="910" y="1057"/>
                </a:lnTo>
                <a:lnTo>
                  <a:pt x="911" y="1062"/>
                </a:lnTo>
                <a:lnTo>
                  <a:pt x="914" y="1064"/>
                </a:lnTo>
                <a:lnTo>
                  <a:pt x="916" y="1067"/>
                </a:lnTo>
                <a:lnTo>
                  <a:pt x="923" y="1066"/>
                </a:lnTo>
                <a:lnTo>
                  <a:pt x="927" y="1066"/>
                </a:lnTo>
                <a:lnTo>
                  <a:pt x="932" y="1066"/>
                </a:lnTo>
                <a:lnTo>
                  <a:pt x="935" y="1066"/>
                </a:lnTo>
                <a:lnTo>
                  <a:pt x="940" y="1066"/>
                </a:lnTo>
                <a:lnTo>
                  <a:pt x="945" y="1065"/>
                </a:lnTo>
                <a:lnTo>
                  <a:pt x="949" y="1062"/>
                </a:lnTo>
                <a:lnTo>
                  <a:pt x="952" y="1058"/>
                </a:lnTo>
                <a:lnTo>
                  <a:pt x="958" y="1058"/>
                </a:lnTo>
                <a:lnTo>
                  <a:pt x="963" y="1058"/>
                </a:lnTo>
                <a:lnTo>
                  <a:pt x="968" y="1058"/>
                </a:lnTo>
                <a:lnTo>
                  <a:pt x="974" y="1060"/>
                </a:lnTo>
                <a:lnTo>
                  <a:pt x="979" y="1065"/>
                </a:lnTo>
                <a:lnTo>
                  <a:pt x="985" y="1071"/>
                </a:lnTo>
                <a:lnTo>
                  <a:pt x="989" y="1071"/>
                </a:lnTo>
                <a:lnTo>
                  <a:pt x="997" y="1071"/>
                </a:lnTo>
                <a:lnTo>
                  <a:pt x="1003" y="1071"/>
                </a:lnTo>
                <a:lnTo>
                  <a:pt x="1009" y="1071"/>
                </a:lnTo>
                <a:lnTo>
                  <a:pt x="1016" y="1070"/>
                </a:lnTo>
                <a:lnTo>
                  <a:pt x="1019" y="1070"/>
                </a:lnTo>
                <a:lnTo>
                  <a:pt x="1023" y="1060"/>
                </a:lnTo>
                <a:lnTo>
                  <a:pt x="1023" y="1054"/>
                </a:lnTo>
                <a:lnTo>
                  <a:pt x="1023" y="1050"/>
                </a:lnTo>
                <a:lnTo>
                  <a:pt x="1021" y="1045"/>
                </a:lnTo>
                <a:lnTo>
                  <a:pt x="1016" y="1038"/>
                </a:lnTo>
                <a:lnTo>
                  <a:pt x="1012" y="1032"/>
                </a:lnTo>
                <a:lnTo>
                  <a:pt x="1010" y="1027"/>
                </a:lnTo>
                <a:lnTo>
                  <a:pt x="1009" y="1021"/>
                </a:lnTo>
                <a:lnTo>
                  <a:pt x="1009" y="1018"/>
                </a:lnTo>
                <a:lnTo>
                  <a:pt x="1009" y="1012"/>
                </a:lnTo>
                <a:lnTo>
                  <a:pt x="1010" y="1007"/>
                </a:lnTo>
                <a:lnTo>
                  <a:pt x="1017" y="1006"/>
                </a:lnTo>
                <a:lnTo>
                  <a:pt x="1021" y="1002"/>
                </a:lnTo>
                <a:lnTo>
                  <a:pt x="1027" y="998"/>
                </a:lnTo>
                <a:lnTo>
                  <a:pt x="1030" y="997"/>
                </a:lnTo>
                <a:lnTo>
                  <a:pt x="1036" y="994"/>
                </a:lnTo>
                <a:lnTo>
                  <a:pt x="1042" y="993"/>
                </a:lnTo>
                <a:lnTo>
                  <a:pt x="1045" y="988"/>
                </a:lnTo>
                <a:lnTo>
                  <a:pt x="1046" y="985"/>
                </a:lnTo>
                <a:lnTo>
                  <a:pt x="1045" y="980"/>
                </a:lnTo>
                <a:lnTo>
                  <a:pt x="1045" y="975"/>
                </a:lnTo>
                <a:lnTo>
                  <a:pt x="1044" y="967"/>
                </a:lnTo>
                <a:lnTo>
                  <a:pt x="1038" y="963"/>
                </a:lnTo>
                <a:lnTo>
                  <a:pt x="1034" y="961"/>
                </a:lnTo>
                <a:lnTo>
                  <a:pt x="1028" y="957"/>
                </a:lnTo>
                <a:lnTo>
                  <a:pt x="1027" y="953"/>
                </a:lnTo>
                <a:lnTo>
                  <a:pt x="1026" y="949"/>
                </a:lnTo>
                <a:lnTo>
                  <a:pt x="1020" y="943"/>
                </a:lnTo>
                <a:lnTo>
                  <a:pt x="1016" y="936"/>
                </a:lnTo>
                <a:lnTo>
                  <a:pt x="1008" y="932"/>
                </a:lnTo>
                <a:lnTo>
                  <a:pt x="1004" y="931"/>
                </a:lnTo>
                <a:lnTo>
                  <a:pt x="1005" y="932"/>
                </a:lnTo>
                <a:lnTo>
                  <a:pt x="1004" y="932"/>
                </a:lnTo>
                <a:lnTo>
                  <a:pt x="1001" y="931"/>
                </a:lnTo>
                <a:lnTo>
                  <a:pt x="1000" y="928"/>
                </a:lnTo>
                <a:lnTo>
                  <a:pt x="999" y="925"/>
                </a:lnTo>
                <a:lnTo>
                  <a:pt x="997" y="919"/>
                </a:lnTo>
                <a:lnTo>
                  <a:pt x="997" y="915"/>
                </a:lnTo>
                <a:lnTo>
                  <a:pt x="997" y="910"/>
                </a:lnTo>
                <a:lnTo>
                  <a:pt x="996" y="906"/>
                </a:lnTo>
                <a:lnTo>
                  <a:pt x="995" y="905"/>
                </a:lnTo>
                <a:lnTo>
                  <a:pt x="995" y="898"/>
                </a:lnTo>
                <a:lnTo>
                  <a:pt x="991" y="895"/>
                </a:lnTo>
                <a:lnTo>
                  <a:pt x="987" y="888"/>
                </a:lnTo>
                <a:lnTo>
                  <a:pt x="986" y="884"/>
                </a:lnTo>
                <a:lnTo>
                  <a:pt x="987" y="884"/>
                </a:lnTo>
                <a:lnTo>
                  <a:pt x="987" y="881"/>
                </a:lnTo>
                <a:lnTo>
                  <a:pt x="989" y="876"/>
                </a:lnTo>
                <a:lnTo>
                  <a:pt x="993" y="872"/>
                </a:lnTo>
                <a:lnTo>
                  <a:pt x="997" y="871"/>
                </a:lnTo>
                <a:lnTo>
                  <a:pt x="1002" y="871"/>
                </a:lnTo>
                <a:lnTo>
                  <a:pt x="1006" y="871"/>
                </a:lnTo>
                <a:lnTo>
                  <a:pt x="1012" y="871"/>
                </a:lnTo>
                <a:lnTo>
                  <a:pt x="1019" y="871"/>
                </a:lnTo>
                <a:lnTo>
                  <a:pt x="1023" y="871"/>
                </a:lnTo>
                <a:lnTo>
                  <a:pt x="1028" y="871"/>
                </a:lnTo>
                <a:lnTo>
                  <a:pt x="1033" y="871"/>
                </a:lnTo>
                <a:lnTo>
                  <a:pt x="1037" y="871"/>
                </a:lnTo>
                <a:lnTo>
                  <a:pt x="1042" y="871"/>
                </a:lnTo>
                <a:lnTo>
                  <a:pt x="1047" y="871"/>
                </a:lnTo>
                <a:lnTo>
                  <a:pt x="1051" y="869"/>
                </a:lnTo>
                <a:lnTo>
                  <a:pt x="1055" y="869"/>
                </a:lnTo>
                <a:lnTo>
                  <a:pt x="1062" y="869"/>
                </a:lnTo>
                <a:lnTo>
                  <a:pt x="1066" y="869"/>
                </a:lnTo>
                <a:lnTo>
                  <a:pt x="1073" y="869"/>
                </a:lnTo>
                <a:lnTo>
                  <a:pt x="1078" y="868"/>
                </a:lnTo>
                <a:lnTo>
                  <a:pt x="1088" y="868"/>
                </a:lnTo>
                <a:lnTo>
                  <a:pt x="1094" y="864"/>
                </a:lnTo>
                <a:lnTo>
                  <a:pt x="1097" y="863"/>
                </a:lnTo>
                <a:lnTo>
                  <a:pt x="1102" y="860"/>
                </a:lnTo>
                <a:lnTo>
                  <a:pt x="1108" y="859"/>
                </a:lnTo>
                <a:lnTo>
                  <a:pt x="1113" y="855"/>
                </a:lnTo>
                <a:lnTo>
                  <a:pt x="1119" y="854"/>
                </a:lnTo>
                <a:lnTo>
                  <a:pt x="1122" y="849"/>
                </a:lnTo>
                <a:lnTo>
                  <a:pt x="1126" y="843"/>
                </a:lnTo>
                <a:lnTo>
                  <a:pt x="1131" y="840"/>
                </a:lnTo>
                <a:lnTo>
                  <a:pt x="1138" y="837"/>
                </a:lnTo>
                <a:lnTo>
                  <a:pt x="1145" y="837"/>
                </a:lnTo>
                <a:lnTo>
                  <a:pt x="1150" y="837"/>
                </a:lnTo>
                <a:lnTo>
                  <a:pt x="1156" y="837"/>
                </a:lnTo>
                <a:lnTo>
                  <a:pt x="1164" y="834"/>
                </a:lnTo>
                <a:lnTo>
                  <a:pt x="1168" y="830"/>
                </a:lnTo>
                <a:lnTo>
                  <a:pt x="1171" y="826"/>
                </a:lnTo>
                <a:lnTo>
                  <a:pt x="1171" y="822"/>
                </a:lnTo>
                <a:lnTo>
                  <a:pt x="1169" y="815"/>
                </a:lnTo>
                <a:lnTo>
                  <a:pt x="1169" y="807"/>
                </a:lnTo>
                <a:lnTo>
                  <a:pt x="1167" y="803"/>
                </a:lnTo>
                <a:lnTo>
                  <a:pt x="1167" y="797"/>
                </a:lnTo>
                <a:lnTo>
                  <a:pt x="1166" y="795"/>
                </a:lnTo>
                <a:lnTo>
                  <a:pt x="1165" y="792"/>
                </a:lnTo>
                <a:lnTo>
                  <a:pt x="1163" y="791"/>
                </a:lnTo>
                <a:lnTo>
                  <a:pt x="1162" y="785"/>
                </a:lnTo>
                <a:lnTo>
                  <a:pt x="1162" y="781"/>
                </a:lnTo>
                <a:lnTo>
                  <a:pt x="1162" y="777"/>
                </a:lnTo>
                <a:lnTo>
                  <a:pt x="1162" y="772"/>
                </a:lnTo>
                <a:lnTo>
                  <a:pt x="1163" y="769"/>
                </a:lnTo>
                <a:lnTo>
                  <a:pt x="1167" y="765"/>
                </a:lnTo>
                <a:lnTo>
                  <a:pt x="1171" y="763"/>
                </a:lnTo>
                <a:lnTo>
                  <a:pt x="1175" y="761"/>
                </a:lnTo>
                <a:lnTo>
                  <a:pt x="1180" y="757"/>
                </a:lnTo>
                <a:lnTo>
                  <a:pt x="1180" y="754"/>
                </a:lnTo>
                <a:lnTo>
                  <a:pt x="1180" y="749"/>
                </a:lnTo>
                <a:lnTo>
                  <a:pt x="1181" y="743"/>
                </a:lnTo>
                <a:lnTo>
                  <a:pt x="1185" y="738"/>
                </a:lnTo>
                <a:lnTo>
                  <a:pt x="1191" y="736"/>
                </a:lnTo>
                <a:lnTo>
                  <a:pt x="1195" y="736"/>
                </a:lnTo>
                <a:lnTo>
                  <a:pt x="1200" y="736"/>
                </a:lnTo>
                <a:lnTo>
                  <a:pt x="1205" y="736"/>
                </a:lnTo>
                <a:lnTo>
                  <a:pt x="1208" y="736"/>
                </a:lnTo>
                <a:lnTo>
                  <a:pt x="1212" y="736"/>
                </a:lnTo>
                <a:lnTo>
                  <a:pt x="1218" y="736"/>
                </a:lnTo>
                <a:lnTo>
                  <a:pt x="1221" y="736"/>
                </a:lnTo>
                <a:lnTo>
                  <a:pt x="1227" y="736"/>
                </a:lnTo>
                <a:lnTo>
                  <a:pt x="1232" y="735"/>
                </a:lnTo>
                <a:lnTo>
                  <a:pt x="1234" y="730"/>
                </a:lnTo>
                <a:lnTo>
                  <a:pt x="1237" y="727"/>
                </a:lnTo>
                <a:lnTo>
                  <a:pt x="1240" y="722"/>
                </a:lnTo>
                <a:lnTo>
                  <a:pt x="1243" y="717"/>
                </a:lnTo>
                <a:lnTo>
                  <a:pt x="1244" y="713"/>
                </a:lnTo>
                <a:lnTo>
                  <a:pt x="1246" y="709"/>
                </a:lnTo>
                <a:lnTo>
                  <a:pt x="1250" y="704"/>
                </a:lnTo>
                <a:lnTo>
                  <a:pt x="1251" y="701"/>
                </a:lnTo>
                <a:lnTo>
                  <a:pt x="1254" y="695"/>
                </a:lnTo>
                <a:lnTo>
                  <a:pt x="1258" y="691"/>
                </a:lnTo>
                <a:lnTo>
                  <a:pt x="1260" y="687"/>
                </a:lnTo>
                <a:lnTo>
                  <a:pt x="1263" y="685"/>
                </a:lnTo>
                <a:lnTo>
                  <a:pt x="1263" y="683"/>
                </a:lnTo>
                <a:lnTo>
                  <a:pt x="1263" y="682"/>
                </a:lnTo>
                <a:lnTo>
                  <a:pt x="1267" y="677"/>
                </a:lnTo>
                <a:lnTo>
                  <a:pt x="1268" y="674"/>
                </a:lnTo>
                <a:lnTo>
                  <a:pt x="1272" y="671"/>
                </a:lnTo>
                <a:lnTo>
                  <a:pt x="1276" y="669"/>
                </a:lnTo>
                <a:lnTo>
                  <a:pt x="1279" y="663"/>
                </a:lnTo>
                <a:lnTo>
                  <a:pt x="1280" y="658"/>
                </a:lnTo>
                <a:lnTo>
                  <a:pt x="1285" y="654"/>
                </a:lnTo>
                <a:lnTo>
                  <a:pt x="1292" y="653"/>
                </a:lnTo>
                <a:lnTo>
                  <a:pt x="1295" y="653"/>
                </a:lnTo>
                <a:lnTo>
                  <a:pt x="1302" y="653"/>
                </a:lnTo>
                <a:lnTo>
                  <a:pt x="1306" y="653"/>
                </a:lnTo>
                <a:lnTo>
                  <a:pt x="1312" y="653"/>
                </a:lnTo>
                <a:lnTo>
                  <a:pt x="1318" y="653"/>
                </a:lnTo>
                <a:lnTo>
                  <a:pt x="1323" y="653"/>
                </a:lnTo>
                <a:lnTo>
                  <a:pt x="1332" y="653"/>
                </a:lnTo>
                <a:lnTo>
                  <a:pt x="1337" y="653"/>
                </a:lnTo>
                <a:lnTo>
                  <a:pt x="1345" y="653"/>
                </a:lnTo>
                <a:lnTo>
                  <a:pt x="1351" y="653"/>
                </a:lnTo>
                <a:lnTo>
                  <a:pt x="1360" y="652"/>
                </a:lnTo>
                <a:lnTo>
                  <a:pt x="1366" y="651"/>
                </a:lnTo>
                <a:lnTo>
                  <a:pt x="1373" y="651"/>
                </a:lnTo>
                <a:lnTo>
                  <a:pt x="1379" y="647"/>
                </a:lnTo>
                <a:lnTo>
                  <a:pt x="1383" y="642"/>
                </a:lnTo>
                <a:lnTo>
                  <a:pt x="1383" y="639"/>
                </a:lnTo>
                <a:lnTo>
                  <a:pt x="1381" y="633"/>
                </a:lnTo>
                <a:lnTo>
                  <a:pt x="1381" y="627"/>
                </a:lnTo>
                <a:lnTo>
                  <a:pt x="1381" y="622"/>
                </a:lnTo>
                <a:lnTo>
                  <a:pt x="1381" y="615"/>
                </a:lnTo>
                <a:lnTo>
                  <a:pt x="1381" y="609"/>
                </a:lnTo>
                <a:lnTo>
                  <a:pt x="1381" y="606"/>
                </a:lnTo>
                <a:lnTo>
                  <a:pt x="1381" y="601"/>
                </a:lnTo>
                <a:lnTo>
                  <a:pt x="1380" y="596"/>
                </a:lnTo>
                <a:lnTo>
                  <a:pt x="1380" y="591"/>
                </a:lnTo>
                <a:lnTo>
                  <a:pt x="1381" y="588"/>
                </a:lnTo>
                <a:lnTo>
                  <a:pt x="1382" y="582"/>
                </a:lnTo>
                <a:lnTo>
                  <a:pt x="1382" y="577"/>
                </a:lnTo>
                <a:lnTo>
                  <a:pt x="1383" y="574"/>
                </a:lnTo>
                <a:lnTo>
                  <a:pt x="1389" y="571"/>
                </a:lnTo>
                <a:lnTo>
                  <a:pt x="1394" y="570"/>
                </a:lnTo>
                <a:lnTo>
                  <a:pt x="1398" y="567"/>
                </a:lnTo>
                <a:lnTo>
                  <a:pt x="1401" y="564"/>
                </a:lnTo>
                <a:lnTo>
                  <a:pt x="1401" y="554"/>
                </a:lnTo>
                <a:close/>
              </a:path>
            </a:pathLst>
          </a:custGeom>
          <a:solidFill>
            <a:schemeClr val="accent3">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52" name="Freeform 51"/>
          <p:cNvSpPr>
            <a:spLocks/>
          </p:cNvSpPr>
          <p:nvPr/>
        </p:nvSpPr>
        <p:spPr bwMode="auto">
          <a:xfrm>
            <a:off x="4302403" y="3448030"/>
            <a:ext cx="346512" cy="520753"/>
          </a:xfrm>
          <a:custGeom>
            <a:avLst/>
            <a:gdLst>
              <a:gd name="T0" fmla="*/ 21 w 200"/>
              <a:gd name="T1" fmla="*/ 154 h 311"/>
              <a:gd name="T2" fmla="*/ 36 w 200"/>
              <a:gd name="T3" fmla="*/ 175 h 311"/>
              <a:gd name="T4" fmla="*/ 49 w 200"/>
              <a:gd name="T5" fmla="*/ 188 h 311"/>
              <a:gd name="T6" fmla="*/ 56 w 200"/>
              <a:gd name="T7" fmla="*/ 198 h 311"/>
              <a:gd name="T8" fmla="*/ 58 w 200"/>
              <a:gd name="T9" fmla="*/ 214 h 311"/>
              <a:gd name="T10" fmla="*/ 60 w 200"/>
              <a:gd name="T11" fmla="*/ 232 h 311"/>
              <a:gd name="T12" fmla="*/ 61 w 200"/>
              <a:gd name="T13" fmla="*/ 248 h 311"/>
              <a:gd name="T14" fmla="*/ 62 w 200"/>
              <a:gd name="T15" fmla="*/ 265 h 311"/>
              <a:gd name="T16" fmla="*/ 64 w 200"/>
              <a:gd name="T17" fmla="*/ 271 h 311"/>
              <a:gd name="T18" fmla="*/ 73 w 200"/>
              <a:gd name="T19" fmla="*/ 287 h 311"/>
              <a:gd name="T20" fmla="*/ 84 w 200"/>
              <a:gd name="T21" fmla="*/ 293 h 311"/>
              <a:gd name="T22" fmla="*/ 94 w 200"/>
              <a:gd name="T23" fmla="*/ 305 h 311"/>
              <a:gd name="T24" fmla="*/ 109 w 200"/>
              <a:gd name="T25" fmla="*/ 311 h 311"/>
              <a:gd name="T26" fmla="*/ 120 w 200"/>
              <a:gd name="T27" fmla="*/ 306 h 311"/>
              <a:gd name="T28" fmla="*/ 131 w 200"/>
              <a:gd name="T29" fmla="*/ 295 h 311"/>
              <a:gd name="T30" fmla="*/ 142 w 200"/>
              <a:gd name="T31" fmla="*/ 287 h 311"/>
              <a:gd name="T32" fmla="*/ 155 w 200"/>
              <a:gd name="T33" fmla="*/ 285 h 311"/>
              <a:gd name="T34" fmla="*/ 163 w 200"/>
              <a:gd name="T35" fmla="*/ 274 h 311"/>
              <a:gd name="T36" fmla="*/ 163 w 200"/>
              <a:gd name="T37" fmla="*/ 260 h 311"/>
              <a:gd name="T38" fmla="*/ 153 w 200"/>
              <a:gd name="T39" fmla="*/ 245 h 311"/>
              <a:gd name="T40" fmla="*/ 142 w 200"/>
              <a:gd name="T41" fmla="*/ 241 h 311"/>
              <a:gd name="T42" fmla="*/ 135 w 200"/>
              <a:gd name="T43" fmla="*/ 231 h 311"/>
              <a:gd name="T44" fmla="*/ 130 w 200"/>
              <a:gd name="T45" fmla="*/ 218 h 311"/>
              <a:gd name="T46" fmla="*/ 133 w 200"/>
              <a:gd name="T47" fmla="*/ 206 h 311"/>
              <a:gd name="T48" fmla="*/ 142 w 200"/>
              <a:gd name="T49" fmla="*/ 192 h 311"/>
              <a:gd name="T50" fmla="*/ 144 w 200"/>
              <a:gd name="T51" fmla="*/ 181 h 311"/>
              <a:gd name="T52" fmla="*/ 146 w 200"/>
              <a:gd name="T53" fmla="*/ 169 h 311"/>
              <a:gd name="T54" fmla="*/ 160 w 200"/>
              <a:gd name="T55" fmla="*/ 166 h 311"/>
              <a:gd name="T56" fmla="*/ 170 w 200"/>
              <a:gd name="T57" fmla="*/ 162 h 311"/>
              <a:gd name="T58" fmla="*/ 178 w 200"/>
              <a:gd name="T59" fmla="*/ 149 h 311"/>
              <a:gd name="T60" fmla="*/ 189 w 200"/>
              <a:gd name="T61" fmla="*/ 142 h 311"/>
              <a:gd name="T62" fmla="*/ 197 w 200"/>
              <a:gd name="T63" fmla="*/ 136 h 311"/>
              <a:gd name="T64" fmla="*/ 200 w 200"/>
              <a:gd name="T65" fmla="*/ 125 h 311"/>
              <a:gd name="T66" fmla="*/ 193 w 200"/>
              <a:gd name="T67" fmla="*/ 115 h 311"/>
              <a:gd name="T68" fmla="*/ 182 w 200"/>
              <a:gd name="T69" fmla="*/ 111 h 311"/>
              <a:gd name="T70" fmla="*/ 168 w 200"/>
              <a:gd name="T71" fmla="*/ 98 h 311"/>
              <a:gd name="T72" fmla="*/ 152 w 200"/>
              <a:gd name="T73" fmla="*/ 95 h 311"/>
              <a:gd name="T74" fmla="*/ 143 w 200"/>
              <a:gd name="T75" fmla="*/ 81 h 311"/>
              <a:gd name="T76" fmla="*/ 142 w 200"/>
              <a:gd name="T77" fmla="*/ 72 h 311"/>
              <a:gd name="T78" fmla="*/ 143 w 200"/>
              <a:gd name="T79" fmla="*/ 57 h 311"/>
              <a:gd name="T80" fmla="*/ 156 w 200"/>
              <a:gd name="T81" fmla="*/ 42 h 311"/>
              <a:gd name="T82" fmla="*/ 163 w 200"/>
              <a:gd name="T83" fmla="*/ 28 h 311"/>
              <a:gd name="T84" fmla="*/ 162 w 200"/>
              <a:gd name="T85" fmla="*/ 8 h 311"/>
              <a:gd name="T86" fmla="*/ 147 w 200"/>
              <a:gd name="T87" fmla="*/ 0 h 311"/>
              <a:gd name="T88" fmla="*/ 128 w 200"/>
              <a:gd name="T89" fmla="*/ 1 h 311"/>
              <a:gd name="T90" fmla="*/ 117 w 200"/>
              <a:gd name="T91" fmla="*/ 11 h 311"/>
              <a:gd name="T92" fmla="*/ 113 w 200"/>
              <a:gd name="T93" fmla="*/ 28 h 311"/>
              <a:gd name="T94" fmla="*/ 103 w 200"/>
              <a:gd name="T95" fmla="*/ 44 h 311"/>
              <a:gd name="T96" fmla="*/ 91 w 200"/>
              <a:gd name="T97" fmla="*/ 59 h 311"/>
              <a:gd name="T98" fmla="*/ 87 w 200"/>
              <a:gd name="T99" fmla="*/ 74 h 311"/>
              <a:gd name="T100" fmla="*/ 87 w 200"/>
              <a:gd name="T101" fmla="*/ 90 h 311"/>
              <a:gd name="T102" fmla="*/ 80 w 200"/>
              <a:gd name="T103" fmla="*/ 107 h 311"/>
              <a:gd name="T104" fmla="*/ 66 w 200"/>
              <a:gd name="T105" fmla="*/ 113 h 311"/>
              <a:gd name="T106" fmla="*/ 50 w 200"/>
              <a:gd name="T107" fmla="*/ 122 h 311"/>
              <a:gd name="T108" fmla="*/ 33 w 200"/>
              <a:gd name="T109" fmla="*/ 129 h 311"/>
              <a:gd name="T110" fmla="*/ 17 w 200"/>
              <a:gd name="T111" fmla="*/ 129 h 311"/>
              <a:gd name="T112" fmla="*/ 2 w 200"/>
              <a:gd name="T113" fmla="*/ 138 h 3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311"/>
              <a:gd name="T173" fmla="*/ 200 w 200"/>
              <a:gd name="T174" fmla="*/ 311 h 3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311">
                <a:moveTo>
                  <a:pt x="7" y="146"/>
                </a:moveTo>
                <a:lnTo>
                  <a:pt x="13" y="148"/>
                </a:lnTo>
                <a:lnTo>
                  <a:pt x="15" y="149"/>
                </a:lnTo>
                <a:lnTo>
                  <a:pt x="18" y="151"/>
                </a:lnTo>
                <a:lnTo>
                  <a:pt x="21" y="154"/>
                </a:lnTo>
                <a:lnTo>
                  <a:pt x="24" y="158"/>
                </a:lnTo>
                <a:lnTo>
                  <a:pt x="26" y="163"/>
                </a:lnTo>
                <a:lnTo>
                  <a:pt x="30" y="167"/>
                </a:lnTo>
                <a:lnTo>
                  <a:pt x="32" y="169"/>
                </a:lnTo>
                <a:lnTo>
                  <a:pt x="36" y="175"/>
                </a:lnTo>
                <a:lnTo>
                  <a:pt x="40" y="179"/>
                </a:lnTo>
                <a:lnTo>
                  <a:pt x="43" y="181"/>
                </a:lnTo>
                <a:lnTo>
                  <a:pt x="47" y="184"/>
                </a:lnTo>
                <a:lnTo>
                  <a:pt x="49" y="188"/>
                </a:lnTo>
                <a:lnTo>
                  <a:pt x="50" y="190"/>
                </a:lnTo>
                <a:lnTo>
                  <a:pt x="53" y="193"/>
                </a:lnTo>
                <a:lnTo>
                  <a:pt x="56" y="198"/>
                </a:lnTo>
                <a:lnTo>
                  <a:pt x="56" y="200"/>
                </a:lnTo>
                <a:lnTo>
                  <a:pt x="57" y="203"/>
                </a:lnTo>
                <a:lnTo>
                  <a:pt x="57" y="207"/>
                </a:lnTo>
                <a:lnTo>
                  <a:pt x="58" y="211"/>
                </a:lnTo>
                <a:lnTo>
                  <a:pt x="58" y="214"/>
                </a:lnTo>
                <a:lnTo>
                  <a:pt x="59" y="217"/>
                </a:lnTo>
                <a:lnTo>
                  <a:pt x="59" y="222"/>
                </a:lnTo>
                <a:lnTo>
                  <a:pt x="60" y="225"/>
                </a:lnTo>
                <a:lnTo>
                  <a:pt x="60" y="228"/>
                </a:lnTo>
                <a:lnTo>
                  <a:pt x="60" y="232"/>
                </a:lnTo>
                <a:lnTo>
                  <a:pt x="60" y="236"/>
                </a:lnTo>
                <a:lnTo>
                  <a:pt x="60" y="239"/>
                </a:lnTo>
                <a:lnTo>
                  <a:pt x="60" y="241"/>
                </a:lnTo>
                <a:lnTo>
                  <a:pt x="60" y="244"/>
                </a:lnTo>
                <a:lnTo>
                  <a:pt x="61" y="248"/>
                </a:lnTo>
                <a:lnTo>
                  <a:pt x="61" y="251"/>
                </a:lnTo>
                <a:lnTo>
                  <a:pt x="61" y="254"/>
                </a:lnTo>
                <a:lnTo>
                  <a:pt x="61" y="258"/>
                </a:lnTo>
                <a:lnTo>
                  <a:pt x="62" y="261"/>
                </a:lnTo>
                <a:lnTo>
                  <a:pt x="62" y="265"/>
                </a:lnTo>
                <a:lnTo>
                  <a:pt x="62" y="267"/>
                </a:lnTo>
                <a:lnTo>
                  <a:pt x="64" y="268"/>
                </a:lnTo>
                <a:lnTo>
                  <a:pt x="64" y="271"/>
                </a:lnTo>
                <a:lnTo>
                  <a:pt x="64" y="275"/>
                </a:lnTo>
                <a:lnTo>
                  <a:pt x="66" y="278"/>
                </a:lnTo>
                <a:lnTo>
                  <a:pt x="68" y="283"/>
                </a:lnTo>
                <a:lnTo>
                  <a:pt x="70" y="284"/>
                </a:lnTo>
                <a:lnTo>
                  <a:pt x="73" y="287"/>
                </a:lnTo>
                <a:lnTo>
                  <a:pt x="75" y="288"/>
                </a:lnTo>
                <a:lnTo>
                  <a:pt x="77" y="292"/>
                </a:lnTo>
                <a:lnTo>
                  <a:pt x="79" y="292"/>
                </a:lnTo>
                <a:lnTo>
                  <a:pt x="80" y="293"/>
                </a:lnTo>
                <a:lnTo>
                  <a:pt x="84" y="293"/>
                </a:lnTo>
                <a:lnTo>
                  <a:pt x="86" y="294"/>
                </a:lnTo>
                <a:lnTo>
                  <a:pt x="88" y="297"/>
                </a:lnTo>
                <a:lnTo>
                  <a:pt x="91" y="300"/>
                </a:lnTo>
                <a:lnTo>
                  <a:pt x="93" y="302"/>
                </a:lnTo>
                <a:lnTo>
                  <a:pt x="94" y="305"/>
                </a:lnTo>
                <a:lnTo>
                  <a:pt x="96" y="308"/>
                </a:lnTo>
                <a:lnTo>
                  <a:pt x="100" y="311"/>
                </a:lnTo>
                <a:lnTo>
                  <a:pt x="101" y="311"/>
                </a:lnTo>
                <a:lnTo>
                  <a:pt x="105" y="311"/>
                </a:lnTo>
                <a:lnTo>
                  <a:pt x="109" y="311"/>
                </a:lnTo>
                <a:lnTo>
                  <a:pt x="110" y="310"/>
                </a:lnTo>
                <a:lnTo>
                  <a:pt x="112" y="309"/>
                </a:lnTo>
                <a:lnTo>
                  <a:pt x="116" y="308"/>
                </a:lnTo>
                <a:lnTo>
                  <a:pt x="117" y="306"/>
                </a:lnTo>
                <a:lnTo>
                  <a:pt x="120" y="306"/>
                </a:lnTo>
                <a:lnTo>
                  <a:pt x="125" y="304"/>
                </a:lnTo>
                <a:lnTo>
                  <a:pt x="127" y="303"/>
                </a:lnTo>
                <a:lnTo>
                  <a:pt x="128" y="301"/>
                </a:lnTo>
                <a:lnTo>
                  <a:pt x="129" y="297"/>
                </a:lnTo>
                <a:lnTo>
                  <a:pt x="131" y="295"/>
                </a:lnTo>
                <a:lnTo>
                  <a:pt x="133" y="292"/>
                </a:lnTo>
                <a:lnTo>
                  <a:pt x="135" y="289"/>
                </a:lnTo>
                <a:lnTo>
                  <a:pt x="137" y="289"/>
                </a:lnTo>
                <a:lnTo>
                  <a:pt x="139" y="287"/>
                </a:lnTo>
                <a:lnTo>
                  <a:pt x="142" y="287"/>
                </a:lnTo>
                <a:lnTo>
                  <a:pt x="144" y="287"/>
                </a:lnTo>
                <a:lnTo>
                  <a:pt x="145" y="287"/>
                </a:lnTo>
                <a:lnTo>
                  <a:pt x="150" y="287"/>
                </a:lnTo>
                <a:lnTo>
                  <a:pt x="153" y="287"/>
                </a:lnTo>
                <a:lnTo>
                  <a:pt x="155" y="285"/>
                </a:lnTo>
                <a:lnTo>
                  <a:pt x="157" y="283"/>
                </a:lnTo>
                <a:lnTo>
                  <a:pt x="160" y="280"/>
                </a:lnTo>
                <a:lnTo>
                  <a:pt x="161" y="278"/>
                </a:lnTo>
                <a:lnTo>
                  <a:pt x="162" y="276"/>
                </a:lnTo>
                <a:lnTo>
                  <a:pt x="163" y="274"/>
                </a:lnTo>
                <a:lnTo>
                  <a:pt x="163" y="271"/>
                </a:lnTo>
                <a:lnTo>
                  <a:pt x="163" y="268"/>
                </a:lnTo>
                <a:lnTo>
                  <a:pt x="163" y="266"/>
                </a:lnTo>
                <a:lnTo>
                  <a:pt x="163" y="262"/>
                </a:lnTo>
                <a:lnTo>
                  <a:pt x="163" y="260"/>
                </a:lnTo>
                <a:lnTo>
                  <a:pt x="162" y="258"/>
                </a:lnTo>
                <a:lnTo>
                  <a:pt x="162" y="254"/>
                </a:lnTo>
                <a:lnTo>
                  <a:pt x="160" y="252"/>
                </a:lnTo>
                <a:lnTo>
                  <a:pt x="159" y="250"/>
                </a:lnTo>
                <a:lnTo>
                  <a:pt x="153" y="245"/>
                </a:lnTo>
                <a:lnTo>
                  <a:pt x="152" y="244"/>
                </a:lnTo>
                <a:lnTo>
                  <a:pt x="148" y="244"/>
                </a:lnTo>
                <a:lnTo>
                  <a:pt x="146" y="242"/>
                </a:lnTo>
                <a:lnTo>
                  <a:pt x="144" y="242"/>
                </a:lnTo>
                <a:lnTo>
                  <a:pt x="142" y="241"/>
                </a:lnTo>
                <a:lnTo>
                  <a:pt x="139" y="239"/>
                </a:lnTo>
                <a:lnTo>
                  <a:pt x="138" y="236"/>
                </a:lnTo>
                <a:lnTo>
                  <a:pt x="136" y="235"/>
                </a:lnTo>
                <a:lnTo>
                  <a:pt x="135" y="233"/>
                </a:lnTo>
                <a:lnTo>
                  <a:pt x="135" y="231"/>
                </a:lnTo>
                <a:lnTo>
                  <a:pt x="135" y="228"/>
                </a:lnTo>
                <a:lnTo>
                  <a:pt x="133" y="226"/>
                </a:lnTo>
                <a:lnTo>
                  <a:pt x="130" y="224"/>
                </a:lnTo>
                <a:lnTo>
                  <a:pt x="130" y="220"/>
                </a:lnTo>
                <a:lnTo>
                  <a:pt x="130" y="218"/>
                </a:lnTo>
                <a:lnTo>
                  <a:pt x="130" y="216"/>
                </a:lnTo>
                <a:lnTo>
                  <a:pt x="130" y="214"/>
                </a:lnTo>
                <a:lnTo>
                  <a:pt x="130" y="210"/>
                </a:lnTo>
                <a:lnTo>
                  <a:pt x="131" y="209"/>
                </a:lnTo>
                <a:lnTo>
                  <a:pt x="133" y="206"/>
                </a:lnTo>
                <a:lnTo>
                  <a:pt x="133" y="201"/>
                </a:lnTo>
                <a:lnTo>
                  <a:pt x="133" y="200"/>
                </a:lnTo>
                <a:lnTo>
                  <a:pt x="138" y="197"/>
                </a:lnTo>
                <a:lnTo>
                  <a:pt x="140" y="194"/>
                </a:lnTo>
                <a:lnTo>
                  <a:pt x="142" y="192"/>
                </a:lnTo>
                <a:lnTo>
                  <a:pt x="144" y="190"/>
                </a:lnTo>
                <a:lnTo>
                  <a:pt x="144" y="188"/>
                </a:lnTo>
                <a:lnTo>
                  <a:pt x="144" y="186"/>
                </a:lnTo>
                <a:lnTo>
                  <a:pt x="144" y="184"/>
                </a:lnTo>
                <a:lnTo>
                  <a:pt x="144" y="181"/>
                </a:lnTo>
                <a:lnTo>
                  <a:pt x="144" y="180"/>
                </a:lnTo>
                <a:lnTo>
                  <a:pt x="144" y="176"/>
                </a:lnTo>
                <a:lnTo>
                  <a:pt x="144" y="174"/>
                </a:lnTo>
                <a:lnTo>
                  <a:pt x="146" y="172"/>
                </a:lnTo>
                <a:lnTo>
                  <a:pt x="146" y="169"/>
                </a:lnTo>
                <a:lnTo>
                  <a:pt x="148" y="168"/>
                </a:lnTo>
                <a:lnTo>
                  <a:pt x="152" y="168"/>
                </a:lnTo>
                <a:lnTo>
                  <a:pt x="154" y="167"/>
                </a:lnTo>
                <a:lnTo>
                  <a:pt x="157" y="167"/>
                </a:lnTo>
                <a:lnTo>
                  <a:pt x="160" y="166"/>
                </a:lnTo>
                <a:lnTo>
                  <a:pt x="162" y="165"/>
                </a:lnTo>
                <a:lnTo>
                  <a:pt x="165" y="164"/>
                </a:lnTo>
                <a:lnTo>
                  <a:pt x="168" y="163"/>
                </a:lnTo>
                <a:lnTo>
                  <a:pt x="170" y="162"/>
                </a:lnTo>
                <a:lnTo>
                  <a:pt x="172" y="159"/>
                </a:lnTo>
                <a:lnTo>
                  <a:pt x="173" y="157"/>
                </a:lnTo>
                <a:lnTo>
                  <a:pt x="174" y="154"/>
                </a:lnTo>
                <a:lnTo>
                  <a:pt x="177" y="151"/>
                </a:lnTo>
                <a:lnTo>
                  <a:pt x="178" y="149"/>
                </a:lnTo>
                <a:lnTo>
                  <a:pt x="179" y="148"/>
                </a:lnTo>
                <a:lnTo>
                  <a:pt x="182" y="146"/>
                </a:lnTo>
                <a:lnTo>
                  <a:pt x="186" y="145"/>
                </a:lnTo>
                <a:lnTo>
                  <a:pt x="189" y="142"/>
                </a:lnTo>
                <a:lnTo>
                  <a:pt x="191" y="142"/>
                </a:lnTo>
                <a:lnTo>
                  <a:pt x="194" y="141"/>
                </a:lnTo>
                <a:lnTo>
                  <a:pt x="195" y="140"/>
                </a:lnTo>
                <a:lnTo>
                  <a:pt x="195" y="138"/>
                </a:lnTo>
                <a:lnTo>
                  <a:pt x="197" y="136"/>
                </a:lnTo>
                <a:lnTo>
                  <a:pt x="198" y="133"/>
                </a:lnTo>
                <a:lnTo>
                  <a:pt x="199" y="131"/>
                </a:lnTo>
                <a:lnTo>
                  <a:pt x="199" y="130"/>
                </a:lnTo>
                <a:lnTo>
                  <a:pt x="200" y="126"/>
                </a:lnTo>
                <a:lnTo>
                  <a:pt x="200" y="125"/>
                </a:lnTo>
                <a:lnTo>
                  <a:pt x="199" y="125"/>
                </a:lnTo>
                <a:lnTo>
                  <a:pt x="199" y="121"/>
                </a:lnTo>
                <a:lnTo>
                  <a:pt x="198" y="116"/>
                </a:lnTo>
                <a:lnTo>
                  <a:pt x="193" y="115"/>
                </a:lnTo>
                <a:lnTo>
                  <a:pt x="188" y="113"/>
                </a:lnTo>
                <a:lnTo>
                  <a:pt x="185" y="113"/>
                </a:lnTo>
                <a:lnTo>
                  <a:pt x="186" y="113"/>
                </a:lnTo>
                <a:lnTo>
                  <a:pt x="182" y="111"/>
                </a:lnTo>
                <a:lnTo>
                  <a:pt x="180" y="107"/>
                </a:lnTo>
                <a:lnTo>
                  <a:pt x="178" y="105"/>
                </a:lnTo>
                <a:lnTo>
                  <a:pt x="174" y="102"/>
                </a:lnTo>
                <a:lnTo>
                  <a:pt x="172" y="100"/>
                </a:lnTo>
                <a:lnTo>
                  <a:pt x="168" y="98"/>
                </a:lnTo>
                <a:lnTo>
                  <a:pt x="163" y="96"/>
                </a:lnTo>
                <a:lnTo>
                  <a:pt x="159" y="95"/>
                </a:lnTo>
                <a:lnTo>
                  <a:pt x="152" y="95"/>
                </a:lnTo>
                <a:lnTo>
                  <a:pt x="146" y="90"/>
                </a:lnTo>
                <a:lnTo>
                  <a:pt x="144" y="87"/>
                </a:lnTo>
                <a:lnTo>
                  <a:pt x="143" y="85"/>
                </a:lnTo>
                <a:lnTo>
                  <a:pt x="143" y="81"/>
                </a:lnTo>
                <a:lnTo>
                  <a:pt x="142" y="78"/>
                </a:lnTo>
                <a:lnTo>
                  <a:pt x="142" y="76"/>
                </a:lnTo>
                <a:lnTo>
                  <a:pt x="142" y="72"/>
                </a:lnTo>
                <a:lnTo>
                  <a:pt x="142" y="70"/>
                </a:lnTo>
                <a:lnTo>
                  <a:pt x="142" y="67"/>
                </a:lnTo>
                <a:lnTo>
                  <a:pt x="142" y="63"/>
                </a:lnTo>
                <a:lnTo>
                  <a:pt x="143" y="60"/>
                </a:lnTo>
                <a:lnTo>
                  <a:pt x="143" y="57"/>
                </a:lnTo>
                <a:lnTo>
                  <a:pt x="145" y="54"/>
                </a:lnTo>
                <a:lnTo>
                  <a:pt x="150" y="52"/>
                </a:lnTo>
                <a:lnTo>
                  <a:pt x="152" y="47"/>
                </a:lnTo>
                <a:lnTo>
                  <a:pt x="155" y="44"/>
                </a:lnTo>
                <a:lnTo>
                  <a:pt x="156" y="42"/>
                </a:lnTo>
                <a:lnTo>
                  <a:pt x="159" y="40"/>
                </a:lnTo>
                <a:lnTo>
                  <a:pt x="161" y="39"/>
                </a:lnTo>
                <a:lnTo>
                  <a:pt x="163" y="34"/>
                </a:lnTo>
                <a:lnTo>
                  <a:pt x="163" y="30"/>
                </a:lnTo>
                <a:lnTo>
                  <a:pt x="163" y="28"/>
                </a:lnTo>
                <a:lnTo>
                  <a:pt x="164" y="22"/>
                </a:lnTo>
                <a:lnTo>
                  <a:pt x="164" y="19"/>
                </a:lnTo>
                <a:lnTo>
                  <a:pt x="164" y="16"/>
                </a:lnTo>
                <a:lnTo>
                  <a:pt x="164" y="11"/>
                </a:lnTo>
                <a:lnTo>
                  <a:pt x="162" y="8"/>
                </a:lnTo>
                <a:lnTo>
                  <a:pt x="159" y="5"/>
                </a:lnTo>
                <a:lnTo>
                  <a:pt x="156" y="4"/>
                </a:lnTo>
                <a:lnTo>
                  <a:pt x="154" y="3"/>
                </a:lnTo>
                <a:lnTo>
                  <a:pt x="152" y="1"/>
                </a:lnTo>
                <a:lnTo>
                  <a:pt x="147" y="0"/>
                </a:lnTo>
                <a:lnTo>
                  <a:pt x="144" y="0"/>
                </a:lnTo>
                <a:lnTo>
                  <a:pt x="139" y="0"/>
                </a:lnTo>
                <a:lnTo>
                  <a:pt x="137" y="0"/>
                </a:lnTo>
                <a:lnTo>
                  <a:pt x="134" y="0"/>
                </a:lnTo>
                <a:lnTo>
                  <a:pt x="128" y="1"/>
                </a:lnTo>
                <a:lnTo>
                  <a:pt x="126" y="2"/>
                </a:lnTo>
                <a:lnTo>
                  <a:pt x="124" y="4"/>
                </a:lnTo>
                <a:lnTo>
                  <a:pt x="120" y="7"/>
                </a:lnTo>
                <a:lnTo>
                  <a:pt x="118" y="9"/>
                </a:lnTo>
                <a:lnTo>
                  <a:pt x="117" y="11"/>
                </a:lnTo>
                <a:lnTo>
                  <a:pt x="114" y="16"/>
                </a:lnTo>
                <a:lnTo>
                  <a:pt x="114" y="18"/>
                </a:lnTo>
                <a:lnTo>
                  <a:pt x="113" y="22"/>
                </a:lnTo>
                <a:lnTo>
                  <a:pt x="113" y="25"/>
                </a:lnTo>
                <a:lnTo>
                  <a:pt x="113" y="28"/>
                </a:lnTo>
                <a:lnTo>
                  <a:pt x="113" y="33"/>
                </a:lnTo>
                <a:lnTo>
                  <a:pt x="108" y="37"/>
                </a:lnTo>
                <a:lnTo>
                  <a:pt x="107" y="40"/>
                </a:lnTo>
                <a:lnTo>
                  <a:pt x="103" y="44"/>
                </a:lnTo>
                <a:lnTo>
                  <a:pt x="101" y="46"/>
                </a:lnTo>
                <a:lnTo>
                  <a:pt x="97" y="50"/>
                </a:lnTo>
                <a:lnTo>
                  <a:pt x="94" y="52"/>
                </a:lnTo>
                <a:lnTo>
                  <a:pt x="93" y="55"/>
                </a:lnTo>
                <a:lnTo>
                  <a:pt x="91" y="59"/>
                </a:lnTo>
                <a:lnTo>
                  <a:pt x="90" y="61"/>
                </a:lnTo>
                <a:lnTo>
                  <a:pt x="88" y="64"/>
                </a:lnTo>
                <a:lnTo>
                  <a:pt x="87" y="68"/>
                </a:lnTo>
                <a:lnTo>
                  <a:pt x="87" y="70"/>
                </a:lnTo>
                <a:lnTo>
                  <a:pt x="87" y="74"/>
                </a:lnTo>
                <a:lnTo>
                  <a:pt x="87" y="77"/>
                </a:lnTo>
                <a:lnTo>
                  <a:pt x="87" y="80"/>
                </a:lnTo>
                <a:lnTo>
                  <a:pt x="87" y="83"/>
                </a:lnTo>
                <a:lnTo>
                  <a:pt x="87" y="87"/>
                </a:lnTo>
                <a:lnTo>
                  <a:pt x="87" y="90"/>
                </a:lnTo>
                <a:lnTo>
                  <a:pt x="86" y="94"/>
                </a:lnTo>
                <a:lnTo>
                  <a:pt x="86" y="98"/>
                </a:lnTo>
                <a:lnTo>
                  <a:pt x="86" y="100"/>
                </a:lnTo>
                <a:lnTo>
                  <a:pt x="83" y="104"/>
                </a:lnTo>
                <a:lnTo>
                  <a:pt x="80" y="107"/>
                </a:lnTo>
                <a:lnTo>
                  <a:pt x="77" y="111"/>
                </a:lnTo>
                <a:lnTo>
                  <a:pt x="75" y="112"/>
                </a:lnTo>
                <a:lnTo>
                  <a:pt x="71" y="112"/>
                </a:lnTo>
                <a:lnTo>
                  <a:pt x="69" y="112"/>
                </a:lnTo>
                <a:lnTo>
                  <a:pt x="66" y="113"/>
                </a:lnTo>
                <a:lnTo>
                  <a:pt x="62" y="116"/>
                </a:lnTo>
                <a:lnTo>
                  <a:pt x="59" y="117"/>
                </a:lnTo>
                <a:lnTo>
                  <a:pt x="57" y="119"/>
                </a:lnTo>
                <a:lnTo>
                  <a:pt x="54" y="121"/>
                </a:lnTo>
                <a:lnTo>
                  <a:pt x="50" y="122"/>
                </a:lnTo>
                <a:lnTo>
                  <a:pt x="48" y="124"/>
                </a:lnTo>
                <a:lnTo>
                  <a:pt x="44" y="125"/>
                </a:lnTo>
                <a:lnTo>
                  <a:pt x="42" y="128"/>
                </a:lnTo>
                <a:lnTo>
                  <a:pt x="36" y="128"/>
                </a:lnTo>
                <a:lnTo>
                  <a:pt x="33" y="129"/>
                </a:lnTo>
                <a:lnTo>
                  <a:pt x="31" y="129"/>
                </a:lnTo>
                <a:lnTo>
                  <a:pt x="27" y="129"/>
                </a:lnTo>
                <a:lnTo>
                  <a:pt x="25" y="129"/>
                </a:lnTo>
                <a:lnTo>
                  <a:pt x="22" y="129"/>
                </a:lnTo>
                <a:lnTo>
                  <a:pt x="17" y="129"/>
                </a:lnTo>
                <a:lnTo>
                  <a:pt x="14" y="129"/>
                </a:lnTo>
                <a:lnTo>
                  <a:pt x="9" y="129"/>
                </a:lnTo>
                <a:lnTo>
                  <a:pt x="6" y="130"/>
                </a:lnTo>
                <a:lnTo>
                  <a:pt x="4" y="133"/>
                </a:lnTo>
                <a:lnTo>
                  <a:pt x="2" y="138"/>
                </a:lnTo>
                <a:lnTo>
                  <a:pt x="0" y="140"/>
                </a:lnTo>
                <a:lnTo>
                  <a:pt x="5" y="145"/>
                </a:lnTo>
                <a:lnTo>
                  <a:pt x="7" y="146"/>
                </a:lnTo>
                <a:close/>
              </a:path>
            </a:pathLst>
          </a:custGeom>
          <a:solidFill>
            <a:schemeClr val="accent3">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53" name="Freeform 52"/>
          <p:cNvSpPr>
            <a:spLocks/>
          </p:cNvSpPr>
          <p:nvPr/>
        </p:nvSpPr>
        <p:spPr bwMode="auto">
          <a:xfrm>
            <a:off x="5733246" y="4924631"/>
            <a:ext cx="159440" cy="413948"/>
          </a:xfrm>
          <a:custGeom>
            <a:avLst/>
            <a:gdLst>
              <a:gd name="T0" fmla="*/ 2147483647 w 92"/>
              <a:gd name="T1" fmla="*/ 2147483647 h 248"/>
              <a:gd name="T2" fmla="*/ 2147483647 w 92"/>
              <a:gd name="T3" fmla="*/ 2147483647 h 248"/>
              <a:gd name="T4" fmla="*/ 2147483647 w 92"/>
              <a:gd name="T5" fmla="*/ 2147483647 h 248"/>
              <a:gd name="T6" fmla="*/ 2147483647 w 92"/>
              <a:gd name="T7" fmla="*/ 2147483647 h 248"/>
              <a:gd name="T8" fmla="*/ 2147483647 w 92"/>
              <a:gd name="T9" fmla="*/ 2147483647 h 248"/>
              <a:gd name="T10" fmla="*/ 2147483647 w 92"/>
              <a:gd name="T11" fmla="*/ 2147483647 h 248"/>
              <a:gd name="T12" fmla="*/ 2147483647 w 92"/>
              <a:gd name="T13" fmla="*/ 2147483647 h 248"/>
              <a:gd name="T14" fmla="*/ 2147483647 w 92"/>
              <a:gd name="T15" fmla="*/ 2147483647 h 248"/>
              <a:gd name="T16" fmla="*/ 2147483647 w 92"/>
              <a:gd name="T17" fmla="*/ 2147483647 h 248"/>
              <a:gd name="T18" fmla="*/ 2147483647 w 92"/>
              <a:gd name="T19" fmla="*/ 2147483647 h 248"/>
              <a:gd name="T20" fmla="*/ 2147483647 w 92"/>
              <a:gd name="T21" fmla="*/ 2147483647 h 248"/>
              <a:gd name="T22" fmla="*/ 2147483647 w 92"/>
              <a:gd name="T23" fmla="*/ 2147483647 h 248"/>
              <a:gd name="T24" fmla="*/ 2147483647 w 92"/>
              <a:gd name="T25" fmla="*/ 2147483647 h 248"/>
              <a:gd name="T26" fmla="*/ 2147483647 w 92"/>
              <a:gd name="T27" fmla="*/ 2147483647 h 248"/>
              <a:gd name="T28" fmla="*/ 2147483647 w 92"/>
              <a:gd name="T29" fmla="*/ 2147483647 h 248"/>
              <a:gd name="T30" fmla="*/ 2147483647 w 92"/>
              <a:gd name="T31" fmla="*/ 2147483647 h 248"/>
              <a:gd name="T32" fmla="*/ 2147483647 w 92"/>
              <a:gd name="T33" fmla="*/ 2147483647 h 248"/>
              <a:gd name="T34" fmla="*/ 2147483647 w 92"/>
              <a:gd name="T35" fmla="*/ 2147483647 h 248"/>
              <a:gd name="T36" fmla="*/ 2147483647 w 92"/>
              <a:gd name="T37" fmla="*/ 2147483647 h 248"/>
              <a:gd name="T38" fmla="*/ 2147483647 w 92"/>
              <a:gd name="T39" fmla="*/ 2147483647 h 248"/>
              <a:gd name="T40" fmla="*/ 2147483647 w 92"/>
              <a:gd name="T41" fmla="*/ 2147483647 h 248"/>
              <a:gd name="T42" fmla="*/ 2147483647 w 92"/>
              <a:gd name="T43" fmla="*/ 2147483647 h 248"/>
              <a:gd name="T44" fmla="*/ 2147483647 w 92"/>
              <a:gd name="T45" fmla="*/ 2147483647 h 248"/>
              <a:gd name="T46" fmla="*/ 0 w 92"/>
              <a:gd name="T47" fmla="*/ 2147483647 h 248"/>
              <a:gd name="T48" fmla="*/ 2147483647 w 92"/>
              <a:gd name="T49" fmla="*/ 2147483647 h 248"/>
              <a:gd name="T50" fmla="*/ 2147483647 w 92"/>
              <a:gd name="T51" fmla="*/ 2147483647 h 248"/>
              <a:gd name="T52" fmla="*/ 2147483647 w 92"/>
              <a:gd name="T53" fmla="*/ 2147483647 h 248"/>
              <a:gd name="T54" fmla="*/ 2147483647 w 92"/>
              <a:gd name="T55" fmla="*/ 2147483647 h 248"/>
              <a:gd name="T56" fmla="*/ 2147483647 w 92"/>
              <a:gd name="T57" fmla="*/ 2147483647 h 248"/>
              <a:gd name="T58" fmla="*/ 2147483647 w 92"/>
              <a:gd name="T59" fmla="*/ 2147483647 h 248"/>
              <a:gd name="T60" fmla="*/ 2147483647 w 92"/>
              <a:gd name="T61" fmla="*/ 2147483647 h 248"/>
              <a:gd name="T62" fmla="*/ 2147483647 w 92"/>
              <a:gd name="T63" fmla="*/ 2147483647 h 248"/>
              <a:gd name="T64" fmla="*/ 2147483647 w 92"/>
              <a:gd name="T65" fmla="*/ 2147483647 h 248"/>
              <a:gd name="T66" fmla="*/ 2147483647 w 92"/>
              <a:gd name="T67" fmla="*/ 2147483647 h 248"/>
              <a:gd name="T68" fmla="*/ 2147483647 w 92"/>
              <a:gd name="T69" fmla="*/ 2147483647 h 248"/>
              <a:gd name="T70" fmla="*/ 2147483647 w 92"/>
              <a:gd name="T71" fmla="*/ 2147483647 h 248"/>
              <a:gd name="T72" fmla="*/ 2147483647 w 92"/>
              <a:gd name="T73" fmla="*/ 2147483647 h 248"/>
              <a:gd name="T74" fmla="*/ 2147483647 w 92"/>
              <a:gd name="T75" fmla="*/ 2147483647 h 248"/>
              <a:gd name="T76" fmla="*/ 2147483647 w 92"/>
              <a:gd name="T77" fmla="*/ 2147483647 h 248"/>
              <a:gd name="T78" fmla="*/ 2147483647 w 92"/>
              <a:gd name="T79" fmla="*/ 2147483647 h 248"/>
              <a:gd name="T80" fmla="*/ 2147483647 w 92"/>
              <a:gd name="T81" fmla="*/ 2147483647 h 248"/>
              <a:gd name="T82" fmla="*/ 2147483647 w 92"/>
              <a:gd name="T83" fmla="*/ 2147483647 h 248"/>
              <a:gd name="T84" fmla="*/ 2147483647 w 92"/>
              <a:gd name="T85" fmla="*/ 2147483647 h 248"/>
              <a:gd name="T86" fmla="*/ 2147483647 w 92"/>
              <a:gd name="T87" fmla="*/ 2147483647 h 248"/>
              <a:gd name="T88" fmla="*/ 2147483647 w 92"/>
              <a:gd name="T89" fmla="*/ 2147483647 h 248"/>
              <a:gd name="T90" fmla="*/ 2147483647 w 92"/>
              <a:gd name="T91" fmla="*/ 2147483647 h 248"/>
              <a:gd name="T92" fmla="*/ 2147483647 w 92"/>
              <a:gd name="T93" fmla="*/ 2147483647 h 248"/>
              <a:gd name="T94" fmla="*/ 2147483647 w 92"/>
              <a:gd name="T95" fmla="*/ 2147483647 h 248"/>
              <a:gd name="T96" fmla="*/ 2147483647 w 92"/>
              <a:gd name="T97" fmla="*/ 2147483647 h 2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2"/>
              <a:gd name="T148" fmla="*/ 0 h 248"/>
              <a:gd name="T149" fmla="*/ 92 w 92"/>
              <a:gd name="T150" fmla="*/ 248 h 2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2" h="248">
                <a:moveTo>
                  <a:pt x="87" y="1"/>
                </a:moveTo>
                <a:lnTo>
                  <a:pt x="84" y="3"/>
                </a:lnTo>
                <a:lnTo>
                  <a:pt x="84" y="5"/>
                </a:lnTo>
                <a:lnTo>
                  <a:pt x="83" y="5"/>
                </a:lnTo>
                <a:lnTo>
                  <a:pt x="78" y="7"/>
                </a:lnTo>
                <a:lnTo>
                  <a:pt x="77" y="9"/>
                </a:lnTo>
                <a:lnTo>
                  <a:pt x="76" y="10"/>
                </a:lnTo>
                <a:lnTo>
                  <a:pt x="74" y="12"/>
                </a:lnTo>
                <a:lnTo>
                  <a:pt x="73" y="15"/>
                </a:lnTo>
                <a:lnTo>
                  <a:pt x="70" y="18"/>
                </a:lnTo>
                <a:lnTo>
                  <a:pt x="69" y="22"/>
                </a:lnTo>
                <a:lnTo>
                  <a:pt x="69" y="24"/>
                </a:lnTo>
                <a:lnTo>
                  <a:pt x="69" y="28"/>
                </a:lnTo>
                <a:lnTo>
                  <a:pt x="68" y="31"/>
                </a:lnTo>
                <a:lnTo>
                  <a:pt x="68" y="35"/>
                </a:lnTo>
                <a:lnTo>
                  <a:pt x="68" y="38"/>
                </a:lnTo>
                <a:lnTo>
                  <a:pt x="72" y="43"/>
                </a:lnTo>
                <a:lnTo>
                  <a:pt x="73" y="44"/>
                </a:lnTo>
                <a:lnTo>
                  <a:pt x="76" y="47"/>
                </a:lnTo>
                <a:lnTo>
                  <a:pt x="76" y="49"/>
                </a:lnTo>
                <a:lnTo>
                  <a:pt x="76" y="53"/>
                </a:lnTo>
                <a:lnTo>
                  <a:pt x="76" y="56"/>
                </a:lnTo>
                <a:lnTo>
                  <a:pt x="76" y="58"/>
                </a:lnTo>
                <a:lnTo>
                  <a:pt x="76" y="62"/>
                </a:lnTo>
                <a:lnTo>
                  <a:pt x="74" y="64"/>
                </a:lnTo>
                <a:lnTo>
                  <a:pt x="70" y="66"/>
                </a:lnTo>
                <a:lnTo>
                  <a:pt x="69" y="67"/>
                </a:lnTo>
                <a:lnTo>
                  <a:pt x="66" y="71"/>
                </a:lnTo>
                <a:lnTo>
                  <a:pt x="63" y="74"/>
                </a:lnTo>
                <a:lnTo>
                  <a:pt x="60" y="76"/>
                </a:lnTo>
                <a:lnTo>
                  <a:pt x="57" y="79"/>
                </a:lnTo>
                <a:lnTo>
                  <a:pt x="57" y="81"/>
                </a:lnTo>
                <a:lnTo>
                  <a:pt x="55" y="83"/>
                </a:lnTo>
                <a:lnTo>
                  <a:pt x="51" y="84"/>
                </a:lnTo>
                <a:lnTo>
                  <a:pt x="49" y="86"/>
                </a:lnTo>
                <a:lnTo>
                  <a:pt x="47" y="87"/>
                </a:lnTo>
                <a:lnTo>
                  <a:pt x="44" y="88"/>
                </a:lnTo>
                <a:lnTo>
                  <a:pt x="43" y="90"/>
                </a:lnTo>
                <a:lnTo>
                  <a:pt x="41" y="92"/>
                </a:lnTo>
                <a:lnTo>
                  <a:pt x="40" y="95"/>
                </a:lnTo>
                <a:lnTo>
                  <a:pt x="38" y="97"/>
                </a:lnTo>
                <a:lnTo>
                  <a:pt x="35" y="98"/>
                </a:lnTo>
                <a:lnTo>
                  <a:pt x="31" y="100"/>
                </a:lnTo>
                <a:lnTo>
                  <a:pt x="31" y="104"/>
                </a:lnTo>
                <a:lnTo>
                  <a:pt x="31" y="106"/>
                </a:lnTo>
                <a:lnTo>
                  <a:pt x="31" y="109"/>
                </a:lnTo>
                <a:lnTo>
                  <a:pt x="31" y="113"/>
                </a:lnTo>
                <a:lnTo>
                  <a:pt x="31" y="114"/>
                </a:lnTo>
                <a:lnTo>
                  <a:pt x="31" y="117"/>
                </a:lnTo>
                <a:lnTo>
                  <a:pt x="31" y="119"/>
                </a:lnTo>
                <a:lnTo>
                  <a:pt x="33" y="123"/>
                </a:lnTo>
                <a:lnTo>
                  <a:pt x="33" y="126"/>
                </a:lnTo>
                <a:lnTo>
                  <a:pt x="33" y="129"/>
                </a:lnTo>
                <a:lnTo>
                  <a:pt x="33" y="132"/>
                </a:lnTo>
                <a:lnTo>
                  <a:pt x="33" y="134"/>
                </a:lnTo>
                <a:lnTo>
                  <a:pt x="33" y="138"/>
                </a:lnTo>
                <a:lnTo>
                  <a:pt x="33" y="139"/>
                </a:lnTo>
                <a:lnTo>
                  <a:pt x="33" y="142"/>
                </a:lnTo>
                <a:lnTo>
                  <a:pt x="32" y="144"/>
                </a:lnTo>
                <a:lnTo>
                  <a:pt x="32" y="148"/>
                </a:lnTo>
                <a:lnTo>
                  <a:pt x="31" y="152"/>
                </a:lnTo>
                <a:lnTo>
                  <a:pt x="30" y="156"/>
                </a:lnTo>
                <a:lnTo>
                  <a:pt x="27" y="158"/>
                </a:lnTo>
                <a:lnTo>
                  <a:pt x="24" y="160"/>
                </a:lnTo>
                <a:lnTo>
                  <a:pt x="22" y="161"/>
                </a:lnTo>
                <a:lnTo>
                  <a:pt x="21" y="164"/>
                </a:lnTo>
                <a:lnTo>
                  <a:pt x="18" y="165"/>
                </a:lnTo>
                <a:lnTo>
                  <a:pt x="16" y="166"/>
                </a:lnTo>
                <a:lnTo>
                  <a:pt x="14" y="168"/>
                </a:lnTo>
                <a:lnTo>
                  <a:pt x="14" y="170"/>
                </a:lnTo>
                <a:lnTo>
                  <a:pt x="12" y="170"/>
                </a:lnTo>
                <a:lnTo>
                  <a:pt x="9" y="172"/>
                </a:lnTo>
                <a:lnTo>
                  <a:pt x="9" y="175"/>
                </a:lnTo>
                <a:lnTo>
                  <a:pt x="9" y="177"/>
                </a:lnTo>
                <a:lnTo>
                  <a:pt x="8" y="179"/>
                </a:lnTo>
                <a:lnTo>
                  <a:pt x="8" y="184"/>
                </a:lnTo>
                <a:lnTo>
                  <a:pt x="8" y="186"/>
                </a:lnTo>
                <a:lnTo>
                  <a:pt x="7" y="191"/>
                </a:lnTo>
                <a:lnTo>
                  <a:pt x="6" y="194"/>
                </a:lnTo>
                <a:lnTo>
                  <a:pt x="6" y="199"/>
                </a:lnTo>
                <a:lnTo>
                  <a:pt x="6" y="202"/>
                </a:lnTo>
                <a:lnTo>
                  <a:pt x="7" y="205"/>
                </a:lnTo>
                <a:lnTo>
                  <a:pt x="7" y="209"/>
                </a:lnTo>
                <a:lnTo>
                  <a:pt x="7" y="211"/>
                </a:lnTo>
                <a:lnTo>
                  <a:pt x="7" y="215"/>
                </a:lnTo>
                <a:lnTo>
                  <a:pt x="7" y="217"/>
                </a:lnTo>
                <a:lnTo>
                  <a:pt x="7" y="221"/>
                </a:lnTo>
                <a:lnTo>
                  <a:pt x="7" y="224"/>
                </a:lnTo>
                <a:lnTo>
                  <a:pt x="6" y="227"/>
                </a:lnTo>
                <a:lnTo>
                  <a:pt x="5" y="229"/>
                </a:lnTo>
                <a:lnTo>
                  <a:pt x="4" y="233"/>
                </a:lnTo>
                <a:lnTo>
                  <a:pt x="3" y="237"/>
                </a:lnTo>
                <a:lnTo>
                  <a:pt x="1" y="238"/>
                </a:lnTo>
                <a:lnTo>
                  <a:pt x="1" y="242"/>
                </a:lnTo>
                <a:lnTo>
                  <a:pt x="0" y="245"/>
                </a:lnTo>
                <a:lnTo>
                  <a:pt x="0" y="246"/>
                </a:lnTo>
                <a:lnTo>
                  <a:pt x="0" y="248"/>
                </a:lnTo>
                <a:lnTo>
                  <a:pt x="3" y="248"/>
                </a:lnTo>
                <a:lnTo>
                  <a:pt x="3" y="246"/>
                </a:lnTo>
                <a:lnTo>
                  <a:pt x="3" y="245"/>
                </a:lnTo>
                <a:lnTo>
                  <a:pt x="4" y="242"/>
                </a:lnTo>
                <a:lnTo>
                  <a:pt x="4" y="238"/>
                </a:lnTo>
                <a:lnTo>
                  <a:pt x="5" y="237"/>
                </a:lnTo>
                <a:lnTo>
                  <a:pt x="6" y="233"/>
                </a:lnTo>
                <a:lnTo>
                  <a:pt x="7" y="229"/>
                </a:lnTo>
                <a:lnTo>
                  <a:pt x="8" y="227"/>
                </a:lnTo>
                <a:lnTo>
                  <a:pt x="9" y="224"/>
                </a:lnTo>
                <a:lnTo>
                  <a:pt x="9" y="221"/>
                </a:lnTo>
                <a:lnTo>
                  <a:pt x="9" y="217"/>
                </a:lnTo>
                <a:lnTo>
                  <a:pt x="9" y="215"/>
                </a:lnTo>
                <a:lnTo>
                  <a:pt x="9" y="211"/>
                </a:lnTo>
                <a:lnTo>
                  <a:pt x="9" y="209"/>
                </a:lnTo>
                <a:lnTo>
                  <a:pt x="9" y="205"/>
                </a:lnTo>
                <a:lnTo>
                  <a:pt x="8" y="202"/>
                </a:lnTo>
                <a:lnTo>
                  <a:pt x="8" y="199"/>
                </a:lnTo>
                <a:lnTo>
                  <a:pt x="8" y="194"/>
                </a:lnTo>
                <a:lnTo>
                  <a:pt x="9" y="191"/>
                </a:lnTo>
                <a:lnTo>
                  <a:pt x="10" y="186"/>
                </a:lnTo>
                <a:lnTo>
                  <a:pt x="10" y="184"/>
                </a:lnTo>
                <a:lnTo>
                  <a:pt x="10" y="179"/>
                </a:lnTo>
                <a:lnTo>
                  <a:pt x="10" y="177"/>
                </a:lnTo>
                <a:lnTo>
                  <a:pt x="10" y="175"/>
                </a:lnTo>
                <a:lnTo>
                  <a:pt x="10" y="172"/>
                </a:lnTo>
                <a:lnTo>
                  <a:pt x="14" y="170"/>
                </a:lnTo>
                <a:lnTo>
                  <a:pt x="16" y="170"/>
                </a:lnTo>
                <a:lnTo>
                  <a:pt x="16" y="168"/>
                </a:lnTo>
                <a:lnTo>
                  <a:pt x="18" y="166"/>
                </a:lnTo>
                <a:lnTo>
                  <a:pt x="21" y="165"/>
                </a:lnTo>
                <a:lnTo>
                  <a:pt x="23" y="164"/>
                </a:lnTo>
                <a:lnTo>
                  <a:pt x="24" y="161"/>
                </a:lnTo>
                <a:lnTo>
                  <a:pt x="26" y="160"/>
                </a:lnTo>
                <a:lnTo>
                  <a:pt x="30" y="158"/>
                </a:lnTo>
                <a:lnTo>
                  <a:pt x="32" y="156"/>
                </a:lnTo>
                <a:lnTo>
                  <a:pt x="33" y="152"/>
                </a:lnTo>
                <a:lnTo>
                  <a:pt x="34" y="148"/>
                </a:lnTo>
                <a:lnTo>
                  <a:pt x="34" y="144"/>
                </a:lnTo>
                <a:lnTo>
                  <a:pt x="35" y="142"/>
                </a:lnTo>
                <a:lnTo>
                  <a:pt x="35" y="139"/>
                </a:lnTo>
                <a:lnTo>
                  <a:pt x="35" y="138"/>
                </a:lnTo>
                <a:lnTo>
                  <a:pt x="35" y="134"/>
                </a:lnTo>
                <a:lnTo>
                  <a:pt x="35" y="132"/>
                </a:lnTo>
                <a:lnTo>
                  <a:pt x="35" y="129"/>
                </a:lnTo>
                <a:lnTo>
                  <a:pt x="35" y="126"/>
                </a:lnTo>
                <a:lnTo>
                  <a:pt x="35" y="123"/>
                </a:lnTo>
                <a:lnTo>
                  <a:pt x="33" y="119"/>
                </a:lnTo>
                <a:lnTo>
                  <a:pt x="33" y="117"/>
                </a:lnTo>
                <a:lnTo>
                  <a:pt x="33" y="114"/>
                </a:lnTo>
                <a:lnTo>
                  <a:pt x="33" y="113"/>
                </a:lnTo>
                <a:lnTo>
                  <a:pt x="33" y="109"/>
                </a:lnTo>
                <a:lnTo>
                  <a:pt x="33" y="106"/>
                </a:lnTo>
                <a:lnTo>
                  <a:pt x="33" y="104"/>
                </a:lnTo>
                <a:lnTo>
                  <a:pt x="33" y="100"/>
                </a:lnTo>
                <a:lnTo>
                  <a:pt x="38" y="98"/>
                </a:lnTo>
                <a:lnTo>
                  <a:pt x="40" y="97"/>
                </a:lnTo>
                <a:lnTo>
                  <a:pt x="42" y="95"/>
                </a:lnTo>
                <a:lnTo>
                  <a:pt x="43" y="92"/>
                </a:lnTo>
                <a:lnTo>
                  <a:pt x="46" y="90"/>
                </a:lnTo>
                <a:lnTo>
                  <a:pt x="47" y="88"/>
                </a:lnTo>
                <a:lnTo>
                  <a:pt x="49" y="87"/>
                </a:lnTo>
                <a:lnTo>
                  <a:pt x="51" y="86"/>
                </a:lnTo>
                <a:lnTo>
                  <a:pt x="53" y="84"/>
                </a:lnTo>
                <a:lnTo>
                  <a:pt x="57" y="83"/>
                </a:lnTo>
                <a:lnTo>
                  <a:pt x="59" y="81"/>
                </a:lnTo>
                <a:lnTo>
                  <a:pt x="59" y="79"/>
                </a:lnTo>
                <a:lnTo>
                  <a:pt x="63" y="76"/>
                </a:lnTo>
                <a:lnTo>
                  <a:pt x="65" y="74"/>
                </a:lnTo>
                <a:lnTo>
                  <a:pt x="68" y="71"/>
                </a:lnTo>
                <a:lnTo>
                  <a:pt x="72" y="67"/>
                </a:lnTo>
                <a:lnTo>
                  <a:pt x="73" y="66"/>
                </a:lnTo>
                <a:lnTo>
                  <a:pt x="76" y="64"/>
                </a:lnTo>
                <a:lnTo>
                  <a:pt x="77" y="62"/>
                </a:lnTo>
                <a:lnTo>
                  <a:pt x="78" y="58"/>
                </a:lnTo>
                <a:lnTo>
                  <a:pt x="78" y="56"/>
                </a:lnTo>
                <a:lnTo>
                  <a:pt x="78" y="53"/>
                </a:lnTo>
                <a:lnTo>
                  <a:pt x="78" y="49"/>
                </a:lnTo>
                <a:lnTo>
                  <a:pt x="77" y="47"/>
                </a:lnTo>
                <a:lnTo>
                  <a:pt x="75" y="44"/>
                </a:lnTo>
                <a:lnTo>
                  <a:pt x="73" y="43"/>
                </a:lnTo>
                <a:lnTo>
                  <a:pt x="70" y="38"/>
                </a:lnTo>
                <a:lnTo>
                  <a:pt x="70" y="35"/>
                </a:lnTo>
                <a:lnTo>
                  <a:pt x="70" y="31"/>
                </a:lnTo>
                <a:lnTo>
                  <a:pt x="72" y="28"/>
                </a:lnTo>
                <a:lnTo>
                  <a:pt x="72" y="24"/>
                </a:lnTo>
                <a:lnTo>
                  <a:pt x="72" y="22"/>
                </a:lnTo>
                <a:lnTo>
                  <a:pt x="73" y="18"/>
                </a:lnTo>
                <a:lnTo>
                  <a:pt x="74" y="15"/>
                </a:lnTo>
                <a:lnTo>
                  <a:pt x="76" y="12"/>
                </a:lnTo>
                <a:lnTo>
                  <a:pt x="78" y="10"/>
                </a:lnTo>
                <a:lnTo>
                  <a:pt x="80" y="9"/>
                </a:lnTo>
                <a:lnTo>
                  <a:pt x="81" y="7"/>
                </a:lnTo>
                <a:lnTo>
                  <a:pt x="84" y="5"/>
                </a:lnTo>
                <a:lnTo>
                  <a:pt x="86" y="5"/>
                </a:lnTo>
                <a:lnTo>
                  <a:pt x="86" y="3"/>
                </a:lnTo>
                <a:lnTo>
                  <a:pt x="90" y="1"/>
                </a:lnTo>
                <a:lnTo>
                  <a:pt x="92" y="0"/>
                </a:lnTo>
                <a:lnTo>
                  <a:pt x="90" y="0"/>
                </a:lnTo>
                <a:lnTo>
                  <a:pt x="87" y="1"/>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54" name="Freeform 53"/>
          <p:cNvSpPr>
            <a:spLocks/>
          </p:cNvSpPr>
          <p:nvPr/>
        </p:nvSpPr>
        <p:spPr bwMode="auto">
          <a:xfrm>
            <a:off x="5927348" y="4917954"/>
            <a:ext cx="10398" cy="1668"/>
          </a:xfrm>
          <a:custGeom>
            <a:avLst/>
            <a:gdLst>
              <a:gd name="T0" fmla="*/ 0 w 6"/>
              <a:gd name="T1" fmla="*/ 2147483647 h 1"/>
              <a:gd name="T2" fmla="*/ 2147483647 w 6"/>
              <a:gd name="T3" fmla="*/ 2147483647 h 1"/>
              <a:gd name="T4" fmla="*/ 2147483647 w 6"/>
              <a:gd name="T5" fmla="*/ 0 h 1"/>
              <a:gd name="T6" fmla="*/ 2147483647 w 6"/>
              <a:gd name="T7" fmla="*/ 0 h 1"/>
              <a:gd name="T8" fmla="*/ 0 w 6"/>
              <a:gd name="T9" fmla="*/ 2147483647 h 1"/>
              <a:gd name="T10" fmla="*/ 0 60000 65536"/>
              <a:gd name="T11" fmla="*/ 0 60000 65536"/>
              <a:gd name="T12" fmla="*/ 0 60000 65536"/>
              <a:gd name="T13" fmla="*/ 0 60000 65536"/>
              <a:gd name="T14" fmla="*/ 0 60000 65536"/>
              <a:gd name="T15" fmla="*/ 0 w 6"/>
              <a:gd name="T16" fmla="*/ 0 h 1"/>
              <a:gd name="T17" fmla="*/ 6 w 6"/>
              <a:gd name="T18" fmla="*/ 1 h 1"/>
            </a:gdLst>
            <a:ahLst/>
            <a:cxnLst>
              <a:cxn ang="T10">
                <a:pos x="T0" y="T1"/>
              </a:cxn>
              <a:cxn ang="T11">
                <a:pos x="T2" y="T3"/>
              </a:cxn>
              <a:cxn ang="T12">
                <a:pos x="T4" y="T5"/>
              </a:cxn>
              <a:cxn ang="T13">
                <a:pos x="T6" y="T7"/>
              </a:cxn>
              <a:cxn ang="T14">
                <a:pos x="T8" y="T9"/>
              </a:cxn>
            </a:cxnLst>
            <a:rect l="T15" t="T16" r="T17" b="T18"/>
            <a:pathLst>
              <a:path w="6" h="1">
                <a:moveTo>
                  <a:pt x="0" y="1"/>
                </a:moveTo>
                <a:lnTo>
                  <a:pt x="1" y="1"/>
                </a:lnTo>
                <a:lnTo>
                  <a:pt x="6" y="0"/>
                </a:lnTo>
                <a:lnTo>
                  <a:pt x="4" y="0"/>
                </a:lnTo>
                <a:lnTo>
                  <a:pt x="0" y="1"/>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55" name="Freeform 54"/>
          <p:cNvSpPr>
            <a:spLocks/>
          </p:cNvSpPr>
          <p:nvPr/>
        </p:nvSpPr>
        <p:spPr bwMode="auto">
          <a:xfrm>
            <a:off x="5899619" y="4921292"/>
            <a:ext cx="8665" cy="3338"/>
          </a:xfrm>
          <a:custGeom>
            <a:avLst/>
            <a:gdLst>
              <a:gd name="T0" fmla="*/ 2147483647 w 5"/>
              <a:gd name="T1" fmla="*/ 0 h 2"/>
              <a:gd name="T2" fmla="*/ 0 w 5"/>
              <a:gd name="T3" fmla="*/ 2147483647 h 2"/>
              <a:gd name="T4" fmla="*/ 2147483647 w 5"/>
              <a:gd name="T5" fmla="*/ 2147483647 h 2"/>
              <a:gd name="T6" fmla="*/ 2147483647 w 5"/>
              <a:gd name="T7" fmla="*/ 0 h 2"/>
              <a:gd name="T8" fmla="*/ 2147483647 w 5"/>
              <a:gd name="T9" fmla="*/ 0 h 2"/>
              <a:gd name="T10" fmla="*/ 2147483647 w 5"/>
              <a:gd name="T11" fmla="*/ 0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3" y="0"/>
                </a:moveTo>
                <a:lnTo>
                  <a:pt x="0" y="2"/>
                </a:lnTo>
                <a:lnTo>
                  <a:pt x="3" y="2"/>
                </a:lnTo>
                <a:lnTo>
                  <a:pt x="5" y="0"/>
                </a:lnTo>
                <a:lnTo>
                  <a:pt x="3"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56" name="Freeform 55"/>
          <p:cNvSpPr>
            <a:spLocks/>
          </p:cNvSpPr>
          <p:nvPr/>
        </p:nvSpPr>
        <p:spPr bwMode="auto">
          <a:xfrm>
            <a:off x="5464622" y="5680753"/>
            <a:ext cx="1734" cy="1668"/>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57" name="Freeform 56"/>
          <p:cNvSpPr>
            <a:spLocks/>
          </p:cNvSpPr>
          <p:nvPr/>
        </p:nvSpPr>
        <p:spPr bwMode="auto">
          <a:xfrm>
            <a:off x="5911751" y="4919624"/>
            <a:ext cx="10398" cy="1668"/>
          </a:xfrm>
          <a:custGeom>
            <a:avLst/>
            <a:gdLst>
              <a:gd name="T0" fmla="*/ 2147483647 w 6"/>
              <a:gd name="T1" fmla="*/ 0 h 1"/>
              <a:gd name="T2" fmla="*/ 0 w 6"/>
              <a:gd name="T3" fmla="*/ 2147483647 h 1"/>
              <a:gd name="T4" fmla="*/ 2147483647 w 6"/>
              <a:gd name="T5" fmla="*/ 2147483647 h 1"/>
              <a:gd name="T6" fmla="*/ 2147483647 w 6"/>
              <a:gd name="T7" fmla="*/ 0 h 1"/>
              <a:gd name="T8" fmla="*/ 2147483647 w 6"/>
              <a:gd name="T9" fmla="*/ 0 h 1"/>
              <a:gd name="T10" fmla="*/ 2147483647 w 6"/>
              <a:gd name="T11" fmla="*/ 0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4" y="0"/>
                </a:moveTo>
                <a:lnTo>
                  <a:pt x="0" y="1"/>
                </a:lnTo>
                <a:lnTo>
                  <a:pt x="3" y="1"/>
                </a:lnTo>
                <a:lnTo>
                  <a:pt x="6" y="0"/>
                </a:lnTo>
                <a:lnTo>
                  <a:pt x="4"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58" name="Freeform 57"/>
          <p:cNvSpPr>
            <a:spLocks/>
          </p:cNvSpPr>
          <p:nvPr/>
        </p:nvSpPr>
        <p:spPr bwMode="auto">
          <a:xfrm>
            <a:off x="5738445" y="4854526"/>
            <a:ext cx="537246" cy="660981"/>
          </a:xfrm>
          <a:custGeom>
            <a:avLst/>
            <a:gdLst>
              <a:gd name="T0" fmla="*/ 2147483647 w 310"/>
              <a:gd name="T1" fmla="*/ 2147483647 h 396"/>
              <a:gd name="T2" fmla="*/ 2147483647 w 310"/>
              <a:gd name="T3" fmla="*/ 2147483647 h 396"/>
              <a:gd name="T4" fmla="*/ 2147483647 w 310"/>
              <a:gd name="T5" fmla="*/ 2147483647 h 396"/>
              <a:gd name="T6" fmla="*/ 2147483647 w 310"/>
              <a:gd name="T7" fmla="*/ 2147483647 h 396"/>
              <a:gd name="T8" fmla="*/ 2147483647 w 310"/>
              <a:gd name="T9" fmla="*/ 2147483647 h 396"/>
              <a:gd name="T10" fmla="*/ 2147483647 w 310"/>
              <a:gd name="T11" fmla="*/ 2147483647 h 396"/>
              <a:gd name="T12" fmla="*/ 2147483647 w 310"/>
              <a:gd name="T13" fmla="*/ 2147483647 h 396"/>
              <a:gd name="T14" fmla="*/ 2147483647 w 310"/>
              <a:gd name="T15" fmla="*/ 2147483647 h 396"/>
              <a:gd name="T16" fmla="*/ 2147483647 w 310"/>
              <a:gd name="T17" fmla="*/ 2147483647 h 396"/>
              <a:gd name="T18" fmla="*/ 2147483647 w 310"/>
              <a:gd name="T19" fmla="*/ 2147483647 h 396"/>
              <a:gd name="T20" fmla="*/ 2147483647 w 310"/>
              <a:gd name="T21" fmla="*/ 2147483647 h 396"/>
              <a:gd name="T22" fmla="*/ 2147483647 w 310"/>
              <a:gd name="T23" fmla="*/ 2147483647 h 396"/>
              <a:gd name="T24" fmla="*/ 2147483647 w 310"/>
              <a:gd name="T25" fmla="*/ 2147483647 h 396"/>
              <a:gd name="T26" fmla="*/ 2147483647 w 310"/>
              <a:gd name="T27" fmla="*/ 2147483647 h 396"/>
              <a:gd name="T28" fmla="*/ 2147483647 w 310"/>
              <a:gd name="T29" fmla="*/ 2147483647 h 396"/>
              <a:gd name="T30" fmla="*/ 2147483647 w 310"/>
              <a:gd name="T31" fmla="*/ 2147483647 h 396"/>
              <a:gd name="T32" fmla="*/ 2147483647 w 310"/>
              <a:gd name="T33" fmla="*/ 2147483647 h 396"/>
              <a:gd name="T34" fmla="*/ 2147483647 w 310"/>
              <a:gd name="T35" fmla="*/ 2147483647 h 396"/>
              <a:gd name="T36" fmla="*/ 2147483647 w 310"/>
              <a:gd name="T37" fmla="*/ 2147483647 h 396"/>
              <a:gd name="T38" fmla="*/ 2147483647 w 310"/>
              <a:gd name="T39" fmla="*/ 2147483647 h 396"/>
              <a:gd name="T40" fmla="*/ 2147483647 w 310"/>
              <a:gd name="T41" fmla="*/ 2147483647 h 396"/>
              <a:gd name="T42" fmla="*/ 2147483647 w 310"/>
              <a:gd name="T43" fmla="*/ 2147483647 h 396"/>
              <a:gd name="T44" fmla="*/ 2147483647 w 310"/>
              <a:gd name="T45" fmla="*/ 2147483647 h 396"/>
              <a:gd name="T46" fmla="*/ 2147483647 w 310"/>
              <a:gd name="T47" fmla="*/ 2147483647 h 396"/>
              <a:gd name="T48" fmla="*/ 2147483647 w 310"/>
              <a:gd name="T49" fmla="*/ 2147483647 h 396"/>
              <a:gd name="T50" fmla="*/ 2147483647 w 310"/>
              <a:gd name="T51" fmla="*/ 2147483647 h 396"/>
              <a:gd name="T52" fmla="*/ 2147483647 w 310"/>
              <a:gd name="T53" fmla="*/ 2147483647 h 396"/>
              <a:gd name="T54" fmla="*/ 2147483647 w 310"/>
              <a:gd name="T55" fmla="*/ 2147483647 h 396"/>
              <a:gd name="T56" fmla="*/ 2147483647 w 310"/>
              <a:gd name="T57" fmla="*/ 2147483647 h 396"/>
              <a:gd name="T58" fmla="*/ 2147483647 w 310"/>
              <a:gd name="T59" fmla="*/ 2147483647 h 396"/>
              <a:gd name="T60" fmla="*/ 2147483647 w 310"/>
              <a:gd name="T61" fmla="*/ 2147483647 h 396"/>
              <a:gd name="T62" fmla="*/ 2147483647 w 310"/>
              <a:gd name="T63" fmla="*/ 2147483647 h 396"/>
              <a:gd name="T64" fmla="*/ 2147483647 w 310"/>
              <a:gd name="T65" fmla="*/ 2147483647 h 396"/>
              <a:gd name="T66" fmla="*/ 2147483647 w 310"/>
              <a:gd name="T67" fmla="*/ 2147483647 h 396"/>
              <a:gd name="T68" fmla="*/ 2147483647 w 310"/>
              <a:gd name="T69" fmla="*/ 2147483647 h 396"/>
              <a:gd name="T70" fmla="*/ 2147483647 w 310"/>
              <a:gd name="T71" fmla="*/ 2147483647 h 396"/>
              <a:gd name="T72" fmla="*/ 2147483647 w 310"/>
              <a:gd name="T73" fmla="*/ 2147483647 h 396"/>
              <a:gd name="T74" fmla="*/ 2147483647 w 310"/>
              <a:gd name="T75" fmla="*/ 2147483647 h 396"/>
              <a:gd name="T76" fmla="*/ 2147483647 w 310"/>
              <a:gd name="T77" fmla="*/ 2147483647 h 396"/>
              <a:gd name="T78" fmla="*/ 2147483647 w 310"/>
              <a:gd name="T79" fmla="*/ 2147483647 h 396"/>
              <a:gd name="T80" fmla="*/ 2147483647 w 310"/>
              <a:gd name="T81" fmla="*/ 2147483647 h 396"/>
              <a:gd name="T82" fmla="*/ 2147483647 w 310"/>
              <a:gd name="T83" fmla="*/ 2147483647 h 396"/>
              <a:gd name="T84" fmla="*/ 2147483647 w 310"/>
              <a:gd name="T85" fmla="*/ 2147483647 h 396"/>
              <a:gd name="T86" fmla="*/ 2147483647 w 310"/>
              <a:gd name="T87" fmla="*/ 2147483647 h 396"/>
              <a:gd name="T88" fmla="*/ 2147483647 w 310"/>
              <a:gd name="T89" fmla="*/ 2147483647 h 396"/>
              <a:gd name="T90" fmla="*/ 2147483647 w 310"/>
              <a:gd name="T91" fmla="*/ 2147483647 h 396"/>
              <a:gd name="T92" fmla="*/ 2147483647 w 310"/>
              <a:gd name="T93" fmla="*/ 2147483647 h 396"/>
              <a:gd name="T94" fmla="*/ 2147483647 w 310"/>
              <a:gd name="T95" fmla="*/ 2147483647 h 396"/>
              <a:gd name="T96" fmla="*/ 2147483647 w 310"/>
              <a:gd name="T97" fmla="*/ 2147483647 h 396"/>
              <a:gd name="T98" fmla="*/ 2147483647 w 310"/>
              <a:gd name="T99" fmla="*/ 2147483647 h 396"/>
              <a:gd name="T100" fmla="*/ 2147483647 w 310"/>
              <a:gd name="T101" fmla="*/ 2147483647 h 396"/>
              <a:gd name="T102" fmla="*/ 2147483647 w 310"/>
              <a:gd name="T103" fmla="*/ 2147483647 h 396"/>
              <a:gd name="T104" fmla="*/ 2147483647 w 310"/>
              <a:gd name="T105" fmla="*/ 2147483647 h 396"/>
              <a:gd name="T106" fmla="*/ 2147483647 w 310"/>
              <a:gd name="T107" fmla="*/ 2147483647 h 396"/>
              <a:gd name="T108" fmla="*/ 2147483647 w 310"/>
              <a:gd name="T109" fmla="*/ 2147483647 h 396"/>
              <a:gd name="T110" fmla="*/ 2147483647 w 310"/>
              <a:gd name="T111" fmla="*/ 2147483647 h 396"/>
              <a:gd name="T112" fmla="*/ 2147483647 w 310"/>
              <a:gd name="T113" fmla="*/ 2147483647 h 396"/>
              <a:gd name="T114" fmla="*/ 2147483647 w 310"/>
              <a:gd name="T115" fmla="*/ 2147483647 h 396"/>
              <a:gd name="T116" fmla="*/ 2147483647 w 310"/>
              <a:gd name="T117" fmla="*/ 2147483647 h 396"/>
              <a:gd name="T118" fmla="*/ 2147483647 w 310"/>
              <a:gd name="T119" fmla="*/ 2147483647 h 396"/>
              <a:gd name="T120" fmla="*/ 2147483647 w 310"/>
              <a:gd name="T121" fmla="*/ 2147483647 h 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0"/>
              <a:gd name="T184" fmla="*/ 0 h 396"/>
              <a:gd name="T185" fmla="*/ 310 w 310"/>
              <a:gd name="T186" fmla="*/ 396 h 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0" h="396">
                <a:moveTo>
                  <a:pt x="310" y="72"/>
                </a:moveTo>
                <a:lnTo>
                  <a:pt x="310" y="71"/>
                </a:lnTo>
                <a:lnTo>
                  <a:pt x="310" y="68"/>
                </a:lnTo>
                <a:lnTo>
                  <a:pt x="307" y="68"/>
                </a:lnTo>
                <a:lnTo>
                  <a:pt x="306" y="68"/>
                </a:lnTo>
                <a:lnTo>
                  <a:pt x="304" y="68"/>
                </a:lnTo>
                <a:lnTo>
                  <a:pt x="303" y="68"/>
                </a:lnTo>
                <a:lnTo>
                  <a:pt x="301" y="68"/>
                </a:lnTo>
                <a:lnTo>
                  <a:pt x="299" y="68"/>
                </a:lnTo>
                <a:lnTo>
                  <a:pt x="298" y="69"/>
                </a:lnTo>
                <a:lnTo>
                  <a:pt x="295" y="69"/>
                </a:lnTo>
                <a:lnTo>
                  <a:pt x="294" y="70"/>
                </a:lnTo>
                <a:lnTo>
                  <a:pt x="292" y="70"/>
                </a:lnTo>
                <a:lnTo>
                  <a:pt x="288" y="71"/>
                </a:lnTo>
                <a:lnTo>
                  <a:pt x="287" y="71"/>
                </a:lnTo>
                <a:lnTo>
                  <a:pt x="286" y="71"/>
                </a:lnTo>
                <a:lnTo>
                  <a:pt x="284" y="71"/>
                </a:lnTo>
                <a:lnTo>
                  <a:pt x="282" y="71"/>
                </a:lnTo>
                <a:lnTo>
                  <a:pt x="280" y="71"/>
                </a:lnTo>
                <a:lnTo>
                  <a:pt x="278" y="71"/>
                </a:lnTo>
                <a:lnTo>
                  <a:pt x="276" y="71"/>
                </a:lnTo>
                <a:lnTo>
                  <a:pt x="275" y="71"/>
                </a:lnTo>
                <a:lnTo>
                  <a:pt x="272" y="71"/>
                </a:lnTo>
                <a:lnTo>
                  <a:pt x="270" y="71"/>
                </a:lnTo>
                <a:lnTo>
                  <a:pt x="268" y="71"/>
                </a:lnTo>
                <a:lnTo>
                  <a:pt x="267" y="71"/>
                </a:lnTo>
                <a:lnTo>
                  <a:pt x="263" y="71"/>
                </a:lnTo>
                <a:lnTo>
                  <a:pt x="262" y="71"/>
                </a:lnTo>
                <a:lnTo>
                  <a:pt x="260" y="72"/>
                </a:lnTo>
                <a:lnTo>
                  <a:pt x="258" y="73"/>
                </a:lnTo>
                <a:lnTo>
                  <a:pt x="256" y="73"/>
                </a:lnTo>
                <a:lnTo>
                  <a:pt x="254" y="73"/>
                </a:lnTo>
                <a:lnTo>
                  <a:pt x="252" y="73"/>
                </a:lnTo>
                <a:lnTo>
                  <a:pt x="251" y="73"/>
                </a:lnTo>
                <a:lnTo>
                  <a:pt x="249" y="73"/>
                </a:lnTo>
                <a:lnTo>
                  <a:pt x="247" y="74"/>
                </a:lnTo>
                <a:lnTo>
                  <a:pt x="246" y="74"/>
                </a:lnTo>
                <a:lnTo>
                  <a:pt x="244" y="75"/>
                </a:lnTo>
                <a:lnTo>
                  <a:pt x="243" y="75"/>
                </a:lnTo>
                <a:lnTo>
                  <a:pt x="241" y="78"/>
                </a:lnTo>
                <a:lnTo>
                  <a:pt x="239" y="78"/>
                </a:lnTo>
                <a:lnTo>
                  <a:pt x="238" y="78"/>
                </a:lnTo>
                <a:lnTo>
                  <a:pt x="237" y="79"/>
                </a:lnTo>
                <a:lnTo>
                  <a:pt x="235" y="79"/>
                </a:lnTo>
                <a:lnTo>
                  <a:pt x="234" y="79"/>
                </a:lnTo>
                <a:lnTo>
                  <a:pt x="232" y="79"/>
                </a:lnTo>
                <a:lnTo>
                  <a:pt x="228" y="79"/>
                </a:lnTo>
                <a:lnTo>
                  <a:pt x="226" y="79"/>
                </a:lnTo>
                <a:lnTo>
                  <a:pt x="224" y="78"/>
                </a:lnTo>
                <a:lnTo>
                  <a:pt x="222" y="78"/>
                </a:lnTo>
                <a:lnTo>
                  <a:pt x="220" y="78"/>
                </a:lnTo>
                <a:lnTo>
                  <a:pt x="219" y="78"/>
                </a:lnTo>
                <a:lnTo>
                  <a:pt x="217" y="78"/>
                </a:lnTo>
                <a:lnTo>
                  <a:pt x="216" y="78"/>
                </a:lnTo>
                <a:lnTo>
                  <a:pt x="213" y="79"/>
                </a:lnTo>
                <a:lnTo>
                  <a:pt x="212" y="79"/>
                </a:lnTo>
                <a:lnTo>
                  <a:pt x="211" y="79"/>
                </a:lnTo>
                <a:lnTo>
                  <a:pt x="209" y="79"/>
                </a:lnTo>
                <a:lnTo>
                  <a:pt x="208" y="79"/>
                </a:lnTo>
                <a:lnTo>
                  <a:pt x="207" y="78"/>
                </a:lnTo>
                <a:lnTo>
                  <a:pt x="206" y="78"/>
                </a:lnTo>
                <a:lnTo>
                  <a:pt x="204" y="77"/>
                </a:lnTo>
                <a:lnTo>
                  <a:pt x="202" y="77"/>
                </a:lnTo>
                <a:lnTo>
                  <a:pt x="201" y="77"/>
                </a:lnTo>
                <a:lnTo>
                  <a:pt x="200" y="75"/>
                </a:lnTo>
                <a:lnTo>
                  <a:pt x="196" y="73"/>
                </a:lnTo>
                <a:lnTo>
                  <a:pt x="195" y="72"/>
                </a:lnTo>
                <a:lnTo>
                  <a:pt x="195" y="71"/>
                </a:lnTo>
                <a:lnTo>
                  <a:pt x="195" y="69"/>
                </a:lnTo>
                <a:lnTo>
                  <a:pt x="193" y="68"/>
                </a:lnTo>
                <a:lnTo>
                  <a:pt x="193" y="66"/>
                </a:lnTo>
                <a:lnTo>
                  <a:pt x="191" y="63"/>
                </a:lnTo>
                <a:lnTo>
                  <a:pt x="190" y="61"/>
                </a:lnTo>
                <a:lnTo>
                  <a:pt x="189" y="61"/>
                </a:lnTo>
                <a:lnTo>
                  <a:pt x="186" y="61"/>
                </a:lnTo>
                <a:lnTo>
                  <a:pt x="184" y="59"/>
                </a:lnTo>
                <a:lnTo>
                  <a:pt x="184" y="56"/>
                </a:lnTo>
                <a:lnTo>
                  <a:pt x="183" y="54"/>
                </a:lnTo>
                <a:lnTo>
                  <a:pt x="182" y="53"/>
                </a:lnTo>
                <a:lnTo>
                  <a:pt x="182" y="52"/>
                </a:lnTo>
                <a:lnTo>
                  <a:pt x="182" y="51"/>
                </a:lnTo>
                <a:lnTo>
                  <a:pt x="181" y="48"/>
                </a:lnTo>
                <a:lnTo>
                  <a:pt x="179" y="47"/>
                </a:lnTo>
                <a:lnTo>
                  <a:pt x="178" y="45"/>
                </a:lnTo>
                <a:lnTo>
                  <a:pt x="177" y="44"/>
                </a:lnTo>
                <a:lnTo>
                  <a:pt x="176" y="43"/>
                </a:lnTo>
                <a:lnTo>
                  <a:pt x="176" y="42"/>
                </a:lnTo>
                <a:lnTo>
                  <a:pt x="176" y="39"/>
                </a:lnTo>
                <a:lnTo>
                  <a:pt x="176" y="37"/>
                </a:lnTo>
                <a:lnTo>
                  <a:pt x="175" y="35"/>
                </a:lnTo>
                <a:lnTo>
                  <a:pt x="175" y="32"/>
                </a:lnTo>
                <a:lnTo>
                  <a:pt x="174" y="31"/>
                </a:lnTo>
                <a:lnTo>
                  <a:pt x="174" y="30"/>
                </a:lnTo>
                <a:lnTo>
                  <a:pt x="174" y="29"/>
                </a:lnTo>
                <a:lnTo>
                  <a:pt x="174" y="27"/>
                </a:lnTo>
                <a:lnTo>
                  <a:pt x="174" y="26"/>
                </a:lnTo>
                <a:lnTo>
                  <a:pt x="173" y="25"/>
                </a:lnTo>
                <a:lnTo>
                  <a:pt x="173" y="22"/>
                </a:lnTo>
                <a:lnTo>
                  <a:pt x="173" y="21"/>
                </a:lnTo>
                <a:lnTo>
                  <a:pt x="173" y="19"/>
                </a:lnTo>
                <a:lnTo>
                  <a:pt x="173" y="18"/>
                </a:lnTo>
                <a:lnTo>
                  <a:pt x="172" y="16"/>
                </a:lnTo>
                <a:lnTo>
                  <a:pt x="172" y="14"/>
                </a:lnTo>
                <a:lnTo>
                  <a:pt x="170" y="13"/>
                </a:lnTo>
                <a:lnTo>
                  <a:pt x="168" y="10"/>
                </a:lnTo>
                <a:lnTo>
                  <a:pt x="167" y="9"/>
                </a:lnTo>
                <a:lnTo>
                  <a:pt x="166" y="8"/>
                </a:lnTo>
                <a:lnTo>
                  <a:pt x="164" y="8"/>
                </a:lnTo>
                <a:lnTo>
                  <a:pt x="161" y="8"/>
                </a:lnTo>
                <a:lnTo>
                  <a:pt x="160" y="6"/>
                </a:lnTo>
                <a:lnTo>
                  <a:pt x="158" y="5"/>
                </a:lnTo>
                <a:lnTo>
                  <a:pt x="157" y="5"/>
                </a:lnTo>
                <a:lnTo>
                  <a:pt x="155" y="4"/>
                </a:lnTo>
                <a:lnTo>
                  <a:pt x="152" y="2"/>
                </a:lnTo>
                <a:lnTo>
                  <a:pt x="151" y="1"/>
                </a:lnTo>
                <a:lnTo>
                  <a:pt x="151" y="0"/>
                </a:lnTo>
                <a:lnTo>
                  <a:pt x="150" y="3"/>
                </a:lnTo>
                <a:lnTo>
                  <a:pt x="150" y="6"/>
                </a:lnTo>
                <a:lnTo>
                  <a:pt x="150" y="9"/>
                </a:lnTo>
                <a:lnTo>
                  <a:pt x="149" y="12"/>
                </a:lnTo>
                <a:lnTo>
                  <a:pt x="146" y="12"/>
                </a:lnTo>
                <a:lnTo>
                  <a:pt x="143" y="14"/>
                </a:lnTo>
                <a:lnTo>
                  <a:pt x="142" y="17"/>
                </a:lnTo>
                <a:lnTo>
                  <a:pt x="141" y="21"/>
                </a:lnTo>
                <a:lnTo>
                  <a:pt x="140" y="21"/>
                </a:lnTo>
                <a:lnTo>
                  <a:pt x="138" y="26"/>
                </a:lnTo>
                <a:lnTo>
                  <a:pt x="134" y="30"/>
                </a:lnTo>
                <a:lnTo>
                  <a:pt x="134" y="32"/>
                </a:lnTo>
                <a:lnTo>
                  <a:pt x="132" y="35"/>
                </a:lnTo>
                <a:lnTo>
                  <a:pt x="127" y="37"/>
                </a:lnTo>
                <a:lnTo>
                  <a:pt x="123" y="38"/>
                </a:lnTo>
                <a:lnTo>
                  <a:pt x="121" y="38"/>
                </a:lnTo>
                <a:lnTo>
                  <a:pt x="116" y="38"/>
                </a:lnTo>
                <a:lnTo>
                  <a:pt x="115" y="38"/>
                </a:lnTo>
                <a:lnTo>
                  <a:pt x="110" y="39"/>
                </a:lnTo>
                <a:lnTo>
                  <a:pt x="109" y="39"/>
                </a:lnTo>
                <a:lnTo>
                  <a:pt x="108" y="39"/>
                </a:lnTo>
                <a:lnTo>
                  <a:pt x="106" y="39"/>
                </a:lnTo>
                <a:lnTo>
                  <a:pt x="103" y="40"/>
                </a:lnTo>
                <a:lnTo>
                  <a:pt x="100" y="40"/>
                </a:lnTo>
                <a:lnTo>
                  <a:pt x="98" y="40"/>
                </a:lnTo>
                <a:lnTo>
                  <a:pt x="96" y="42"/>
                </a:lnTo>
                <a:lnTo>
                  <a:pt x="93" y="42"/>
                </a:lnTo>
                <a:lnTo>
                  <a:pt x="89" y="42"/>
                </a:lnTo>
                <a:lnTo>
                  <a:pt x="87" y="43"/>
                </a:lnTo>
                <a:lnTo>
                  <a:pt x="83" y="45"/>
                </a:lnTo>
                <a:lnTo>
                  <a:pt x="83" y="47"/>
                </a:lnTo>
                <a:lnTo>
                  <a:pt x="81" y="47"/>
                </a:lnTo>
                <a:lnTo>
                  <a:pt x="78" y="49"/>
                </a:lnTo>
                <a:lnTo>
                  <a:pt x="77" y="51"/>
                </a:lnTo>
                <a:lnTo>
                  <a:pt x="75" y="52"/>
                </a:lnTo>
                <a:lnTo>
                  <a:pt x="73" y="54"/>
                </a:lnTo>
                <a:lnTo>
                  <a:pt x="71" y="57"/>
                </a:lnTo>
                <a:lnTo>
                  <a:pt x="70" y="60"/>
                </a:lnTo>
                <a:lnTo>
                  <a:pt x="69" y="64"/>
                </a:lnTo>
                <a:lnTo>
                  <a:pt x="69" y="66"/>
                </a:lnTo>
                <a:lnTo>
                  <a:pt x="69" y="70"/>
                </a:lnTo>
                <a:lnTo>
                  <a:pt x="67" y="73"/>
                </a:lnTo>
                <a:lnTo>
                  <a:pt x="67" y="77"/>
                </a:lnTo>
                <a:lnTo>
                  <a:pt x="67" y="80"/>
                </a:lnTo>
                <a:lnTo>
                  <a:pt x="70" y="85"/>
                </a:lnTo>
                <a:lnTo>
                  <a:pt x="72" y="86"/>
                </a:lnTo>
                <a:lnTo>
                  <a:pt x="74" y="89"/>
                </a:lnTo>
                <a:lnTo>
                  <a:pt x="75" y="91"/>
                </a:lnTo>
                <a:lnTo>
                  <a:pt x="75" y="95"/>
                </a:lnTo>
                <a:lnTo>
                  <a:pt x="75" y="98"/>
                </a:lnTo>
                <a:lnTo>
                  <a:pt x="75" y="100"/>
                </a:lnTo>
                <a:lnTo>
                  <a:pt x="74" y="104"/>
                </a:lnTo>
                <a:lnTo>
                  <a:pt x="73" y="106"/>
                </a:lnTo>
                <a:lnTo>
                  <a:pt x="70" y="108"/>
                </a:lnTo>
                <a:lnTo>
                  <a:pt x="69" y="109"/>
                </a:lnTo>
                <a:lnTo>
                  <a:pt x="65" y="113"/>
                </a:lnTo>
                <a:lnTo>
                  <a:pt x="62" y="116"/>
                </a:lnTo>
                <a:lnTo>
                  <a:pt x="60" y="118"/>
                </a:lnTo>
                <a:lnTo>
                  <a:pt x="56" y="121"/>
                </a:lnTo>
                <a:lnTo>
                  <a:pt x="56" y="123"/>
                </a:lnTo>
                <a:lnTo>
                  <a:pt x="54" y="125"/>
                </a:lnTo>
                <a:lnTo>
                  <a:pt x="50" y="126"/>
                </a:lnTo>
                <a:lnTo>
                  <a:pt x="48" y="128"/>
                </a:lnTo>
                <a:lnTo>
                  <a:pt x="46" y="129"/>
                </a:lnTo>
                <a:lnTo>
                  <a:pt x="44" y="130"/>
                </a:lnTo>
                <a:lnTo>
                  <a:pt x="43" y="132"/>
                </a:lnTo>
                <a:lnTo>
                  <a:pt x="40" y="134"/>
                </a:lnTo>
                <a:lnTo>
                  <a:pt x="39" y="137"/>
                </a:lnTo>
                <a:lnTo>
                  <a:pt x="37" y="139"/>
                </a:lnTo>
                <a:lnTo>
                  <a:pt x="35" y="140"/>
                </a:lnTo>
                <a:lnTo>
                  <a:pt x="30" y="142"/>
                </a:lnTo>
                <a:lnTo>
                  <a:pt x="30" y="146"/>
                </a:lnTo>
                <a:lnTo>
                  <a:pt x="30" y="148"/>
                </a:lnTo>
                <a:lnTo>
                  <a:pt x="30" y="151"/>
                </a:lnTo>
                <a:lnTo>
                  <a:pt x="30" y="155"/>
                </a:lnTo>
                <a:lnTo>
                  <a:pt x="30" y="156"/>
                </a:lnTo>
                <a:lnTo>
                  <a:pt x="30" y="159"/>
                </a:lnTo>
                <a:lnTo>
                  <a:pt x="30" y="161"/>
                </a:lnTo>
                <a:lnTo>
                  <a:pt x="32" y="165"/>
                </a:lnTo>
                <a:lnTo>
                  <a:pt x="32" y="168"/>
                </a:lnTo>
                <a:lnTo>
                  <a:pt x="32" y="171"/>
                </a:lnTo>
                <a:lnTo>
                  <a:pt x="32" y="174"/>
                </a:lnTo>
                <a:lnTo>
                  <a:pt x="32" y="176"/>
                </a:lnTo>
                <a:lnTo>
                  <a:pt x="32" y="180"/>
                </a:lnTo>
                <a:lnTo>
                  <a:pt x="32" y="181"/>
                </a:lnTo>
                <a:lnTo>
                  <a:pt x="32" y="184"/>
                </a:lnTo>
                <a:lnTo>
                  <a:pt x="31" y="186"/>
                </a:lnTo>
                <a:lnTo>
                  <a:pt x="31" y="190"/>
                </a:lnTo>
                <a:lnTo>
                  <a:pt x="30" y="194"/>
                </a:lnTo>
                <a:lnTo>
                  <a:pt x="29" y="198"/>
                </a:lnTo>
                <a:lnTo>
                  <a:pt x="27" y="200"/>
                </a:lnTo>
                <a:lnTo>
                  <a:pt x="23" y="202"/>
                </a:lnTo>
                <a:lnTo>
                  <a:pt x="21" y="203"/>
                </a:lnTo>
                <a:lnTo>
                  <a:pt x="20" y="206"/>
                </a:lnTo>
                <a:lnTo>
                  <a:pt x="18" y="207"/>
                </a:lnTo>
                <a:lnTo>
                  <a:pt x="15" y="208"/>
                </a:lnTo>
                <a:lnTo>
                  <a:pt x="13" y="210"/>
                </a:lnTo>
                <a:lnTo>
                  <a:pt x="13" y="212"/>
                </a:lnTo>
                <a:lnTo>
                  <a:pt x="11" y="212"/>
                </a:lnTo>
                <a:lnTo>
                  <a:pt x="7" y="214"/>
                </a:lnTo>
                <a:lnTo>
                  <a:pt x="7" y="217"/>
                </a:lnTo>
                <a:lnTo>
                  <a:pt x="7" y="219"/>
                </a:lnTo>
                <a:lnTo>
                  <a:pt x="7" y="221"/>
                </a:lnTo>
                <a:lnTo>
                  <a:pt x="7" y="226"/>
                </a:lnTo>
                <a:lnTo>
                  <a:pt x="7" y="228"/>
                </a:lnTo>
                <a:lnTo>
                  <a:pt x="6" y="233"/>
                </a:lnTo>
                <a:lnTo>
                  <a:pt x="5" y="236"/>
                </a:lnTo>
                <a:lnTo>
                  <a:pt x="5" y="241"/>
                </a:lnTo>
                <a:lnTo>
                  <a:pt x="5" y="244"/>
                </a:lnTo>
                <a:lnTo>
                  <a:pt x="6" y="247"/>
                </a:lnTo>
                <a:lnTo>
                  <a:pt x="6" y="251"/>
                </a:lnTo>
                <a:lnTo>
                  <a:pt x="6" y="253"/>
                </a:lnTo>
                <a:lnTo>
                  <a:pt x="6" y="257"/>
                </a:lnTo>
                <a:lnTo>
                  <a:pt x="6" y="259"/>
                </a:lnTo>
                <a:lnTo>
                  <a:pt x="6" y="263"/>
                </a:lnTo>
                <a:lnTo>
                  <a:pt x="6" y="266"/>
                </a:lnTo>
                <a:lnTo>
                  <a:pt x="5" y="269"/>
                </a:lnTo>
                <a:lnTo>
                  <a:pt x="4" y="271"/>
                </a:lnTo>
                <a:lnTo>
                  <a:pt x="3" y="275"/>
                </a:lnTo>
                <a:lnTo>
                  <a:pt x="2" y="279"/>
                </a:lnTo>
                <a:lnTo>
                  <a:pt x="1" y="280"/>
                </a:lnTo>
                <a:lnTo>
                  <a:pt x="1" y="284"/>
                </a:lnTo>
                <a:lnTo>
                  <a:pt x="0" y="287"/>
                </a:lnTo>
                <a:lnTo>
                  <a:pt x="0" y="288"/>
                </a:lnTo>
                <a:lnTo>
                  <a:pt x="0" y="290"/>
                </a:lnTo>
                <a:lnTo>
                  <a:pt x="2" y="290"/>
                </a:lnTo>
                <a:lnTo>
                  <a:pt x="17" y="293"/>
                </a:lnTo>
                <a:lnTo>
                  <a:pt x="21" y="293"/>
                </a:lnTo>
                <a:lnTo>
                  <a:pt x="31" y="295"/>
                </a:lnTo>
                <a:lnTo>
                  <a:pt x="37" y="298"/>
                </a:lnTo>
                <a:lnTo>
                  <a:pt x="48" y="305"/>
                </a:lnTo>
                <a:lnTo>
                  <a:pt x="57" y="309"/>
                </a:lnTo>
                <a:lnTo>
                  <a:pt x="66" y="318"/>
                </a:lnTo>
                <a:lnTo>
                  <a:pt x="74" y="327"/>
                </a:lnTo>
                <a:lnTo>
                  <a:pt x="75" y="332"/>
                </a:lnTo>
                <a:lnTo>
                  <a:pt x="83" y="341"/>
                </a:lnTo>
                <a:lnTo>
                  <a:pt x="86" y="343"/>
                </a:lnTo>
                <a:lnTo>
                  <a:pt x="88" y="345"/>
                </a:lnTo>
                <a:lnTo>
                  <a:pt x="89" y="348"/>
                </a:lnTo>
                <a:lnTo>
                  <a:pt x="89" y="354"/>
                </a:lnTo>
                <a:lnTo>
                  <a:pt x="90" y="358"/>
                </a:lnTo>
                <a:lnTo>
                  <a:pt x="91" y="363"/>
                </a:lnTo>
                <a:lnTo>
                  <a:pt x="93" y="370"/>
                </a:lnTo>
                <a:lnTo>
                  <a:pt x="92" y="376"/>
                </a:lnTo>
                <a:lnTo>
                  <a:pt x="95" y="382"/>
                </a:lnTo>
                <a:lnTo>
                  <a:pt x="96" y="383"/>
                </a:lnTo>
                <a:lnTo>
                  <a:pt x="97" y="386"/>
                </a:lnTo>
                <a:lnTo>
                  <a:pt x="97" y="389"/>
                </a:lnTo>
                <a:lnTo>
                  <a:pt x="98" y="392"/>
                </a:lnTo>
                <a:lnTo>
                  <a:pt x="101" y="396"/>
                </a:lnTo>
                <a:lnTo>
                  <a:pt x="103" y="396"/>
                </a:lnTo>
                <a:lnTo>
                  <a:pt x="103" y="395"/>
                </a:lnTo>
                <a:lnTo>
                  <a:pt x="105" y="395"/>
                </a:lnTo>
                <a:lnTo>
                  <a:pt x="106" y="395"/>
                </a:lnTo>
                <a:lnTo>
                  <a:pt x="107" y="393"/>
                </a:lnTo>
                <a:lnTo>
                  <a:pt x="110" y="391"/>
                </a:lnTo>
                <a:lnTo>
                  <a:pt x="113" y="389"/>
                </a:lnTo>
                <a:lnTo>
                  <a:pt x="115" y="388"/>
                </a:lnTo>
                <a:lnTo>
                  <a:pt x="116" y="387"/>
                </a:lnTo>
                <a:lnTo>
                  <a:pt x="118" y="387"/>
                </a:lnTo>
                <a:lnTo>
                  <a:pt x="120" y="386"/>
                </a:lnTo>
                <a:lnTo>
                  <a:pt x="121" y="384"/>
                </a:lnTo>
                <a:lnTo>
                  <a:pt x="122" y="384"/>
                </a:lnTo>
                <a:lnTo>
                  <a:pt x="124" y="383"/>
                </a:lnTo>
                <a:lnTo>
                  <a:pt x="125" y="383"/>
                </a:lnTo>
                <a:lnTo>
                  <a:pt x="127" y="381"/>
                </a:lnTo>
                <a:lnTo>
                  <a:pt x="129" y="380"/>
                </a:lnTo>
                <a:lnTo>
                  <a:pt x="130" y="378"/>
                </a:lnTo>
                <a:lnTo>
                  <a:pt x="131" y="378"/>
                </a:lnTo>
                <a:lnTo>
                  <a:pt x="133" y="375"/>
                </a:lnTo>
                <a:lnTo>
                  <a:pt x="134" y="373"/>
                </a:lnTo>
                <a:lnTo>
                  <a:pt x="135" y="371"/>
                </a:lnTo>
                <a:lnTo>
                  <a:pt x="136" y="370"/>
                </a:lnTo>
                <a:lnTo>
                  <a:pt x="136" y="369"/>
                </a:lnTo>
                <a:lnTo>
                  <a:pt x="138" y="367"/>
                </a:lnTo>
                <a:lnTo>
                  <a:pt x="139" y="365"/>
                </a:lnTo>
                <a:lnTo>
                  <a:pt x="139" y="364"/>
                </a:lnTo>
                <a:lnTo>
                  <a:pt x="140" y="363"/>
                </a:lnTo>
                <a:lnTo>
                  <a:pt x="140" y="361"/>
                </a:lnTo>
                <a:lnTo>
                  <a:pt x="141" y="358"/>
                </a:lnTo>
                <a:lnTo>
                  <a:pt x="142" y="356"/>
                </a:lnTo>
                <a:lnTo>
                  <a:pt x="143" y="355"/>
                </a:lnTo>
                <a:lnTo>
                  <a:pt x="146" y="354"/>
                </a:lnTo>
                <a:lnTo>
                  <a:pt x="147" y="353"/>
                </a:lnTo>
                <a:lnTo>
                  <a:pt x="149" y="352"/>
                </a:lnTo>
                <a:lnTo>
                  <a:pt x="150" y="350"/>
                </a:lnTo>
                <a:lnTo>
                  <a:pt x="151" y="349"/>
                </a:lnTo>
                <a:lnTo>
                  <a:pt x="153" y="347"/>
                </a:lnTo>
                <a:lnTo>
                  <a:pt x="153" y="345"/>
                </a:lnTo>
                <a:lnTo>
                  <a:pt x="156" y="345"/>
                </a:lnTo>
                <a:lnTo>
                  <a:pt x="156" y="344"/>
                </a:lnTo>
                <a:lnTo>
                  <a:pt x="157" y="340"/>
                </a:lnTo>
                <a:lnTo>
                  <a:pt x="158" y="339"/>
                </a:lnTo>
                <a:lnTo>
                  <a:pt x="159" y="338"/>
                </a:lnTo>
                <a:lnTo>
                  <a:pt x="160" y="336"/>
                </a:lnTo>
                <a:lnTo>
                  <a:pt x="163" y="335"/>
                </a:lnTo>
                <a:lnTo>
                  <a:pt x="164" y="333"/>
                </a:lnTo>
                <a:lnTo>
                  <a:pt x="166" y="333"/>
                </a:lnTo>
                <a:lnTo>
                  <a:pt x="167" y="333"/>
                </a:lnTo>
                <a:lnTo>
                  <a:pt x="169" y="332"/>
                </a:lnTo>
                <a:lnTo>
                  <a:pt x="170" y="331"/>
                </a:lnTo>
                <a:lnTo>
                  <a:pt x="173" y="331"/>
                </a:lnTo>
                <a:lnTo>
                  <a:pt x="175" y="331"/>
                </a:lnTo>
                <a:lnTo>
                  <a:pt x="176" y="330"/>
                </a:lnTo>
                <a:lnTo>
                  <a:pt x="178" y="329"/>
                </a:lnTo>
                <a:lnTo>
                  <a:pt x="179" y="327"/>
                </a:lnTo>
                <a:lnTo>
                  <a:pt x="181" y="324"/>
                </a:lnTo>
                <a:lnTo>
                  <a:pt x="183" y="322"/>
                </a:lnTo>
                <a:lnTo>
                  <a:pt x="183" y="320"/>
                </a:lnTo>
                <a:lnTo>
                  <a:pt x="184" y="319"/>
                </a:lnTo>
                <a:lnTo>
                  <a:pt x="184" y="318"/>
                </a:lnTo>
                <a:lnTo>
                  <a:pt x="184" y="315"/>
                </a:lnTo>
                <a:lnTo>
                  <a:pt x="184" y="314"/>
                </a:lnTo>
                <a:lnTo>
                  <a:pt x="182" y="312"/>
                </a:lnTo>
                <a:lnTo>
                  <a:pt x="181" y="311"/>
                </a:lnTo>
                <a:lnTo>
                  <a:pt x="179" y="310"/>
                </a:lnTo>
                <a:lnTo>
                  <a:pt x="179" y="307"/>
                </a:lnTo>
                <a:lnTo>
                  <a:pt x="181" y="305"/>
                </a:lnTo>
                <a:lnTo>
                  <a:pt x="183" y="305"/>
                </a:lnTo>
                <a:lnTo>
                  <a:pt x="184" y="304"/>
                </a:lnTo>
                <a:lnTo>
                  <a:pt x="189" y="304"/>
                </a:lnTo>
                <a:lnTo>
                  <a:pt x="191" y="304"/>
                </a:lnTo>
                <a:lnTo>
                  <a:pt x="193" y="304"/>
                </a:lnTo>
                <a:lnTo>
                  <a:pt x="195" y="303"/>
                </a:lnTo>
                <a:lnTo>
                  <a:pt x="196" y="303"/>
                </a:lnTo>
                <a:lnTo>
                  <a:pt x="199" y="303"/>
                </a:lnTo>
                <a:lnTo>
                  <a:pt x="201" y="302"/>
                </a:lnTo>
                <a:lnTo>
                  <a:pt x="202" y="301"/>
                </a:lnTo>
                <a:lnTo>
                  <a:pt x="204" y="301"/>
                </a:lnTo>
                <a:lnTo>
                  <a:pt x="207" y="300"/>
                </a:lnTo>
                <a:lnTo>
                  <a:pt x="209" y="297"/>
                </a:lnTo>
                <a:lnTo>
                  <a:pt x="210" y="296"/>
                </a:lnTo>
                <a:lnTo>
                  <a:pt x="212" y="295"/>
                </a:lnTo>
                <a:lnTo>
                  <a:pt x="215" y="294"/>
                </a:lnTo>
                <a:lnTo>
                  <a:pt x="217" y="292"/>
                </a:lnTo>
                <a:lnTo>
                  <a:pt x="218" y="289"/>
                </a:lnTo>
                <a:lnTo>
                  <a:pt x="218" y="288"/>
                </a:lnTo>
                <a:lnTo>
                  <a:pt x="219" y="286"/>
                </a:lnTo>
                <a:lnTo>
                  <a:pt x="219" y="284"/>
                </a:lnTo>
                <a:lnTo>
                  <a:pt x="220" y="281"/>
                </a:lnTo>
                <a:lnTo>
                  <a:pt x="220" y="280"/>
                </a:lnTo>
                <a:lnTo>
                  <a:pt x="220" y="278"/>
                </a:lnTo>
                <a:lnTo>
                  <a:pt x="221" y="277"/>
                </a:lnTo>
                <a:lnTo>
                  <a:pt x="221" y="276"/>
                </a:lnTo>
                <a:lnTo>
                  <a:pt x="221" y="274"/>
                </a:lnTo>
                <a:lnTo>
                  <a:pt x="221" y="271"/>
                </a:lnTo>
                <a:lnTo>
                  <a:pt x="222" y="270"/>
                </a:lnTo>
                <a:lnTo>
                  <a:pt x="222" y="268"/>
                </a:lnTo>
                <a:lnTo>
                  <a:pt x="224" y="267"/>
                </a:lnTo>
                <a:lnTo>
                  <a:pt x="224" y="266"/>
                </a:lnTo>
                <a:lnTo>
                  <a:pt x="224" y="263"/>
                </a:lnTo>
                <a:lnTo>
                  <a:pt x="225" y="262"/>
                </a:lnTo>
                <a:lnTo>
                  <a:pt x="226" y="261"/>
                </a:lnTo>
                <a:lnTo>
                  <a:pt x="228" y="260"/>
                </a:lnTo>
                <a:lnTo>
                  <a:pt x="229" y="259"/>
                </a:lnTo>
                <a:lnTo>
                  <a:pt x="230" y="259"/>
                </a:lnTo>
                <a:lnTo>
                  <a:pt x="234" y="258"/>
                </a:lnTo>
                <a:lnTo>
                  <a:pt x="235" y="258"/>
                </a:lnTo>
                <a:lnTo>
                  <a:pt x="236" y="258"/>
                </a:lnTo>
                <a:lnTo>
                  <a:pt x="237" y="257"/>
                </a:lnTo>
                <a:lnTo>
                  <a:pt x="239" y="257"/>
                </a:lnTo>
                <a:lnTo>
                  <a:pt x="241" y="254"/>
                </a:lnTo>
                <a:lnTo>
                  <a:pt x="241" y="253"/>
                </a:lnTo>
                <a:lnTo>
                  <a:pt x="241" y="252"/>
                </a:lnTo>
                <a:lnTo>
                  <a:pt x="242" y="250"/>
                </a:lnTo>
                <a:lnTo>
                  <a:pt x="242" y="249"/>
                </a:lnTo>
                <a:lnTo>
                  <a:pt x="242" y="247"/>
                </a:lnTo>
                <a:lnTo>
                  <a:pt x="242" y="245"/>
                </a:lnTo>
                <a:lnTo>
                  <a:pt x="242" y="243"/>
                </a:lnTo>
                <a:lnTo>
                  <a:pt x="242" y="242"/>
                </a:lnTo>
                <a:lnTo>
                  <a:pt x="242" y="240"/>
                </a:lnTo>
                <a:lnTo>
                  <a:pt x="242" y="237"/>
                </a:lnTo>
                <a:lnTo>
                  <a:pt x="244" y="235"/>
                </a:lnTo>
                <a:lnTo>
                  <a:pt x="246" y="235"/>
                </a:lnTo>
                <a:lnTo>
                  <a:pt x="247" y="235"/>
                </a:lnTo>
                <a:lnTo>
                  <a:pt x="250" y="235"/>
                </a:lnTo>
                <a:lnTo>
                  <a:pt x="251" y="234"/>
                </a:lnTo>
                <a:lnTo>
                  <a:pt x="253" y="234"/>
                </a:lnTo>
                <a:lnTo>
                  <a:pt x="254" y="234"/>
                </a:lnTo>
                <a:lnTo>
                  <a:pt x="255" y="232"/>
                </a:lnTo>
                <a:lnTo>
                  <a:pt x="259" y="231"/>
                </a:lnTo>
                <a:lnTo>
                  <a:pt x="259" y="229"/>
                </a:lnTo>
                <a:lnTo>
                  <a:pt x="260" y="227"/>
                </a:lnTo>
                <a:lnTo>
                  <a:pt x="261" y="225"/>
                </a:lnTo>
                <a:lnTo>
                  <a:pt x="261" y="224"/>
                </a:lnTo>
                <a:lnTo>
                  <a:pt x="262" y="221"/>
                </a:lnTo>
                <a:lnTo>
                  <a:pt x="262" y="220"/>
                </a:lnTo>
                <a:lnTo>
                  <a:pt x="262" y="219"/>
                </a:lnTo>
                <a:lnTo>
                  <a:pt x="261" y="217"/>
                </a:lnTo>
                <a:lnTo>
                  <a:pt x="261" y="215"/>
                </a:lnTo>
                <a:lnTo>
                  <a:pt x="260" y="214"/>
                </a:lnTo>
                <a:lnTo>
                  <a:pt x="258" y="212"/>
                </a:lnTo>
                <a:lnTo>
                  <a:pt x="256" y="210"/>
                </a:lnTo>
                <a:lnTo>
                  <a:pt x="256" y="209"/>
                </a:lnTo>
                <a:lnTo>
                  <a:pt x="256" y="208"/>
                </a:lnTo>
                <a:lnTo>
                  <a:pt x="256" y="207"/>
                </a:lnTo>
                <a:lnTo>
                  <a:pt x="256" y="204"/>
                </a:lnTo>
                <a:lnTo>
                  <a:pt x="256" y="203"/>
                </a:lnTo>
                <a:lnTo>
                  <a:pt x="256" y="201"/>
                </a:lnTo>
                <a:lnTo>
                  <a:pt x="256" y="200"/>
                </a:lnTo>
                <a:lnTo>
                  <a:pt x="256" y="199"/>
                </a:lnTo>
                <a:lnTo>
                  <a:pt x="256" y="198"/>
                </a:lnTo>
                <a:lnTo>
                  <a:pt x="256" y="195"/>
                </a:lnTo>
                <a:lnTo>
                  <a:pt x="256" y="193"/>
                </a:lnTo>
                <a:lnTo>
                  <a:pt x="256" y="192"/>
                </a:lnTo>
                <a:lnTo>
                  <a:pt x="258" y="191"/>
                </a:lnTo>
                <a:lnTo>
                  <a:pt x="258" y="189"/>
                </a:lnTo>
                <a:lnTo>
                  <a:pt x="258" y="188"/>
                </a:lnTo>
                <a:lnTo>
                  <a:pt x="259" y="186"/>
                </a:lnTo>
                <a:lnTo>
                  <a:pt x="260" y="184"/>
                </a:lnTo>
                <a:lnTo>
                  <a:pt x="260" y="183"/>
                </a:lnTo>
                <a:lnTo>
                  <a:pt x="261" y="181"/>
                </a:lnTo>
                <a:lnTo>
                  <a:pt x="261" y="180"/>
                </a:lnTo>
                <a:lnTo>
                  <a:pt x="261" y="178"/>
                </a:lnTo>
                <a:lnTo>
                  <a:pt x="261" y="176"/>
                </a:lnTo>
                <a:lnTo>
                  <a:pt x="261" y="174"/>
                </a:lnTo>
                <a:lnTo>
                  <a:pt x="261" y="172"/>
                </a:lnTo>
                <a:lnTo>
                  <a:pt x="261" y="171"/>
                </a:lnTo>
                <a:lnTo>
                  <a:pt x="261" y="169"/>
                </a:lnTo>
                <a:lnTo>
                  <a:pt x="262" y="167"/>
                </a:lnTo>
                <a:lnTo>
                  <a:pt x="262" y="165"/>
                </a:lnTo>
                <a:lnTo>
                  <a:pt x="265" y="164"/>
                </a:lnTo>
                <a:lnTo>
                  <a:pt x="268" y="164"/>
                </a:lnTo>
                <a:lnTo>
                  <a:pt x="270" y="164"/>
                </a:lnTo>
                <a:lnTo>
                  <a:pt x="272" y="163"/>
                </a:lnTo>
                <a:lnTo>
                  <a:pt x="273" y="161"/>
                </a:lnTo>
                <a:lnTo>
                  <a:pt x="276" y="159"/>
                </a:lnTo>
                <a:lnTo>
                  <a:pt x="276" y="158"/>
                </a:lnTo>
                <a:lnTo>
                  <a:pt x="277" y="156"/>
                </a:lnTo>
                <a:lnTo>
                  <a:pt x="277" y="154"/>
                </a:lnTo>
                <a:lnTo>
                  <a:pt x="277" y="152"/>
                </a:lnTo>
                <a:lnTo>
                  <a:pt x="276" y="151"/>
                </a:lnTo>
                <a:lnTo>
                  <a:pt x="275" y="150"/>
                </a:lnTo>
                <a:lnTo>
                  <a:pt x="271" y="149"/>
                </a:lnTo>
                <a:lnTo>
                  <a:pt x="269" y="148"/>
                </a:lnTo>
                <a:lnTo>
                  <a:pt x="268" y="148"/>
                </a:lnTo>
                <a:lnTo>
                  <a:pt x="267" y="148"/>
                </a:lnTo>
                <a:lnTo>
                  <a:pt x="264" y="147"/>
                </a:lnTo>
                <a:lnTo>
                  <a:pt x="263" y="146"/>
                </a:lnTo>
                <a:lnTo>
                  <a:pt x="261" y="145"/>
                </a:lnTo>
                <a:lnTo>
                  <a:pt x="259" y="142"/>
                </a:lnTo>
                <a:lnTo>
                  <a:pt x="259" y="140"/>
                </a:lnTo>
                <a:lnTo>
                  <a:pt x="256" y="139"/>
                </a:lnTo>
                <a:lnTo>
                  <a:pt x="254" y="138"/>
                </a:lnTo>
                <a:lnTo>
                  <a:pt x="252" y="135"/>
                </a:lnTo>
                <a:lnTo>
                  <a:pt x="251" y="134"/>
                </a:lnTo>
                <a:lnTo>
                  <a:pt x="251" y="132"/>
                </a:lnTo>
                <a:lnTo>
                  <a:pt x="254" y="131"/>
                </a:lnTo>
                <a:lnTo>
                  <a:pt x="256" y="131"/>
                </a:lnTo>
                <a:lnTo>
                  <a:pt x="259" y="131"/>
                </a:lnTo>
                <a:lnTo>
                  <a:pt x="260" y="131"/>
                </a:lnTo>
                <a:lnTo>
                  <a:pt x="261" y="131"/>
                </a:lnTo>
                <a:lnTo>
                  <a:pt x="263" y="131"/>
                </a:lnTo>
                <a:lnTo>
                  <a:pt x="264" y="131"/>
                </a:lnTo>
                <a:lnTo>
                  <a:pt x="267" y="131"/>
                </a:lnTo>
                <a:lnTo>
                  <a:pt x="268" y="131"/>
                </a:lnTo>
                <a:lnTo>
                  <a:pt x="271" y="131"/>
                </a:lnTo>
                <a:lnTo>
                  <a:pt x="275" y="131"/>
                </a:lnTo>
                <a:lnTo>
                  <a:pt x="277" y="130"/>
                </a:lnTo>
                <a:lnTo>
                  <a:pt x="278" y="129"/>
                </a:lnTo>
                <a:lnTo>
                  <a:pt x="279" y="126"/>
                </a:lnTo>
                <a:lnTo>
                  <a:pt x="280" y="125"/>
                </a:lnTo>
                <a:lnTo>
                  <a:pt x="281" y="124"/>
                </a:lnTo>
                <a:lnTo>
                  <a:pt x="284" y="123"/>
                </a:lnTo>
                <a:lnTo>
                  <a:pt x="284" y="121"/>
                </a:lnTo>
                <a:lnTo>
                  <a:pt x="285" y="120"/>
                </a:lnTo>
                <a:lnTo>
                  <a:pt x="285" y="118"/>
                </a:lnTo>
                <a:lnTo>
                  <a:pt x="285" y="116"/>
                </a:lnTo>
                <a:lnTo>
                  <a:pt x="285" y="115"/>
                </a:lnTo>
                <a:lnTo>
                  <a:pt x="285" y="113"/>
                </a:lnTo>
                <a:lnTo>
                  <a:pt x="285" y="111"/>
                </a:lnTo>
                <a:lnTo>
                  <a:pt x="285" y="107"/>
                </a:lnTo>
                <a:lnTo>
                  <a:pt x="285" y="105"/>
                </a:lnTo>
                <a:lnTo>
                  <a:pt x="285" y="104"/>
                </a:lnTo>
                <a:lnTo>
                  <a:pt x="285" y="102"/>
                </a:lnTo>
                <a:lnTo>
                  <a:pt x="286" y="100"/>
                </a:lnTo>
                <a:lnTo>
                  <a:pt x="287" y="99"/>
                </a:lnTo>
                <a:lnTo>
                  <a:pt x="288" y="98"/>
                </a:lnTo>
                <a:lnTo>
                  <a:pt x="290" y="97"/>
                </a:lnTo>
                <a:lnTo>
                  <a:pt x="293" y="96"/>
                </a:lnTo>
                <a:lnTo>
                  <a:pt x="295" y="94"/>
                </a:lnTo>
                <a:lnTo>
                  <a:pt x="296" y="94"/>
                </a:lnTo>
                <a:lnTo>
                  <a:pt x="297" y="92"/>
                </a:lnTo>
                <a:lnTo>
                  <a:pt x="298" y="92"/>
                </a:lnTo>
                <a:lnTo>
                  <a:pt x="299" y="91"/>
                </a:lnTo>
                <a:lnTo>
                  <a:pt x="302" y="89"/>
                </a:lnTo>
                <a:lnTo>
                  <a:pt x="303" y="88"/>
                </a:lnTo>
                <a:lnTo>
                  <a:pt x="305" y="86"/>
                </a:lnTo>
                <a:lnTo>
                  <a:pt x="305" y="83"/>
                </a:lnTo>
                <a:lnTo>
                  <a:pt x="306" y="82"/>
                </a:lnTo>
                <a:lnTo>
                  <a:pt x="306" y="80"/>
                </a:lnTo>
                <a:lnTo>
                  <a:pt x="307" y="79"/>
                </a:lnTo>
                <a:lnTo>
                  <a:pt x="310" y="77"/>
                </a:lnTo>
                <a:lnTo>
                  <a:pt x="310" y="74"/>
                </a:lnTo>
                <a:lnTo>
                  <a:pt x="310" y="72"/>
                </a:lnTo>
                <a:close/>
              </a:path>
            </a:pathLst>
          </a:custGeom>
          <a:solidFill>
            <a:schemeClr val="accent2">
              <a:lumMod val="20000"/>
              <a:lumOff val="80000"/>
            </a:schemeClr>
          </a:solidFill>
          <a:ln w="3175">
            <a:solidFill>
              <a:srgbClr val="4CBCD0"/>
            </a:solidFill>
            <a:round/>
            <a:headEnd/>
            <a:tailEnd/>
          </a:ln>
        </p:spPr>
        <p:txBody>
          <a:bodyPr/>
          <a:lstStyle/>
          <a:p>
            <a:endParaRPr lang="en-US" sz="1600" dirty="0">
              <a:ea typeface="宋体" pitchFamily="2" charset="-122"/>
            </a:endParaRPr>
          </a:p>
        </p:txBody>
      </p:sp>
      <p:sp>
        <p:nvSpPr>
          <p:cNvPr id="59" name="Freeform 58"/>
          <p:cNvSpPr>
            <a:spLocks/>
          </p:cNvSpPr>
          <p:nvPr/>
        </p:nvSpPr>
        <p:spPr bwMode="auto">
          <a:xfrm>
            <a:off x="4922178" y="5288771"/>
            <a:ext cx="986107" cy="717733"/>
          </a:xfrm>
          <a:custGeom>
            <a:avLst/>
            <a:gdLst>
              <a:gd name="T0" fmla="*/ 2147483647 w 569"/>
              <a:gd name="T1" fmla="*/ 2147483647 h 430"/>
              <a:gd name="T2" fmla="*/ 2147483647 w 569"/>
              <a:gd name="T3" fmla="*/ 2147483647 h 430"/>
              <a:gd name="T4" fmla="*/ 2147483647 w 569"/>
              <a:gd name="T5" fmla="*/ 2147483647 h 430"/>
              <a:gd name="T6" fmla="*/ 2147483647 w 569"/>
              <a:gd name="T7" fmla="*/ 2147483647 h 430"/>
              <a:gd name="T8" fmla="*/ 2147483647 w 569"/>
              <a:gd name="T9" fmla="*/ 2147483647 h 430"/>
              <a:gd name="T10" fmla="*/ 2147483647 w 569"/>
              <a:gd name="T11" fmla="*/ 2147483647 h 430"/>
              <a:gd name="T12" fmla="*/ 2147483647 w 569"/>
              <a:gd name="T13" fmla="*/ 2147483647 h 430"/>
              <a:gd name="T14" fmla="*/ 2147483647 w 569"/>
              <a:gd name="T15" fmla="*/ 2147483647 h 430"/>
              <a:gd name="T16" fmla="*/ 2147483647 w 569"/>
              <a:gd name="T17" fmla="*/ 2147483647 h 430"/>
              <a:gd name="T18" fmla="*/ 2147483647 w 569"/>
              <a:gd name="T19" fmla="*/ 2147483647 h 430"/>
              <a:gd name="T20" fmla="*/ 2147483647 w 569"/>
              <a:gd name="T21" fmla="*/ 2147483647 h 430"/>
              <a:gd name="T22" fmla="*/ 2147483647 w 569"/>
              <a:gd name="T23" fmla="*/ 2147483647 h 430"/>
              <a:gd name="T24" fmla="*/ 2147483647 w 569"/>
              <a:gd name="T25" fmla="*/ 2147483647 h 430"/>
              <a:gd name="T26" fmla="*/ 2147483647 w 569"/>
              <a:gd name="T27" fmla="*/ 2147483647 h 430"/>
              <a:gd name="T28" fmla="*/ 2147483647 w 569"/>
              <a:gd name="T29" fmla="*/ 2147483647 h 430"/>
              <a:gd name="T30" fmla="*/ 2147483647 w 569"/>
              <a:gd name="T31" fmla="*/ 2147483647 h 430"/>
              <a:gd name="T32" fmla="*/ 2147483647 w 569"/>
              <a:gd name="T33" fmla="*/ 2147483647 h 430"/>
              <a:gd name="T34" fmla="*/ 2147483647 w 569"/>
              <a:gd name="T35" fmla="*/ 2147483647 h 430"/>
              <a:gd name="T36" fmla="*/ 2147483647 w 569"/>
              <a:gd name="T37" fmla="*/ 2147483647 h 430"/>
              <a:gd name="T38" fmla="*/ 2147483647 w 569"/>
              <a:gd name="T39" fmla="*/ 2147483647 h 430"/>
              <a:gd name="T40" fmla="*/ 2147483647 w 569"/>
              <a:gd name="T41" fmla="*/ 2147483647 h 430"/>
              <a:gd name="T42" fmla="*/ 2147483647 w 569"/>
              <a:gd name="T43" fmla="*/ 2147483647 h 430"/>
              <a:gd name="T44" fmla="*/ 2147483647 w 569"/>
              <a:gd name="T45" fmla="*/ 2147483647 h 430"/>
              <a:gd name="T46" fmla="*/ 2147483647 w 569"/>
              <a:gd name="T47" fmla="*/ 2147483647 h 430"/>
              <a:gd name="T48" fmla="*/ 2147483647 w 569"/>
              <a:gd name="T49" fmla="*/ 2147483647 h 430"/>
              <a:gd name="T50" fmla="*/ 2147483647 w 569"/>
              <a:gd name="T51" fmla="*/ 2147483647 h 430"/>
              <a:gd name="T52" fmla="*/ 2147483647 w 569"/>
              <a:gd name="T53" fmla="*/ 2147483647 h 430"/>
              <a:gd name="T54" fmla="*/ 2147483647 w 569"/>
              <a:gd name="T55" fmla="*/ 2147483647 h 430"/>
              <a:gd name="T56" fmla="*/ 2147483647 w 569"/>
              <a:gd name="T57" fmla="*/ 2147483647 h 430"/>
              <a:gd name="T58" fmla="*/ 2147483647 w 569"/>
              <a:gd name="T59" fmla="*/ 2147483647 h 430"/>
              <a:gd name="T60" fmla="*/ 2147483647 w 569"/>
              <a:gd name="T61" fmla="*/ 2147483647 h 430"/>
              <a:gd name="T62" fmla="*/ 2147483647 w 569"/>
              <a:gd name="T63" fmla="*/ 2147483647 h 430"/>
              <a:gd name="T64" fmla="*/ 2147483647 w 569"/>
              <a:gd name="T65" fmla="*/ 2147483647 h 430"/>
              <a:gd name="T66" fmla="*/ 2147483647 w 569"/>
              <a:gd name="T67" fmla="*/ 2147483647 h 430"/>
              <a:gd name="T68" fmla="*/ 2147483647 w 569"/>
              <a:gd name="T69" fmla="*/ 2147483647 h 430"/>
              <a:gd name="T70" fmla="*/ 2147483647 w 569"/>
              <a:gd name="T71" fmla="*/ 2147483647 h 430"/>
              <a:gd name="T72" fmla="*/ 2147483647 w 569"/>
              <a:gd name="T73" fmla="*/ 2147483647 h 430"/>
              <a:gd name="T74" fmla="*/ 2147483647 w 569"/>
              <a:gd name="T75" fmla="*/ 2147483647 h 430"/>
              <a:gd name="T76" fmla="*/ 2147483647 w 569"/>
              <a:gd name="T77" fmla="*/ 2147483647 h 430"/>
              <a:gd name="T78" fmla="*/ 2147483647 w 569"/>
              <a:gd name="T79" fmla="*/ 2147483647 h 430"/>
              <a:gd name="T80" fmla="*/ 2147483647 w 569"/>
              <a:gd name="T81" fmla="*/ 2147483647 h 430"/>
              <a:gd name="T82" fmla="*/ 2147483647 w 569"/>
              <a:gd name="T83" fmla="*/ 2147483647 h 430"/>
              <a:gd name="T84" fmla="*/ 2147483647 w 569"/>
              <a:gd name="T85" fmla="*/ 2147483647 h 430"/>
              <a:gd name="T86" fmla="*/ 2147483647 w 569"/>
              <a:gd name="T87" fmla="*/ 2147483647 h 430"/>
              <a:gd name="T88" fmla="*/ 2147483647 w 569"/>
              <a:gd name="T89" fmla="*/ 2147483647 h 430"/>
              <a:gd name="T90" fmla="*/ 2147483647 w 569"/>
              <a:gd name="T91" fmla="*/ 2147483647 h 430"/>
              <a:gd name="T92" fmla="*/ 2147483647 w 569"/>
              <a:gd name="T93" fmla="*/ 2147483647 h 430"/>
              <a:gd name="T94" fmla="*/ 2147483647 w 569"/>
              <a:gd name="T95" fmla="*/ 2147483647 h 430"/>
              <a:gd name="T96" fmla="*/ 2147483647 w 569"/>
              <a:gd name="T97" fmla="*/ 2147483647 h 430"/>
              <a:gd name="T98" fmla="*/ 2147483647 w 569"/>
              <a:gd name="T99" fmla="*/ 2147483647 h 430"/>
              <a:gd name="T100" fmla="*/ 2147483647 w 569"/>
              <a:gd name="T101" fmla="*/ 2147483647 h 430"/>
              <a:gd name="T102" fmla="*/ 2147483647 w 569"/>
              <a:gd name="T103" fmla="*/ 2147483647 h 430"/>
              <a:gd name="T104" fmla="*/ 2147483647 w 569"/>
              <a:gd name="T105" fmla="*/ 2147483647 h 430"/>
              <a:gd name="T106" fmla="*/ 2147483647 w 569"/>
              <a:gd name="T107" fmla="*/ 2147483647 h 430"/>
              <a:gd name="T108" fmla="*/ 2147483647 w 569"/>
              <a:gd name="T109" fmla="*/ 2147483647 h 430"/>
              <a:gd name="T110" fmla="*/ 2147483647 w 569"/>
              <a:gd name="T111" fmla="*/ 2147483647 h 430"/>
              <a:gd name="T112" fmla="*/ 2147483647 w 569"/>
              <a:gd name="T113" fmla="*/ 2147483647 h 430"/>
              <a:gd name="T114" fmla="*/ 2147483647 w 569"/>
              <a:gd name="T115" fmla="*/ 2147483647 h 4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69"/>
              <a:gd name="T175" fmla="*/ 0 h 430"/>
              <a:gd name="T176" fmla="*/ 569 w 569"/>
              <a:gd name="T177" fmla="*/ 430 h 4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69" h="430">
                <a:moveTo>
                  <a:pt x="403" y="53"/>
                </a:moveTo>
                <a:lnTo>
                  <a:pt x="402" y="53"/>
                </a:lnTo>
                <a:lnTo>
                  <a:pt x="399" y="55"/>
                </a:lnTo>
                <a:lnTo>
                  <a:pt x="395" y="57"/>
                </a:lnTo>
                <a:lnTo>
                  <a:pt x="391" y="58"/>
                </a:lnTo>
                <a:lnTo>
                  <a:pt x="388" y="61"/>
                </a:lnTo>
                <a:lnTo>
                  <a:pt x="387" y="64"/>
                </a:lnTo>
                <a:lnTo>
                  <a:pt x="386" y="66"/>
                </a:lnTo>
                <a:lnTo>
                  <a:pt x="382" y="66"/>
                </a:lnTo>
                <a:lnTo>
                  <a:pt x="380" y="66"/>
                </a:lnTo>
                <a:lnTo>
                  <a:pt x="374" y="66"/>
                </a:lnTo>
                <a:lnTo>
                  <a:pt x="372" y="66"/>
                </a:lnTo>
                <a:lnTo>
                  <a:pt x="368" y="67"/>
                </a:lnTo>
                <a:lnTo>
                  <a:pt x="363" y="66"/>
                </a:lnTo>
                <a:lnTo>
                  <a:pt x="360" y="66"/>
                </a:lnTo>
                <a:lnTo>
                  <a:pt x="359" y="64"/>
                </a:lnTo>
                <a:lnTo>
                  <a:pt x="355" y="61"/>
                </a:lnTo>
                <a:lnTo>
                  <a:pt x="353" y="58"/>
                </a:lnTo>
                <a:lnTo>
                  <a:pt x="352" y="56"/>
                </a:lnTo>
                <a:lnTo>
                  <a:pt x="352" y="51"/>
                </a:lnTo>
                <a:lnTo>
                  <a:pt x="352" y="48"/>
                </a:lnTo>
                <a:lnTo>
                  <a:pt x="354" y="42"/>
                </a:lnTo>
                <a:lnTo>
                  <a:pt x="355" y="39"/>
                </a:lnTo>
                <a:lnTo>
                  <a:pt x="359" y="38"/>
                </a:lnTo>
                <a:lnTo>
                  <a:pt x="362" y="36"/>
                </a:lnTo>
                <a:lnTo>
                  <a:pt x="364" y="33"/>
                </a:lnTo>
                <a:lnTo>
                  <a:pt x="368" y="30"/>
                </a:lnTo>
                <a:lnTo>
                  <a:pt x="370" y="29"/>
                </a:lnTo>
                <a:lnTo>
                  <a:pt x="372" y="25"/>
                </a:lnTo>
                <a:lnTo>
                  <a:pt x="374" y="23"/>
                </a:lnTo>
                <a:lnTo>
                  <a:pt x="375" y="19"/>
                </a:lnTo>
                <a:lnTo>
                  <a:pt x="377" y="17"/>
                </a:lnTo>
                <a:lnTo>
                  <a:pt x="379" y="14"/>
                </a:lnTo>
                <a:lnTo>
                  <a:pt x="379" y="12"/>
                </a:lnTo>
                <a:lnTo>
                  <a:pt x="379" y="7"/>
                </a:lnTo>
                <a:lnTo>
                  <a:pt x="378" y="5"/>
                </a:lnTo>
                <a:lnTo>
                  <a:pt x="375" y="3"/>
                </a:lnTo>
                <a:lnTo>
                  <a:pt x="373" y="1"/>
                </a:lnTo>
                <a:lnTo>
                  <a:pt x="370" y="0"/>
                </a:lnTo>
                <a:lnTo>
                  <a:pt x="365" y="0"/>
                </a:lnTo>
                <a:lnTo>
                  <a:pt x="361" y="0"/>
                </a:lnTo>
                <a:lnTo>
                  <a:pt x="356" y="0"/>
                </a:lnTo>
                <a:lnTo>
                  <a:pt x="356" y="3"/>
                </a:lnTo>
                <a:lnTo>
                  <a:pt x="354" y="5"/>
                </a:lnTo>
                <a:lnTo>
                  <a:pt x="351" y="6"/>
                </a:lnTo>
                <a:lnTo>
                  <a:pt x="347" y="7"/>
                </a:lnTo>
                <a:lnTo>
                  <a:pt x="342" y="7"/>
                </a:lnTo>
                <a:lnTo>
                  <a:pt x="338" y="7"/>
                </a:lnTo>
                <a:lnTo>
                  <a:pt x="336" y="7"/>
                </a:lnTo>
                <a:lnTo>
                  <a:pt x="332" y="7"/>
                </a:lnTo>
                <a:lnTo>
                  <a:pt x="330" y="7"/>
                </a:lnTo>
                <a:lnTo>
                  <a:pt x="327" y="7"/>
                </a:lnTo>
                <a:lnTo>
                  <a:pt x="326" y="7"/>
                </a:lnTo>
                <a:lnTo>
                  <a:pt x="322" y="7"/>
                </a:lnTo>
                <a:lnTo>
                  <a:pt x="318" y="7"/>
                </a:lnTo>
                <a:lnTo>
                  <a:pt x="314" y="6"/>
                </a:lnTo>
                <a:lnTo>
                  <a:pt x="310" y="6"/>
                </a:lnTo>
                <a:lnTo>
                  <a:pt x="304" y="4"/>
                </a:lnTo>
                <a:lnTo>
                  <a:pt x="301" y="4"/>
                </a:lnTo>
                <a:lnTo>
                  <a:pt x="296" y="4"/>
                </a:lnTo>
                <a:lnTo>
                  <a:pt x="288" y="3"/>
                </a:lnTo>
                <a:lnTo>
                  <a:pt x="285" y="3"/>
                </a:lnTo>
                <a:lnTo>
                  <a:pt x="282" y="3"/>
                </a:lnTo>
                <a:lnTo>
                  <a:pt x="278" y="3"/>
                </a:lnTo>
                <a:lnTo>
                  <a:pt x="275" y="3"/>
                </a:lnTo>
                <a:lnTo>
                  <a:pt x="271" y="3"/>
                </a:lnTo>
                <a:lnTo>
                  <a:pt x="268" y="3"/>
                </a:lnTo>
                <a:lnTo>
                  <a:pt x="263" y="3"/>
                </a:lnTo>
                <a:lnTo>
                  <a:pt x="260" y="3"/>
                </a:lnTo>
                <a:lnTo>
                  <a:pt x="257" y="3"/>
                </a:lnTo>
                <a:lnTo>
                  <a:pt x="252" y="3"/>
                </a:lnTo>
                <a:lnTo>
                  <a:pt x="248" y="4"/>
                </a:lnTo>
                <a:lnTo>
                  <a:pt x="246" y="6"/>
                </a:lnTo>
                <a:lnTo>
                  <a:pt x="250" y="9"/>
                </a:lnTo>
                <a:lnTo>
                  <a:pt x="251" y="14"/>
                </a:lnTo>
                <a:lnTo>
                  <a:pt x="251" y="15"/>
                </a:lnTo>
                <a:lnTo>
                  <a:pt x="254" y="19"/>
                </a:lnTo>
                <a:lnTo>
                  <a:pt x="259" y="23"/>
                </a:lnTo>
                <a:lnTo>
                  <a:pt x="260" y="26"/>
                </a:lnTo>
                <a:lnTo>
                  <a:pt x="261" y="27"/>
                </a:lnTo>
                <a:lnTo>
                  <a:pt x="262" y="31"/>
                </a:lnTo>
                <a:lnTo>
                  <a:pt x="262" y="34"/>
                </a:lnTo>
                <a:lnTo>
                  <a:pt x="259" y="39"/>
                </a:lnTo>
                <a:lnTo>
                  <a:pt x="259" y="41"/>
                </a:lnTo>
                <a:lnTo>
                  <a:pt x="257" y="42"/>
                </a:lnTo>
                <a:lnTo>
                  <a:pt x="256" y="43"/>
                </a:lnTo>
                <a:lnTo>
                  <a:pt x="254" y="44"/>
                </a:lnTo>
                <a:lnTo>
                  <a:pt x="256" y="46"/>
                </a:lnTo>
                <a:lnTo>
                  <a:pt x="256" y="47"/>
                </a:lnTo>
                <a:lnTo>
                  <a:pt x="254" y="48"/>
                </a:lnTo>
                <a:lnTo>
                  <a:pt x="253" y="49"/>
                </a:lnTo>
                <a:lnTo>
                  <a:pt x="254" y="49"/>
                </a:lnTo>
                <a:lnTo>
                  <a:pt x="251" y="49"/>
                </a:lnTo>
                <a:lnTo>
                  <a:pt x="244" y="49"/>
                </a:lnTo>
                <a:lnTo>
                  <a:pt x="240" y="47"/>
                </a:lnTo>
                <a:lnTo>
                  <a:pt x="237" y="43"/>
                </a:lnTo>
                <a:lnTo>
                  <a:pt x="235" y="40"/>
                </a:lnTo>
                <a:lnTo>
                  <a:pt x="235" y="38"/>
                </a:lnTo>
                <a:lnTo>
                  <a:pt x="234" y="35"/>
                </a:lnTo>
                <a:lnTo>
                  <a:pt x="234" y="32"/>
                </a:lnTo>
                <a:lnTo>
                  <a:pt x="232" y="31"/>
                </a:lnTo>
                <a:lnTo>
                  <a:pt x="231" y="27"/>
                </a:lnTo>
                <a:lnTo>
                  <a:pt x="227" y="26"/>
                </a:lnTo>
                <a:lnTo>
                  <a:pt x="226" y="24"/>
                </a:lnTo>
                <a:lnTo>
                  <a:pt x="224" y="24"/>
                </a:lnTo>
                <a:lnTo>
                  <a:pt x="220" y="24"/>
                </a:lnTo>
                <a:lnTo>
                  <a:pt x="216" y="23"/>
                </a:lnTo>
                <a:lnTo>
                  <a:pt x="213" y="24"/>
                </a:lnTo>
                <a:lnTo>
                  <a:pt x="210" y="25"/>
                </a:lnTo>
                <a:lnTo>
                  <a:pt x="207" y="25"/>
                </a:lnTo>
                <a:lnTo>
                  <a:pt x="207" y="27"/>
                </a:lnTo>
                <a:lnTo>
                  <a:pt x="203" y="29"/>
                </a:lnTo>
                <a:lnTo>
                  <a:pt x="201" y="30"/>
                </a:lnTo>
                <a:lnTo>
                  <a:pt x="197" y="31"/>
                </a:lnTo>
                <a:lnTo>
                  <a:pt x="197" y="33"/>
                </a:lnTo>
                <a:lnTo>
                  <a:pt x="197" y="36"/>
                </a:lnTo>
                <a:lnTo>
                  <a:pt x="194" y="40"/>
                </a:lnTo>
                <a:lnTo>
                  <a:pt x="191" y="43"/>
                </a:lnTo>
                <a:lnTo>
                  <a:pt x="191" y="46"/>
                </a:lnTo>
                <a:lnTo>
                  <a:pt x="191" y="48"/>
                </a:lnTo>
                <a:lnTo>
                  <a:pt x="191" y="50"/>
                </a:lnTo>
                <a:lnTo>
                  <a:pt x="191" y="55"/>
                </a:lnTo>
                <a:lnTo>
                  <a:pt x="190" y="57"/>
                </a:lnTo>
                <a:lnTo>
                  <a:pt x="189" y="59"/>
                </a:lnTo>
                <a:lnTo>
                  <a:pt x="185" y="60"/>
                </a:lnTo>
                <a:lnTo>
                  <a:pt x="185" y="65"/>
                </a:lnTo>
                <a:lnTo>
                  <a:pt x="185" y="69"/>
                </a:lnTo>
                <a:lnTo>
                  <a:pt x="184" y="72"/>
                </a:lnTo>
                <a:lnTo>
                  <a:pt x="184" y="75"/>
                </a:lnTo>
                <a:lnTo>
                  <a:pt x="181" y="78"/>
                </a:lnTo>
                <a:lnTo>
                  <a:pt x="181" y="83"/>
                </a:lnTo>
                <a:lnTo>
                  <a:pt x="181" y="85"/>
                </a:lnTo>
                <a:lnTo>
                  <a:pt x="182" y="89"/>
                </a:lnTo>
                <a:lnTo>
                  <a:pt x="182" y="93"/>
                </a:lnTo>
                <a:lnTo>
                  <a:pt x="182" y="99"/>
                </a:lnTo>
                <a:lnTo>
                  <a:pt x="182" y="104"/>
                </a:lnTo>
                <a:lnTo>
                  <a:pt x="182" y="109"/>
                </a:lnTo>
                <a:lnTo>
                  <a:pt x="182" y="111"/>
                </a:lnTo>
                <a:lnTo>
                  <a:pt x="180" y="115"/>
                </a:lnTo>
                <a:lnTo>
                  <a:pt x="179" y="117"/>
                </a:lnTo>
                <a:lnTo>
                  <a:pt x="176" y="117"/>
                </a:lnTo>
                <a:lnTo>
                  <a:pt x="174" y="120"/>
                </a:lnTo>
                <a:lnTo>
                  <a:pt x="174" y="121"/>
                </a:lnTo>
                <a:lnTo>
                  <a:pt x="172" y="125"/>
                </a:lnTo>
                <a:lnTo>
                  <a:pt x="168" y="128"/>
                </a:lnTo>
                <a:lnTo>
                  <a:pt x="164" y="129"/>
                </a:lnTo>
                <a:lnTo>
                  <a:pt x="163" y="130"/>
                </a:lnTo>
                <a:lnTo>
                  <a:pt x="159" y="132"/>
                </a:lnTo>
                <a:lnTo>
                  <a:pt x="158" y="135"/>
                </a:lnTo>
                <a:lnTo>
                  <a:pt x="158" y="137"/>
                </a:lnTo>
                <a:lnTo>
                  <a:pt x="158" y="141"/>
                </a:lnTo>
                <a:lnTo>
                  <a:pt x="158" y="145"/>
                </a:lnTo>
                <a:lnTo>
                  <a:pt x="158" y="148"/>
                </a:lnTo>
                <a:lnTo>
                  <a:pt x="158" y="151"/>
                </a:lnTo>
                <a:lnTo>
                  <a:pt x="158" y="154"/>
                </a:lnTo>
                <a:lnTo>
                  <a:pt x="158" y="156"/>
                </a:lnTo>
                <a:lnTo>
                  <a:pt x="158" y="159"/>
                </a:lnTo>
                <a:lnTo>
                  <a:pt x="158" y="163"/>
                </a:lnTo>
                <a:lnTo>
                  <a:pt x="158" y="167"/>
                </a:lnTo>
                <a:lnTo>
                  <a:pt x="158" y="169"/>
                </a:lnTo>
                <a:lnTo>
                  <a:pt x="155" y="170"/>
                </a:lnTo>
                <a:lnTo>
                  <a:pt x="154" y="173"/>
                </a:lnTo>
                <a:lnTo>
                  <a:pt x="150" y="178"/>
                </a:lnTo>
                <a:lnTo>
                  <a:pt x="148" y="180"/>
                </a:lnTo>
                <a:lnTo>
                  <a:pt x="148" y="182"/>
                </a:lnTo>
                <a:lnTo>
                  <a:pt x="145" y="182"/>
                </a:lnTo>
                <a:lnTo>
                  <a:pt x="143" y="185"/>
                </a:lnTo>
                <a:lnTo>
                  <a:pt x="140" y="187"/>
                </a:lnTo>
                <a:lnTo>
                  <a:pt x="138" y="188"/>
                </a:lnTo>
                <a:lnTo>
                  <a:pt x="134" y="189"/>
                </a:lnTo>
                <a:lnTo>
                  <a:pt x="133" y="191"/>
                </a:lnTo>
                <a:lnTo>
                  <a:pt x="131" y="195"/>
                </a:lnTo>
                <a:lnTo>
                  <a:pt x="129" y="196"/>
                </a:lnTo>
                <a:lnTo>
                  <a:pt x="127" y="198"/>
                </a:lnTo>
                <a:lnTo>
                  <a:pt x="123" y="201"/>
                </a:lnTo>
                <a:lnTo>
                  <a:pt x="123" y="202"/>
                </a:lnTo>
                <a:lnTo>
                  <a:pt x="120" y="205"/>
                </a:lnTo>
                <a:lnTo>
                  <a:pt x="119" y="207"/>
                </a:lnTo>
                <a:lnTo>
                  <a:pt x="117" y="211"/>
                </a:lnTo>
                <a:lnTo>
                  <a:pt x="116" y="213"/>
                </a:lnTo>
                <a:lnTo>
                  <a:pt x="113" y="215"/>
                </a:lnTo>
                <a:lnTo>
                  <a:pt x="112" y="219"/>
                </a:lnTo>
                <a:lnTo>
                  <a:pt x="108" y="219"/>
                </a:lnTo>
                <a:lnTo>
                  <a:pt x="107" y="222"/>
                </a:lnTo>
                <a:lnTo>
                  <a:pt x="106" y="224"/>
                </a:lnTo>
                <a:lnTo>
                  <a:pt x="104" y="229"/>
                </a:lnTo>
                <a:lnTo>
                  <a:pt x="100" y="232"/>
                </a:lnTo>
                <a:lnTo>
                  <a:pt x="98" y="233"/>
                </a:lnTo>
                <a:lnTo>
                  <a:pt x="95" y="236"/>
                </a:lnTo>
                <a:lnTo>
                  <a:pt x="94" y="237"/>
                </a:lnTo>
                <a:lnTo>
                  <a:pt x="93" y="240"/>
                </a:lnTo>
                <a:lnTo>
                  <a:pt x="90" y="242"/>
                </a:lnTo>
                <a:lnTo>
                  <a:pt x="88" y="242"/>
                </a:lnTo>
                <a:lnTo>
                  <a:pt x="85" y="246"/>
                </a:lnTo>
                <a:lnTo>
                  <a:pt x="80" y="247"/>
                </a:lnTo>
                <a:lnTo>
                  <a:pt x="77" y="248"/>
                </a:lnTo>
                <a:lnTo>
                  <a:pt x="73" y="251"/>
                </a:lnTo>
                <a:lnTo>
                  <a:pt x="72" y="254"/>
                </a:lnTo>
                <a:lnTo>
                  <a:pt x="68" y="256"/>
                </a:lnTo>
                <a:lnTo>
                  <a:pt x="65" y="258"/>
                </a:lnTo>
                <a:lnTo>
                  <a:pt x="63" y="261"/>
                </a:lnTo>
                <a:lnTo>
                  <a:pt x="60" y="265"/>
                </a:lnTo>
                <a:lnTo>
                  <a:pt x="57" y="271"/>
                </a:lnTo>
                <a:lnTo>
                  <a:pt x="55" y="273"/>
                </a:lnTo>
                <a:lnTo>
                  <a:pt x="53" y="275"/>
                </a:lnTo>
                <a:lnTo>
                  <a:pt x="51" y="277"/>
                </a:lnTo>
                <a:lnTo>
                  <a:pt x="48" y="279"/>
                </a:lnTo>
                <a:lnTo>
                  <a:pt x="45" y="279"/>
                </a:lnTo>
                <a:lnTo>
                  <a:pt x="42" y="280"/>
                </a:lnTo>
                <a:lnTo>
                  <a:pt x="38" y="280"/>
                </a:lnTo>
                <a:lnTo>
                  <a:pt x="35" y="283"/>
                </a:lnTo>
                <a:lnTo>
                  <a:pt x="34" y="285"/>
                </a:lnTo>
                <a:lnTo>
                  <a:pt x="33" y="289"/>
                </a:lnTo>
                <a:lnTo>
                  <a:pt x="29" y="290"/>
                </a:lnTo>
                <a:lnTo>
                  <a:pt x="27" y="292"/>
                </a:lnTo>
                <a:lnTo>
                  <a:pt x="25" y="294"/>
                </a:lnTo>
                <a:lnTo>
                  <a:pt x="24" y="298"/>
                </a:lnTo>
                <a:lnTo>
                  <a:pt x="24" y="300"/>
                </a:lnTo>
                <a:lnTo>
                  <a:pt x="24" y="302"/>
                </a:lnTo>
                <a:lnTo>
                  <a:pt x="24" y="306"/>
                </a:lnTo>
                <a:lnTo>
                  <a:pt x="20" y="308"/>
                </a:lnTo>
                <a:lnTo>
                  <a:pt x="19" y="311"/>
                </a:lnTo>
                <a:lnTo>
                  <a:pt x="19" y="314"/>
                </a:lnTo>
                <a:lnTo>
                  <a:pt x="19" y="317"/>
                </a:lnTo>
                <a:lnTo>
                  <a:pt x="19" y="320"/>
                </a:lnTo>
                <a:lnTo>
                  <a:pt x="18" y="322"/>
                </a:lnTo>
                <a:lnTo>
                  <a:pt x="16" y="326"/>
                </a:lnTo>
                <a:lnTo>
                  <a:pt x="16" y="330"/>
                </a:lnTo>
                <a:lnTo>
                  <a:pt x="13" y="332"/>
                </a:lnTo>
                <a:lnTo>
                  <a:pt x="10" y="334"/>
                </a:lnTo>
                <a:lnTo>
                  <a:pt x="11" y="335"/>
                </a:lnTo>
                <a:lnTo>
                  <a:pt x="11" y="337"/>
                </a:lnTo>
                <a:lnTo>
                  <a:pt x="10" y="339"/>
                </a:lnTo>
                <a:lnTo>
                  <a:pt x="8" y="340"/>
                </a:lnTo>
                <a:lnTo>
                  <a:pt x="7" y="342"/>
                </a:lnTo>
                <a:lnTo>
                  <a:pt x="5" y="343"/>
                </a:lnTo>
                <a:lnTo>
                  <a:pt x="4" y="345"/>
                </a:lnTo>
                <a:lnTo>
                  <a:pt x="3" y="345"/>
                </a:lnTo>
                <a:lnTo>
                  <a:pt x="1" y="347"/>
                </a:lnTo>
                <a:lnTo>
                  <a:pt x="1" y="348"/>
                </a:lnTo>
                <a:lnTo>
                  <a:pt x="1" y="350"/>
                </a:lnTo>
                <a:lnTo>
                  <a:pt x="1" y="353"/>
                </a:lnTo>
                <a:lnTo>
                  <a:pt x="0" y="354"/>
                </a:lnTo>
                <a:lnTo>
                  <a:pt x="0" y="356"/>
                </a:lnTo>
                <a:lnTo>
                  <a:pt x="0" y="359"/>
                </a:lnTo>
                <a:lnTo>
                  <a:pt x="0" y="361"/>
                </a:lnTo>
                <a:lnTo>
                  <a:pt x="0" y="362"/>
                </a:lnTo>
                <a:lnTo>
                  <a:pt x="0" y="365"/>
                </a:lnTo>
                <a:lnTo>
                  <a:pt x="0" y="366"/>
                </a:lnTo>
                <a:lnTo>
                  <a:pt x="2" y="368"/>
                </a:lnTo>
                <a:lnTo>
                  <a:pt x="2" y="369"/>
                </a:lnTo>
                <a:lnTo>
                  <a:pt x="3" y="371"/>
                </a:lnTo>
                <a:lnTo>
                  <a:pt x="4" y="373"/>
                </a:lnTo>
                <a:lnTo>
                  <a:pt x="5" y="374"/>
                </a:lnTo>
                <a:lnTo>
                  <a:pt x="5" y="376"/>
                </a:lnTo>
                <a:lnTo>
                  <a:pt x="5" y="378"/>
                </a:lnTo>
                <a:lnTo>
                  <a:pt x="7" y="379"/>
                </a:lnTo>
                <a:lnTo>
                  <a:pt x="8" y="382"/>
                </a:lnTo>
                <a:lnTo>
                  <a:pt x="9" y="383"/>
                </a:lnTo>
                <a:lnTo>
                  <a:pt x="11" y="384"/>
                </a:lnTo>
                <a:lnTo>
                  <a:pt x="13" y="385"/>
                </a:lnTo>
                <a:lnTo>
                  <a:pt x="16" y="386"/>
                </a:lnTo>
                <a:lnTo>
                  <a:pt x="17" y="387"/>
                </a:lnTo>
                <a:lnTo>
                  <a:pt x="18" y="391"/>
                </a:lnTo>
                <a:lnTo>
                  <a:pt x="17" y="392"/>
                </a:lnTo>
                <a:lnTo>
                  <a:pt x="18" y="394"/>
                </a:lnTo>
                <a:lnTo>
                  <a:pt x="19" y="396"/>
                </a:lnTo>
                <a:lnTo>
                  <a:pt x="20" y="399"/>
                </a:lnTo>
                <a:lnTo>
                  <a:pt x="20" y="400"/>
                </a:lnTo>
                <a:lnTo>
                  <a:pt x="21" y="402"/>
                </a:lnTo>
                <a:lnTo>
                  <a:pt x="22" y="405"/>
                </a:lnTo>
                <a:lnTo>
                  <a:pt x="22" y="406"/>
                </a:lnTo>
                <a:lnTo>
                  <a:pt x="24" y="409"/>
                </a:lnTo>
                <a:lnTo>
                  <a:pt x="25" y="410"/>
                </a:lnTo>
                <a:lnTo>
                  <a:pt x="25" y="412"/>
                </a:lnTo>
                <a:lnTo>
                  <a:pt x="25" y="413"/>
                </a:lnTo>
                <a:lnTo>
                  <a:pt x="27" y="416"/>
                </a:lnTo>
                <a:lnTo>
                  <a:pt x="27" y="418"/>
                </a:lnTo>
                <a:lnTo>
                  <a:pt x="29" y="421"/>
                </a:lnTo>
                <a:lnTo>
                  <a:pt x="31" y="423"/>
                </a:lnTo>
                <a:lnTo>
                  <a:pt x="33" y="425"/>
                </a:lnTo>
                <a:lnTo>
                  <a:pt x="35" y="427"/>
                </a:lnTo>
                <a:lnTo>
                  <a:pt x="36" y="428"/>
                </a:lnTo>
                <a:lnTo>
                  <a:pt x="38" y="429"/>
                </a:lnTo>
                <a:lnTo>
                  <a:pt x="39" y="429"/>
                </a:lnTo>
                <a:lnTo>
                  <a:pt x="42" y="430"/>
                </a:lnTo>
                <a:lnTo>
                  <a:pt x="45" y="430"/>
                </a:lnTo>
                <a:lnTo>
                  <a:pt x="46" y="430"/>
                </a:lnTo>
                <a:lnTo>
                  <a:pt x="48" y="430"/>
                </a:lnTo>
                <a:lnTo>
                  <a:pt x="51" y="430"/>
                </a:lnTo>
                <a:lnTo>
                  <a:pt x="52" y="430"/>
                </a:lnTo>
                <a:lnTo>
                  <a:pt x="53" y="430"/>
                </a:lnTo>
                <a:lnTo>
                  <a:pt x="55" y="429"/>
                </a:lnTo>
                <a:lnTo>
                  <a:pt x="56" y="428"/>
                </a:lnTo>
                <a:lnTo>
                  <a:pt x="59" y="428"/>
                </a:lnTo>
                <a:lnTo>
                  <a:pt x="61" y="428"/>
                </a:lnTo>
                <a:lnTo>
                  <a:pt x="64" y="427"/>
                </a:lnTo>
                <a:lnTo>
                  <a:pt x="68" y="427"/>
                </a:lnTo>
                <a:lnTo>
                  <a:pt x="70" y="427"/>
                </a:lnTo>
                <a:lnTo>
                  <a:pt x="72" y="426"/>
                </a:lnTo>
                <a:lnTo>
                  <a:pt x="73" y="425"/>
                </a:lnTo>
                <a:lnTo>
                  <a:pt x="74" y="425"/>
                </a:lnTo>
                <a:lnTo>
                  <a:pt x="76" y="422"/>
                </a:lnTo>
                <a:lnTo>
                  <a:pt x="77" y="421"/>
                </a:lnTo>
                <a:lnTo>
                  <a:pt x="78" y="421"/>
                </a:lnTo>
                <a:lnTo>
                  <a:pt x="79" y="421"/>
                </a:lnTo>
                <a:lnTo>
                  <a:pt x="81" y="419"/>
                </a:lnTo>
                <a:lnTo>
                  <a:pt x="81" y="417"/>
                </a:lnTo>
                <a:lnTo>
                  <a:pt x="81" y="416"/>
                </a:lnTo>
                <a:lnTo>
                  <a:pt x="81" y="414"/>
                </a:lnTo>
                <a:lnTo>
                  <a:pt x="81" y="412"/>
                </a:lnTo>
                <a:lnTo>
                  <a:pt x="81" y="411"/>
                </a:lnTo>
                <a:lnTo>
                  <a:pt x="81" y="410"/>
                </a:lnTo>
                <a:lnTo>
                  <a:pt x="81" y="406"/>
                </a:lnTo>
                <a:lnTo>
                  <a:pt x="81" y="405"/>
                </a:lnTo>
                <a:lnTo>
                  <a:pt x="79" y="403"/>
                </a:lnTo>
                <a:lnTo>
                  <a:pt x="77" y="401"/>
                </a:lnTo>
                <a:lnTo>
                  <a:pt x="76" y="399"/>
                </a:lnTo>
                <a:lnTo>
                  <a:pt x="74" y="397"/>
                </a:lnTo>
                <a:lnTo>
                  <a:pt x="74" y="395"/>
                </a:lnTo>
                <a:lnTo>
                  <a:pt x="73" y="394"/>
                </a:lnTo>
                <a:lnTo>
                  <a:pt x="72" y="393"/>
                </a:lnTo>
                <a:lnTo>
                  <a:pt x="71" y="391"/>
                </a:lnTo>
                <a:lnTo>
                  <a:pt x="69" y="390"/>
                </a:lnTo>
                <a:lnTo>
                  <a:pt x="67" y="387"/>
                </a:lnTo>
                <a:lnTo>
                  <a:pt x="65" y="386"/>
                </a:lnTo>
                <a:lnTo>
                  <a:pt x="64" y="384"/>
                </a:lnTo>
                <a:lnTo>
                  <a:pt x="62" y="383"/>
                </a:lnTo>
                <a:lnTo>
                  <a:pt x="60" y="380"/>
                </a:lnTo>
                <a:lnTo>
                  <a:pt x="60" y="378"/>
                </a:lnTo>
                <a:lnTo>
                  <a:pt x="59" y="378"/>
                </a:lnTo>
                <a:lnTo>
                  <a:pt x="57" y="376"/>
                </a:lnTo>
                <a:lnTo>
                  <a:pt x="57" y="375"/>
                </a:lnTo>
                <a:lnTo>
                  <a:pt x="56" y="373"/>
                </a:lnTo>
                <a:lnTo>
                  <a:pt x="56" y="370"/>
                </a:lnTo>
                <a:lnTo>
                  <a:pt x="56" y="369"/>
                </a:lnTo>
                <a:lnTo>
                  <a:pt x="56" y="368"/>
                </a:lnTo>
                <a:lnTo>
                  <a:pt x="57" y="367"/>
                </a:lnTo>
                <a:lnTo>
                  <a:pt x="60" y="366"/>
                </a:lnTo>
                <a:lnTo>
                  <a:pt x="61" y="366"/>
                </a:lnTo>
                <a:lnTo>
                  <a:pt x="62" y="366"/>
                </a:lnTo>
                <a:lnTo>
                  <a:pt x="64" y="366"/>
                </a:lnTo>
                <a:lnTo>
                  <a:pt x="65" y="366"/>
                </a:lnTo>
                <a:lnTo>
                  <a:pt x="67" y="366"/>
                </a:lnTo>
                <a:lnTo>
                  <a:pt x="69" y="365"/>
                </a:lnTo>
                <a:lnTo>
                  <a:pt x="70" y="362"/>
                </a:lnTo>
                <a:lnTo>
                  <a:pt x="72" y="361"/>
                </a:lnTo>
                <a:lnTo>
                  <a:pt x="73" y="361"/>
                </a:lnTo>
                <a:lnTo>
                  <a:pt x="76" y="359"/>
                </a:lnTo>
                <a:lnTo>
                  <a:pt x="77" y="357"/>
                </a:lnTo>
                <a:lnTo>
                  <a:pt x="77" y="356"/>
                </a:lnTo>
                <a:lnTo>
                  <a:pt x="77" y="352"/>
                </a:lnTo>
                <a:lnTo>
                  <a:pt x="77" y="351"/>
                </a:lnTo>
                <a:lnTo>
                  <a:pt x="79" y="349"/>
                </a:lnTo>
                <a:lnTo>
                  <a:pt x="79" y="348"/>
                </a:lnTo>
                <a:lnTo>
                  <a:pt x="79" y="345"/>
                </a:lnTo>
                <a:lnTo>
                  <a:pt x="79" y="343"/>
                </a:lnTo>
                <a:lnTo>
                  <a:pt x="79" y="342"/>
                </a:lnTo>
                <a:lnTo>
                  <a:pt x="79" y="341"/>
                </a:lnTo>
                <a:lnTo>
                  <a:pt x="80" y="340"/>
                </a:lnTo>
                <a:lnTo>
                  <a:pt x="81" y="339"/>
                </a:lnTo>
                <a:lnTo>
                  <a:pt x="82" y="336"/>
                </a:lnTo>
                <a:lnTo>
                  <a:pt x="85" y="336"/>
                </a:lnTo>
                <a:lnTo>
                  <a:pt x="87" y="335"/>
                </a:lnTo>
                <a:lnTo>
                  <a:pt x="89" y="335"/>
                </a:lnTo>
                <a:lnTo>
                  <a:pt x="93" y="335"/>
                </a:lnTo>
                <a:lnTo>
                  <a:pt x="95" y="335"/>
                </a:lnTo>
                <a:lnTo>
                  <a:pt x="96" y="335"/>
                </a:lnTo>
                <a:lnTo>
                  <a:pt x="97" y="335"/>
                </a:lnTo>
                <a:lnTo>
                  <a:pt x="99" y="335"/>
                </a:lnTo>
                <a:lnTo>
                  <a:pt x="102" y="335"/>
                </a:lnTo>
                <a:lnTo>
                  <a:pt x="103" y="335"/>
                </a:lnTo>
                <a:lnTo>
                  <a:pt x="104" y="335"/>
                </a:lnTo>
                <a:lnTo>
                  <a:pt x="106" y="335"/>
                </a:lnTo>
                <a:lnTo>
                  <a:pt x="107" y="335"/>
                </a:lnTo>
                <a:lnTo>
                  <a:pt x="110" y="335"/>
                </a:lnTo>
                <a:lnTo>
                  <a:pt x="111" y="335"/>
                </a:lnTo>
                <a:lnTo>
                  <a:pt x="113" y="335"/>
                </a:lnTo>
                <a:lnTo>
                  <a:pt x="115" y="335"/>
                </a:lnTo>
                <a:lnTo>
                  <a:pt x="116" y="335"/>
                </a:lnTo>
                <a:lnTo>
                  <a:pt x="119" y="335"/>
                </a:lnTo>
                <a:lnTo>
                  <a:pt x="120" y="334"/>
                </a:lnTo>
                <a:lnTo>
                  <a:pt x="121" y="333"/>
                </a:lnTo>
                <a:lnTo>
                  <a:pt x="123" y="332"/>
                </a:lnTo>
                <a:lnTo>
                  <a:pt x="124" y="331"/>
                </a:lnTo>
                <a:lnTo>
                  <a:pt x="127" y="330"/>
                </a:lnTo>
                <a:lnTo>
                  <a:pt x="129" y="328"/>
                </a:lnTo>
                <a:lnTo>
                  <a:pt x="130" y="327"/>
                </a:lnTo>
                <a:lnTo>
                  <a:pt x="131" y="327"/>
                </a:lnTo>
                <a:lnTo>
                  <a:pt x="133" y="327"/>
                </a:lnTo>
                <a:lnTo>
                  <a:pt x="134" y="327"/>
                </a:lnTo>
                <a:lnTo>
                  <a:pt x="136" y="326"/>
                </a:lnTo>
                <a:lnTo>
                  <a:pt x="139" y="326"/>
                </a:lnTo>
                <a:lnTo>
                  <a:pt x="140" y="325"/>
                </a:lnTo>
                <a:lnTo>
                  <a:pt x="142" y="323"/>
                </a:lnTo>
                <a:lnTo>
                  <a:pt x="145" y="322"/>
                </a:lnTo>
                <a:lnTo>
                  <a:pt x="146" y="320"/>
                </a:lnTo>
                <a:lnTo>
                  <a:pt x="149" y="320"/>
                </a:lnTo>
                <a:lnTo>
                  <a:pt x="150" y="319"/>
                </a:lnTo>
                <a:lnTo>
                  <a:pt x="153" y="319"/>
                </a:lnTo>
                <a:lnTo>
                  <a:pt x="154" y="318"/>
                </a:lnTo>
                <a:lnTo>
                  <a:pt x="155" y="318"/>
                </a:lnTo>
                <a:lnTo>
                  <a:pt x="157" y="318"/>
                </a:lnTo>
                <a:lnTo>
                  <a:pt x="158" y="317"/>
                </a:lnTo>
                <a:lnTo>
                  <a:pt x="160" y="317"/>
                </a:lnTo>
                <a:lnTo>
                  <a:pt x="160" y="316"/>
                </a:lnTo>
                <a:lnTo>
                  <a:pt x="163" y="315"/>
                </a:lnTo>
                <a:lnTo>
                  <a:pt x="164" y="314"/>
                </a:lnTo>
                <a:lnTo>
                  <a:pt x="166" y="314"/>
                </a:lnTo>
                <a:lnTo>
                  <a:pt x="167" y="314"/>
                </a:lnTo>
                <a:lnTo>
                  <a:pt x="170" y="314"/>
                </a:lnTo>
                <a:lnTo>
                  <a:pt x="172" y="314"/>
                </a:lnTo>
                <a:lnTo>
                  <a:pt x="173" y="315"/>
                </a:lnTo>
                <a:lnTo>
                  <a:pt x="174" y="317"/>
                </a:lnTo>
                <a:lnTo>
                  <a:pt x="174" y="318"/>
                </a:lnTo>
                <a:lnTo>
                  <a:pt x="175" y="320"/>
                </a:lnTo>
                <a:lnTo>
                  <a:pt x="176" y="322"/>
                </a:lnTo>
                <a:lnTo>
                  <a:pt x="179" y="323"/>
                </a:lnTo>
                <a:lnTo>
                  <a:pt x="180" y="323"/>
                </a:lnTo>
                <a:lnTo>
                  <a:pt x="182" y="323"/>
                </a:lnTo>
                <a:lnTo>
                  <a:pt x="183" y="323"/>
                </a:lnTo>
                <a:lnTo>
                  <a:pt x="185" y="323"/>
                </a:lnTo>
                <a:lnTo>
                  <a:pt x="186" y="320"/>
                </a:lnTo>
                <a:lnTo>
                  <a:pt x="188" y="319"/>
                </a:lnTo>
                <a:lnTo>
                  <a:pt x="189" y="319"/>
                </a:lnTo>
                <a:lnTo>
                  <a:pt x="191" y="318"/>
                </a:lnTo>
                <a:lnTo>
                  <a:pt x="192" y="318"/>
                </a:lnTo>
                <a:lnTo>
                  <a:pt x="194" y="318"/>
                </a:lnTo>
                <a:lnTo>
                  <a:pt x="196" y="316"/>
                </a:lnTo>
                <a:lnTo>
                  <a:pt x="197" y="315"/>
                </a:lnTo>
                <a:lnTo>
                  <a:pt x="198" y="314"/>
                </a:lnTo>
                <a:lnTo>
                  <a:pt x="199" y="313"/>
                </a:lnTo>
                <a:lnTo>
                  <a:pt x="200" y="311"/>
                </a:lnTo>
                <a:lnTo>
                  <a:pt x="202" y="309"/>
                </a:lnTo>
                <a:lnTo>
                  <a:pt x="203" y="309"/>
                </a:lnTo>
                <a:lnTo>
                  <a:pt x="206" y="308"/>
                </a:lnTo>
                <a:lnTo>
                  <a:pt x="207" y="307"/>
                </a:lnTo>
                <a:lnTo>
                  <a:pt x="207" y="306"/>
                </a:lnTo>
                <a:lnTo>
                  <a:pt x="208" y="306"/>
                </a:lnTo>
                <a:lnTo>
                  <a:pt x="209" y="306"/>
                </a:lnTo>
                <a:lnTo>
                  <a:pt x="210" y="305"/>
                </a:lnTo>
                <a:lnTo>
                  <a:pt x="213" y="305"/>
                </a:lnTo>
                <a:lnTo>
                  <a:pt x="214" y="305"/>
                </a:lnTo>
                <a:lnTo>
                  <a:pt x="215" y="305"/>
                </a:lnTo>
                <a:lnTo>
                  <a:pt x="216" y="305"/>
                </a:lnTo>
                <a:lnTo>
                  <a:pt x="218" y="305"/>
                </a:lnTo>
                <a:lnTo>
                  <a:pt x="219" y="305"/>
                </a:lnTo>
                <a:lnTo>
                  <a:pt x="220" y="302"/>
                </a:lnTo>
                <a:lnTo>
                  <a:pt x="222" y="302"/>
                </a:lnTo>
                <a:lnTo>
                  <a:pt x="224" y="302"/>
                </a:lnTo>
                <a:lnTo>
                  <a:pt x="226" y="302"/>
                </a:lnTo>
                <a:lnTo>
                  <a:pt x="227" y="302"/>
                </a:lnTo>
                <a:lnTo>
                  <a:pt x="229" y="302"/>
                </a:lnTo>
                <a:lnTo>
                  <a:pt x="231" y="302"/>
                </a:lnTo>
                <a:lnTo>
                  <a:pt x="232" y="301"/>
                </a:lnTo>
                <a:lnTo>
                  <a:pt x="233" y="300"/>
                </a:lnTo>
                <a:lnTo>
                  <a:pt x="234" y="299"/>
                </a:lnTo>
                <a:lnTo>
                  <a:pt x="236" y="298"/>
                </a:lnTo>
                <a:lnTo>
                  <a:pt x="237" y="296"/>
                </a:lnTo>
                <a:lnTo>
                  <a:pt x="239" y="296"/>
                </a:lnTo>
                <a:lnTo>
                  <a:pt x="241" y="294"/>
                </a:lnTo>
                <a:lnTo>
                  <a:pt x="243" y="294"/>
                </a:lnTo>
                <a:lnTo>
                  <a:pt x="244" y="293"/>
                </a:lnTo>
                <a:lnTo>
                  <a:pt x="245" y="292"/>
                </a:lnTo>
                <a:lnTo>
                  <a:pt x="246" y="291"/>
                </a:lnTo>
                <a:lnTo>
                  <a:pt x="249" y="291"/>
                </a:lnTo>
                <a:lnTo>
                  <a:pt x="251" y="290"/>
                </a:lnTo>
                <a:lnTo>
                  <a:pt x="253" y="290"/>
                </a:lnTo>
                <a:lnTo>
                  <a:pt x="254" y="290"/>
                </a:lnTo>
                <a:lnTo>
                  <a:pt x="257" y="289"/>
                </a:lnTo>
                <a:lnTo>
                  <a:pt x="259" y="289"/>
                </a:lnTo>
                <a:lnTo>
                  <a:pt x="260" y="288"/>
                </a:lnTo>
                <a:lnTo>
                  <a:pt x="261" y="287"/>
                </a:lnTo>
                <a:lnTo>
                  <a:pt x="262" y="285"/>
                </a:lnTo>
                <a:lnTo>
                  <a:pt x="263" y="283"/>
                </a:lnTo>
                <a:lnTo>
                  <a:pt x="263" y="282"/>
                </a:lnTo>
                <a:lnTo>
                  <a:pt x="265" y="281"/>
                </a:lnTo>
                <a:lnTo>
                  <a:pt x="266" y="279"/>
                </a:lnTo>
                <a:lnTo>
                  <a:pt x="267" y="279"/>
                </a:lnTo>
                <a:lnTo>
                  <a:pt x="268" y="276"/>
                </a:lnTo>
                <a:lnTo>
                  <a:pt x="270" y="275"/>
                </a:lnTo>
                <a:lnTo>
                  <a:pt x="271" y="275"/>
                </a:lnTo>
                <a:lnTo>
                  <a:pt x="274" y="274"/>
                </a:lnTo>
                <a:lnTo>
                  <a:pt x="274" y="273"/>
                </a:lnTo>
                <a:lnTo>
                  <a:pt x="275" y="272"/>
                </a:lnTo>
                <a:lnTo>
                  <a:pt x="276" y="272"/>
                </a:lnTo>
                <a:lnTo>
                  <a:pt x="279" y="272"/>
                </a:lnTo>
                <a:lnTo>
                  <a:pt x="282" y="270"/>
                </a:lnTo>
                <a:lnTo>
                  <a:pt x="283" y="268"/>
                </a:lnTo>
                <a:lnTo>
                  <a:pt x="286" y="267"/>
                </a:lnTo>
                <a:lnTo>
                  <a:pt x="288" y="266"/>
                </a:lnTo>
                <a:lnTo>
                  <a:pt x="289" y="265"/>
                </a:lnTo>
                <a:lnTo>
                  <a:pt x="291" y="263"/>
                </a:lnTo>
                <a:lnTo>
                  <a:pt x="292" y="262"/>
                </a:lnTo>
                <a:lnTo>
                  <a:pt x="292" y="259"/>
                </a:lnTo>
                <a:lnTo>
                  <a:pt x="294" y="259"/>
                </a:lnTo>
                <a:lnTo>
                  <a:pt x="294" y="257"/>
                </a:lnTo>
                <a:lnTo>
                  <a:pt x="294" y="256"/>
                </a:lnTo>
                <a:lnTo>
                  <a:pt x="294" y="254"/>
                </a:lnTo>
                <a:lnTo>
                  <a:pt x="294" y="253"/>
                </a:lnTo>
                <a:lnTo>
                  <a:pt x="295" y="250"/>
                </a:lnTo>
                <a:lnTo>
                  <a:pt x="296" y="248"/>
                </a:lnTo>
                <a:lnTo>
                  <a:pt x="297" y="248"/>
                </a:lnTo>
                <a:lnTo>
                  <a:pt x="299" y="247"/>
                </a:lnTo>
                <a:lnTo>
                  <a:pt x="300" y="246"/>
                </a:lnTo>
                <a:lnTo>
                  <a:pt x="301" y="245"/>
                </a:lnTo>
                <a:lnTo>
                  <a:pt x="302" y="244"/>
                </a:lnTo>
                <a:lnTo>
                  <a:pt x="304" y="241"/>
                </a:lnTo>
                <a:lnTo>
                  <a:pt x="305" y="240"/>
                </a:lnTo>
                <a:lnTo>
                  <a:pt x="306" y="238"/>
                </a:lnTo>
                <a:lnTo>
                  <a:pt x="308" y="237"/>
                </a:lnTo>
                <a:lnTo>
                  <a:pt x="309" y="236"/>
                </a:lnTo>
                <a:lnTo>
                  <a:pt x="309" y="234"/>
                </a:lnTo>
                <a:lnTo>
                  <a:pt x="309" y="232"/>
                </a:lnTo>
                <a:lnTo>
                  <a:pt x="310" y="229"/>
                </a:lnTo>
                <a:lnTo>
                  <a:pt x="311" y="227"/>
                </a:lnTo>
                <a:lnTo>
                  <a:pt x="311" y="225"/>
                </a:lnTo>
                <a:lnTo>
                  <a:pt x="312" y="224"/>
                </a:lnTo>
                <a:lnTo>
                  <a:pt x="314" y="224"/>
                </a:lnTo>
                <a:lnTo>
                  <a:pt x="317" y="225"/>
                </a:lnTo>
                <a:lnTo>
                  <a:pt x="318" y="227"/>
                </a:lnTo>
                <a:lnTo>
                  <a:pt x="320" y="230"/>
                </a:lnTo>
                <a:lnTo>
                  <a:pt x="321" y="231"/>
                </a:lnTo>
                <a:lnTo>
                  <a:pt x="321" y="232"/>
                </a:lnTo>
                <a:lnTo>
                  <a:pt x="322" y="233"/>
                </a:lnTo>
                <a:lnTo>
                  <a:pt x="323" y="234"/>
                </a:lnTo>
                <a:lnTo>
                  <a:pt x="325" y="234"/>
                </a:lnTo>
                <a:lnTo>
                  <a:pt x="326" y="236"/>
                </a:lnTo>
                <a:lnTo>
                  <a:pt x="328" y="237"/>
                </a:lnTo>
                <a:lnTo>
                  <a:pt x="329" y="239"/>
                </a:lnTo>
                <a:lnTo>
                  <a:pt x="330" y="240"/>
                </a:lnTo>
                <a:lnTo>
                  <a:pt x="331" y="242"/>
                </a:lnTo>
                <a:lnTo>
                  <a:pt x="332" y="245"/>
                </a:lnTo>
                <a:lnTo>
                  <a:pt x="334" y="246"/>
                </a:lnTo>
                <a:lnTo>
                  <a:pt x="335" y="247"/>
                </a:lnTo>
                <a:lnTo>
                  <a:pt x="336" y="249"/>
                </a:lnTo>
                <a:lnTo>
                  <a:pt x="337" y="250"/>
                </a:lnTo>
                <a:lnTo>
                  <a:pt x="339" y="250"/>
                </a:lnTo>
                <a:lnTo>
                  <a:pt x="340" y="253"/>
                </a:lnTo>
                <a:lnTo>
                  <a:pt x="342" y="254"/>
                </a:lnTo>
                <a:lnTo>
                  <a:pt x="344" y="255"/>
                </a:lnTo>
                <a:lnTo>
                  <a:pt x="345" y="255"/>
                </a:lnTo>
                <a:lnTo>
                  <a:pt x="347" y="256"/>
                </a:lnTo>
                <a:lnTo>
                  <a:pt x="348" y="256"/>
                </a:lnTo>
                <a:lnTo>
                  <a:pt x="349" y="256"/>
                </a:lnTo>
                <a:lnTo>
                  <a:pt x="351" y="256"/>
                </a:lnTo>
                <a:lnTo>
                  <a:pt x="352" y="256"/>
                </a:lnTo>
                <a:lnTo>
                  <a:pt x="354" y="256"/>
                </a:lnTo>
                <a:lnTo>
                  <a:pt x="356" y="256"/>
                </a:lnTo>
                <a:lnTo>
                  <a:pt x="357" y="256"/>
                </a:lnTo>
                <a:lnTo>
                  <a:pt x="359" y="255"/>
                </a:lnTo>
                <a:lnTo>
                  <a:pt x="361" y="255"/>
                </a:lnTo>
                <a:lnTo>
                  <a:pt x="362" y="255"/>
                </a:lnTo>
                <a:lnTo>
                  <a:pt x="364" y="254"/>
                </a:lnTo>
                <a:lnTo>
                  <a:pt x="365" y="254"/>
                </a:lnTo>
                <a:lnTo>
                  <a:pt x="366" y="253"/>
                </a:lnTo>
                <a:lnTo>
                  <a:pt x="368" y="253"/>
                </a:lnTo>
                <a:lnTo>
                  <a:pt x="369" y="250"/>
                </a:lnTo>
                <a:lnTo>
                  <a:pt x="370" y="249"/>
                </a:lnTo>
                <a:lnTo>
                  <a:pt x="371" y="247"/>
                </a:lnTo>
                <a:lnTo>
                  <a:pt x="372" y="246"/>
                </a:lnTo>
                <a:lnTo>
                  <a:pt x="372" y="244"/>
                </a:lnTo>
                <a:lnTo>
                  <a:pt x="373" y="241"/>
                </a:lnTo>
                <a:lnTo>
                  <a:pt x="374" y="240"/>
                </a:lnTo>
                <a:lnTo>
                  <a:pt x="377" y="239"/>
                </a:lnTo>
                <a:lnTo>
                  <a:pt x="378" y="239"/>
                </a:lnTo>
                <a:lnTo>
                  <a:pt x="379" y="237"/>
                </a:lnTo>
                <a:lnTo>
                  <a:pt x="380" y="237"/>
                </a:lnTo>
                <a:lnTo>
                  <a:pt x="381" y="237"/>
                </a:lnTo>
                <a:lnTo>
                  <a:pt x="383" y="237"/>
                </a:lnTo>
                <a:lnTo>
                  <a:pt x="385" y="236"/>
                </a:lnTo>
                <a:lnTo>
                  <a:pt x="386" y="234"/>
                </a:lnTo>
                <a:lnTo>
                  <a:pt x="388" y="233"/>
                </a:lnTo>
                <a:lnTo>
                  <a:pt x="389" y="231"/>
                </a:lnTo>
                <a:lnTo>
                  <a:pt x="389" y="230"/>
                </a:lnTo>
                <a:lnTo>
                  <a:pt x="390" y="228"/>
                </a:lnTo>
                <a:lnTo>
                  <a:pt x="392" y="228"/>
                </a:lnTo>
                <a:lnTo>
                  <a:pt x="398" y="228"/>
                </a:lnTo>
                <a:lnTo>
                  <a:pt x="400" y="229"/>
                </a:lnTo>
                <a:lnTo>
                  <a:pt x="409" y="229"/>
                </a:lnTo>
                <a:lnTo>
                  <a:pt x="413" y="230"/>
                </a:lnTo>
                <a:lnTo>
                  <a:pt x="425" y="229"/>
                </a:lnTo>
                <a:lnTo>
                  <a:pt x="435" y="229"/>
                </a:lnTo>
                <a:lnTo>
                  <a:pt x="442" y="230"/>
                </a:lnTo>
                <a:lnTo>
                  <a:pt x="452" y="229"/>
                </a:lnTo>
                <a:lnTo>
                  <a:pt x="465" y="225"/>
                </a:lnTo>
                <a:lnTo>
                  <a:pt x="473" y="218"/>
                </a:lnTo>
                <a:lnTo>
                  <a:pt x="480" y="212"/>
                </a:lnTo>
                <a:lnTo>
                  <a:pt x="490" y="203"/>
                </a:lnTo>
                <a:lnTo>
                  <a:pt x="495" y="199"/>
                </a:lnTo>
                <a:lnTo>
                  <a:pt x="499" y="196"/>
                </a:lnTo>
                <a:lnTo>
                  <a:pt x="502" y="191"/>
                </a:lnTo>
                <a:lnTo>
                  <a:pt x="505" y="188"/>
                </a:lnTo>
                <a:lnTo>
                  <a:pt x="507" y="187"/>
                </a:lnTo>
                <a:lnTo>
                  <a:pt x="510" y="188"/>
                </a:lnTo>
                <a:lnTo>
                  <a:pt x="521" y="180"/>
                </a:lnTo>
                <a:lnTo>
                  <a:pt x="533" y="176"/>
                </a:lnTo>
                <a:lnTo>
                  <a:pt x="538" y="172"/>
                </a:lnTo>
                <a:lnTo>
                  <a:pt x="546" y="164"/>
                </a:lnTo>
                <a:lnTo>
                  <a:pt x="553" y="156"/>
                </a:lnTo>
                <a:lnTo>
                  <a:pt x="560" y="153"/>
                </a:lnTo>
                <a:lnTo>
                  <a:pt x="561" y="152"/>
                </a:lnTo>
                <a:lnTo>
                  <a:pt x="563" y="150"/>
                </a:lnTo>
                <a:lnTo>
                  <a:pt x="567" y="145"/>
                </a:lnTo>
                <a:lnTo>
                  <a:pt x="568" y="143"/>
                </a:lnTo>
                <a:lnTo>
                  <a:pt x="569" y="139"/>
                </a:lnTo>
                <a:lnTo>
                  <a:pt x="568" y="133"/>
                </a:lnTo>
                <a:lnTo>
                  <a:pt x="567" y="126"/>
                </a:lnTo>
                <a:lnTo>
                  <a:pt x="567" y="120"/>
                </a:lnTo>
                <a:lnTo>
                  <a:pt x="567" y="116"/>
                </a:lnTo>
                <a:lnTo>
                  <a:pt x="566" y="111"/>
                </a:lnTo>
                <a:lnTo>
                  <a:pt x="563" y="105"/>
                </a:lnTo>
                <a:lnTo>
                  <a:pt x="564" y="99"/>
                </a:lnTo>
                <a:lnTo>
                  <a:pt x="562" y="92"/>
                </a:lnTo>
                <a:lnTo>
                  <a:pt x="561" y="87"/>
                </a:lnTo>
                <a:lnTo>
                  <a:pt x="560" y="83"/>
                </a:lnTo>
                <a:lnTo>
                  <a:pt x="560" y="77"/>
                </a:lnTo>
                <a:lnTo>
                  <a:pt x="559" y="74"/>
                </a:lnTo>
                <a:lnTo>
                  <a:pt x="557" y="72"/>
                </a:lnTo>
                <a:lnTo>
                  <a:pt x="554" y="70"/>
                </a:lnTo>
                <a:lnTo>
                  <a:pt x="546" y="61"/>
                </a:lnTo>
                <a:lnTo>
                  <a:pt x="545" y="56"/>
                </a:lnTo>
                <a:lnTo>
                  <a:pt x="537" y="47"/>
                </a:lnTo>
                <a:lnTo>
                  <a:pt x="528" y="38"/>
                </a:lnTo>
                <a:lnTo>
                  <a:pt x="519" y="34"/>
                </a:lnTo>
                <a:lnTo>
                  <a:pt x="508" y="27"/>
                </a:lnTo>
                <a:lnTo>
                  <a:pt x="502" y="24"/>
                </a:lnTo>
                <a:lnTo>
                  <a:pt x="492" y="22"/>
                </a:lnTo>
                <a:lnTo>
                  <a:pt x="488" y="22"/>
                </a:lnTo>
                <a:lnTo>
                  <a:pt x="473" y="19"/>
                </a:lnTo>
                <a:lnTo>
                  <a:pt x="471" y="19"/>
                </a:lnTo>
                <a:lnTo>
                  <a:pt x="468" y="19"/>
                </a:lnTo>
                <a:lnTo>
                  <a:pt x="465" y="19"/>
                </a:lnTo>
                <a:lnTo>
                  <a:pt x="455" y="18"/>
                </a:lnTo>
                <a:lnTo>
                  <a:pt x="454" y="26"/>
                </a:lnTo>
                <a:lnTo>
                  <a:pt x="452" y="39"/>
                </a:lnTo>
                <a:lnTo>
                  <a:pt x="451" y="51"/>
                </a:lnTo>
                <a:lnTo>
                  <a:pt x="443" y="55"/>
                </a:lnTo>
                <a:lnTo>
                  <a:pt x="437" y="50"/>
                </a:lnTo>
                <a:lnTo>
                  <a:pt x="424" y="49"/>
                </a:lnTo>
                <a:lnTo>
                  <a:pt x="416" y="48"/>
                </a:lnTo>
                <a:lnTo>
                  <a:pt x="408" y="48"/>
                </a:lnTo>
                <a:lnTo>
                  <a:pt x="404" y="53"/>
                </a:lnTo>
                <a:lnTo>
                  <a:pt x="403" y="53"/>
                </a:lnTo>
              </a:path>
            </a:pathLst>
          </a:custGeom>
          <a:solidFill>
            <a:schemeClr val="accent6">
              <a:lumMod val="20000"/>
              <a:lumOff val="80000"/>
            </a:schemeClr>
          </a:solidFill>
          <a:ln w="3175">
            <a:solidFill>
              <a:srgbClr val="4CBCD0"/>
            </a:solidFill>
            <a:round/>
            <a:headEnd/>
            <a:tailEnd/>
          </a:ln>
        </p:spPr>
        <p:txBody>
          <a:bodyPr/>
          <a:lstStyle/>
          <a:p>
            <a:endParaRPr lang="en-US" sz="1600" dirty="0">
              <a:ea typeface="宋体" pitchFamily="2" charset="-122"/>
            </a:endParaRPr>
          </a:p>
        </p:txBody>
      </p:sp>
      <p:sp>
        <p:nvSpPr>
          <p:cNvPr id="60" name="Freeform 59"/>
          <p:cNvSpPr>
            <a:spLocks/>
          </p:cNvSpPr>
          <p:nvPr/>
        </p:nvSpPr>
        <p:spPr bwMode="auto">
          <a:xfrm>
            <a:off x="5464622" y="5680753"/>
            <a:ext cx="1734" cy="1668"/>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61" name="Freeform 60"/>
          <p:cNvSpPr>
            <a:spLocks/>
          </p:cNvSpPr>
          <p:nvPr/>
        </p:nvSpPr>
        <p:spPr bwMode="auto">
          <a:xfrm>
            <a:off x="5904819" y="5507163"/>
            <a:ext cx="5200" cy="10015"/>
          </a:xfrm>
          <a:custGeom>
            <a:avLst/>
            <a:gdLst>
              <a:gd name="T0" fmla="*/ 2147483647 w 3"/>
              <a:gd name="T1" fmla="*/ 2147483647 h 6"/>
              <a:gd name="T2" fmla="*/ 2147483647 w 3"/>
              <a:gd name="T3" fmla="*/ 2147483647 h 6"/>
              <a:gd name="T4" fmla="*/ 0 w 3"/>
              <a:gd name="T5" fmla="*/ 2147483647 h 6"/>
              <a:gd name="T6" fmla="*/ 0 w 3"/>
              <a:gd name="T7" fmla="*/ 0 h 6"/>
              <a:gd name="T8" fmla="*/ 0 w 3"/>
              <a:gd name="T9" fmla="*/ 2147483647 h 6"/>
              <a:gd name="T10" fmla="*/ 2147483647 w 3"/>
              <a:gd name="T11" fmla="*/ 2147483647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1" y="6"/>
                </a:moveTo>
                <a:lnTo>
                  <a:pt x="3" y="5"/>
                </a:lnTo>
                <a:lnTo>
                  <a:pt x="0" y="1"/>
                </a:lnTo>
                <a:lnTo>
                  <a:pt x="0" y="0"/>
                </a:lnTo>
                <a:lnTo>
                  <a:pt x="0" y="6"/>
                </a:lnTo>
                <a:lnTo>
                  <a:pt x="1" y="6"/>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62" name="Freeform 61"/>
          <p:cNvSpPr>
            <a:spLocks/>
          </p:cNvSpPr>
          <p:nvPr/>
        </p:nvSpPr>
        <p:spPr bwMode="auto">
          <a:xfrm>
            <a:off x="6254894" y="5223407"/>
            <a:ext cx="230497" cy="480714"/>
          </a:xfrm>
          <a:custGeom>
            <a:avLst/>
            <a:gdLst>
              <a:gd name="T0" fmla="*/ 2147483647 w 133"/>
              <a:gd name="T1" fmla="*/ 2147483647 h 288"/>
              <a:gd name="T2" fmla="*/ 2147483647 w 133"/>
              <a:gd name="T3" fmla="*/ 2147483647 h 288"/>
              <a:gd name="T4" fmla="*/ 2147483647 w 133"/>
              <a:gd name="T5" fmla="*/ 2147483647 h 288"/>
              <a:gd name="T6" fmla="*/ 2147483647 w 133"/>
              <a:gd name="T7" fmla="*/ 0 h 288"/>
              <a:gd name="T8" fmla="*/ 2147483647 w 133"/>
              <a:gd name="T9" fmla="*/ 0 h 288"/>
              <a:gd name="T10" fmla="*/ 2147483647 w 133"/>
              <a:gd name="T11" fmla="*/ 2147483647 h 288"/>
              <a:gd name="T12" fmla="*/ 2147483647 w 133"/>
              <a:gd name="T13" fmla="*/ 2147483647 h 288"/>
              <a:gd name="T14" fmla="*/ 2147483647 w 133"/>
              <a:gd name="T15" fmla="*/ 2147483647 h 288"/>
              <a:gd name="T16" fmla="*/ 2147483647 w 133"/>
              <a:gd name="T17" fmla="*/ 2147483647 h 288"/>
              <a:gd name="T18" fmla="*/ 2147483647 w 133"/>
              <a:gd name="T19" fmla="*/ 2147483647 h 288"/>
              <a:gd name="T20" fmla="*/ 2147483647 w 133"/>
              <a:gd name="T21" fmla="*/ 2147483647 h 288"/>
              <a:gd name="T22" fmla="*/ 2147483647 w 133"/>
              <a:gd name="T23" fmla="*/ 2147483647 h 288"/>
              <a:gd name="T24" fmla="*/ 2147483647 w 133"/>
              <a:gd name="T25" fmla="*/ 2147483647 h 288"/>
              <a:gd name="T26" fmla="*/ 2147483647 w 133"/>
              <a:gd name="T27" fmla="*/ 2147483647 h 288"/>
              <a:gd name="T28" fmla="*/ 2147483647 w 133"/>
              <a:gd name="T29" fmla="*/ 2147483647 h 288"/>
              <a:gd name="T30" fmla="*/ 2147483647 w 133"/>
              <a:gd name="T31" fmla="*/ 2147483647 h 288"/>
              <a:gd name="T32" fmla="*/ 2147483647 w 133"/>
              <a:gd name="T33" fmla="*/ 2147483647 h 288"/>
              <a:gd name="T34" fmla="*/ 2147483647 w 133"/>
              <a:gd name="T35" fmla="*/ 2147483647 h 288"/>
              <a:gd name="T36" fmla="*/ 2147483647 w 133"/>
              <a:gd name="T37" fmla="*/ 2147483647 h 288"/>
              <a:gd name="T38" fmla="*/ 2147483647 w 133"/>
              <a:gd name="T39" fmla="*/ 2147483647 h 288"/>
              <a:gd name="T40" fmla="*/ 2147483647 w 133"/>
              <a:gd name="T41" fmla="*/ 2147483647 h 288"/>
              <a:gd name="T42" fmla="*/ 2147483647 w 133"/>
              <a:gd name="T43" fmla="*/ 2147483647 h 288"/>
              <a:gd name="T44" fmla="*/ 2147483647 w 133"/>
              <a:gd name="T45" fmla="*/ 2147483647 h 288"/>
              <a:gd name="T46" fmla="*/ 2147483647 w 133"/>
              <a:gd name="T47" fmla="*/ 2147483647 h 288"/>
              <a:gd name="T48" fmla="*/ 2147483647 w 133"/>
              <a:gd name="T49" fmla="*/ 2147483647 h 288"/>
              <a:gd name="T50" fmla="*/ 2147483647 w 133"/>
              <a:gd name="T51" fmla="*/ 2147483647 h 288"/>
              <a:gd name="T52" fmla="*/ 0 w 133"/>
              <a:gd name="T53" fmla="*/ 2147483647 h 288"/>
              <a:gd name="T54" fmla="*/ 0 w 133"/>
              <a:gd name="T55" fmla="*/ 2147483647 h 288"/>
              <a:gd name="T56" fmla="*/ 2147483647 w 133"/>
              <a:gd name="T57" fmla="*/ 2147483647 h 288"/>
              <a:gd name="T58" fmla="*/ 2147483647 w 133"/>
              <a:gd name="T59" fmla="*/ 2147483647 h 288"/>
              <a:gd name="T60" fmla="*/ 2147483647 w 133"/>
              <a:gd name="T61" fmla="*/ 2147483647 h 288"/>
              <a:gd name="T62" fmla="*/ 2147483647 w 133"/>
              <a:gd name="T63" fmla="*/ 2147483647 h 288"/>
              <a:gd name="T64" fmla="*/ 2147483647 w 133"/>
              <a:gd name="T65" fmla="*/ 2147483647 h 288"/>
              <a:gd name="T66" fmla="*/ 2147483647 w 133"/>
              <a:gd name="T67" fmla="*/ 2147483647 h 288"/>
              <a:gd name="T68" fmla="*/ 2147483647 w 133"/>
              <a:gd name="T69" fmla="*/ 2147483647 h 288"/>
              <a:gd name="T70" fmla="*/ 2147483647 w 133"/>
              <a:gd name="T71" fmla="*/ 2147483647 h 288"/>
              <a:gd name="T72" fmla="*/ 2147483647 w 133"/>
              <a:gd name="T73" fmla="*/ 2147483647 h 288"/>
              <a:gd name="T74" fmla="*/ 2147483647 w 133"/>
              <a:gd name="T75" fmla="*/ 2147483647 h 288"/>
              <a:gd name="T76" fmla="*/ 2147483647 w 133"/>
              <a:gd name="T77" fmla="*/ 2147483647 h 288"/>
              <a:gd name="T78" fmla="*/ 2147483647 w 133"/>
              <a:gd name="T79" fmla="*/ 2147483647 h 288"/>
              <a:gd name="T80" fmla="*/ 2147483647 w 133"/>
              <a:gd name="T81" fmla="*/ 2147483647 h 288"/>
              <a:gd name="T82" fmla="*/ 2147483647 w 133"/>
              <a:gd name="T83" fmla="*/ 2147483647 h 288"/>
              <a:gd name="T84" fmla="*/ 2147483647 w 133"/>
              <a:gd name="T85" fmla="*/ 2147483647 h 288"/>
              <a:gd name="T86" fmla="*/ 2147483647 w 133"/>
              <a:gd name="T87" fmla="*/ 2147483647 h 288"/>
              <a:gd name="T88" fmla="*/ 2147483647 w 133"/>
              <a:gd name="T89" fmla="*/ 2147483647 h 288"/>
              <a:gd name="T90" fmla="*/ 2147483647 w 133"/>
              <a:gd name="T91" fmla="*/ 2147483647 h 288"/>
              <a:gd name="T92" fmla="*/ 2147483647 w 133"/>
              <a:gd name="T93" fmla="*/ 2147483647 h 288"/>
              <a:gd name="T94" fmla="*/ 2147483647 w 133"/>
              <a:gd name="T95" fmla="*/ 2147483647 h 288"/>
              <a:gd name="T96" fmla="*/ 2147483647 w 133"/>
              <a:gd name="T97" fmla="*/ 2147483647 h 288"/>
              <a:gd name="T98" fmla="*/ 2147483647 w 133"/>
              <a:gd name="T99" fmla="*/ 2147483647 h 288"/>
              <a:gd name="T100" fmla="*/ 2147483647 w 133"/>
              <a:gd name="T101" fmla="*/ 2147483647 h 288"/>
              <a:gd name="T102" fmla="*/ 2147483647 w 133"/>
              <a:gd name="T103" fmla="*/ 2147483647 h 288"/>
              <a:gd name="T104" fmla="*/ 2147483647 w 133"/>
              <a:gd name="T105" fmla="*/ 2147483647 h 288"/>
              <a:gd name="T106" fmla="*/ 2147483647 w 133"/>
              <a:gd name="T107" fmla="*/ 2147483647 h 288"/>
              <a:gd name="T108" fmla="*/ 2147483647 w 133"/>
              <a:gd name="T109" fmla="*/ 2147483647 h 288"/>
              <a:gd name="T110" fmla="*/ 2147483647 w 133"/>
              <a:gd name="T111" fmla="*/ 2147483647 h 288"/>
              <a:gd name="T112" fmla="*/ 2147483647 w 133"/>
              <a:gd name="T113" fmla="*/ 2147483647 h 288"/>
              <a:gd name="T114" fmla="*/ 2147483647 w 133"/>
              <a:gd name="T115" fmla="*/ 2147483647 h 288"/>
              <a:gd name="T116" fmla="*/ 2147483647 w 133"/>
              <a:gd name="T117" fmla="*/ 2147483647 h 288"/>
              <a:gd name="T118" fmla="*/ 2147483647 w 133"/>
              <a:gd name="T119" fmla="*/ 2147483647 h 288"/>
              <a:gd name="T120" fmla="*/ 2147483647 w 133"/>
              <a:gd name="T121" fmla="*/ 2147483647 h 288"/>
              <a:gd name="T122" fmla="*/ 2147483647 w 133"/>
              <a:gd name="T123" fmla="*/ 2147483647 h 288"/>
              <a:gd name="T124" fmla="*/ 2147483647 w 133"/>
              <a:gd name="T125" fmla="*/ 2147483647 h 2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3"/>
              <a:gd name="T190" fmla="*/ 0 h 288"/>
              <a:gd name="T191" fmla="*/ 133 w 133"/>
              <a:gd name="T192" fmla="*/ 288 h 2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3" h="288">
                <a:moveTo>
                  <a:pt x="128" y="47"/>
                </a:moveTo>
                <a:lnTo>
                  <a:pt x="129" y="42"/>
                </a:lnTo>
                <a:lnTo>
                  <a:pt x="130" y="40"/>
                </a:lnTo>
                <a:lnTo>
                  <a:pt x="132" y="36"/>
                </a:lnTo>
                <a:lnTo>
                  <a:pt x="132" y="33"/>
                </a:lnTo>
                <a:lnTo>
                  <a:pt x="133" y="31"/>
                </a:lnTo>
                <a:lnTo>
                  <a:pt x="133" y="28"/>
                </a:lnTo>
                <a:lnTo>
                  <a:pt x="133" y="25"/>
                </a:lnTo>
                <a:lnTo>
                  <a:pt x="133" y="19"/>
                </a:lnTo>
                <a:lnTo>
                  <a:pt x="132" y="15"/>
                </a:lnTo>
                <a:lnTo>
                  <a:pt x="130" y="12"/>
                </a:lnTo>
                <a:lnTo>
                  <a:pt x="129" y="8"/>
                </a:lnTo>
                <a:lnTo>
                  <a:pt x="126" y="5"/>
                </a:lnTo>
                <a:lnTo>
                  <a:pt x="124" y="2"/>
                </a:lnTo>
                <a:lnTo>
                  <a:pt x="119" y="0"/>
                </a:lnTo>
                <a:lnTo>
                  <a:pt x="116" y="0"/>
                </a:lnTo>
                <a:lnTo>
                  <a:pt x="111" y="0"/>
                </a:lnTo>
                <a:lnTo>
                  <a:pt x="109" y="0"/>
                </a:lnTo>
                <a:lnTo>
                  <a:pt x="104" y="0"/>
                </a:lnTo>
                <a:lnTo>
                  <a:pt x="101" y="0"/>
                </a:lnTo>
                <a:lnTo>
                  <a:pt x="97" y="0"/>
                </a:lnTo>
                <a:lnTo>
                  <a:pt x="94" y="0"/>
                </a:lnTo>
                <a:lnTo>
                  <a:pt x="91" y="2"/>
                </a:lnTo>
                <a:lnTo>
                  <a:pt x="90" y="3"/>
                </a:lnTo>
                <a:lnTo>
                  <a:pt x="86" y="4"/>
                </a:lnTo>
                <a:lnTo>
                  <a:pt x="84" y="6"/>
                </a:lnTo>
                <a:lnTo>
                  <a:pt x="82" y="7"/>
                </a:lnTo>
                <a:lnTo>
                  <a:pt x="78" y="8"/>
                </a:lnTo>
                <a:lnTo>
                  <a:pt x="76" y="11"/>
                </a:lnTo>
                <a:lnTo>
                  <a:pt x="74" y="14"/>
                </a:lnTo>
                <a:lnTo>
                  <a:pt x="72" y="17"/>
                </a:lnTo>
                <a:lnTo>
                  <a:pt x="72" y="20"/>
                </a:lnTo>
                <a:lnTo>
                  <a:pt x="69" y="21"/>
                </a:lnTo>
                <a:lnTo>
                  <a:pt x="67" y="23"/>
                </a:lnTo>
                <a:lnTo>
                  <a:pt x="65" y="23"/>
                </a:lnTo>
                <a:lnTo>
                  <a:pt x="64" y="25"/>
                </a:lnTo>
                <a:lnTo>
                  <a:pt x="61" y="29"/>
                </a:lnTo>
                <a:lnTo>
                  <a:pt x="58" y="32"/>
                </a:lnTo>
                <a:lnTo>
                  <a:pt x="56" y="32"/>
                </a:lnTo>
                <a:lnTo>
                  <a:pt x="52" y="33"/>
                </a:lnTo>
                <a:lnTo>
                  <a:pt x="51" y="36"/>
                </a:lnTo>
                <a:lnTo>
                  <a:pt x="50" y="38"/>
                </a:lnTo>
                <a:lnTo>
                  <a:pt x="47" y="40"/>
                </a:lnTo>
                <a:lnTo>
                  <a:pt x="44" y="43"/>
                </a:lnTo>
                <a:lnTo>
                  <a:pt x="43" y="45"/>
                </a:lnTo>
                <a:lnTo>
                  <a:pt x="42" y="46"/>
                </a:lnTo>
                <a:lnTo>
                  <a:pt x="41" y="49"/>
                </a:lnTo>
                <a:lnTo>
                  <a:pt x="41" y="53"/>
                </a:lnTo>
                <a:lnTo>
                  <a:pt x="41" y="55"/>
                </a:lnTo>
                <a:lnTo>
                  <a:pt x="41" y="58"/>
                </a:lnTo>
                <a:lnTo>
                  <a:pt x="39" y="59"/>
                </a:lnTo>
                <a:lnTo>
                  <a:pt x="38" y="62"/>
                </a:lnTo>
                <a:lnTo>
                  <a:pt x="37" y="63"/>
                </a:lnTo>
                <a:lnTo>
                  <a:pt x="35" y="66"/>
                </a:lnTo>
                <a:lnTo>
                  <a:pt x="34" y="68"/>
                </a:lnTo>
                <a:lnTo>
                  <a:pt x="34" y="71"/>
                </a:lnTo>
                <a:lnTo>
                  <a:pt x="34" y="73"/>
                </a:lnTo>
                <a:lnTo>
                  <a:pt x="34" y="76"/>
                </a:lnTo>
                <a:lnTo>
                  <a:pt x="32" y="82"/>
                </a:lnTo>
                <a:lnTo>
                  <a:pt x="32" y="84"/>
                </a:lnTo>
                <a:lnTo>
                  <a:pt x="32" y="86"/>
                </a:lnTo>
                <a:lnTo>
                  <a:pt x="32" y="89"/>
                </a:lnTo>
                <a:lnTo>
                  <a:pt x="31" y="94"/>
                </a:lnTo>
                <a:lnTo>
                  <a:pt x="30" y="98"/>
                </a:lnTo>
                <a:lnTo>
                  <a:pt x="29" y="100"/>
                </a:lnTo>
                <a:lnTo>
                  <a:pt x="29" y="102"/>
                </a:lnTo>
                <a:lnTo>
                  <a:pt x="29" y="105"/>
                </a:lnTo>
                <a:lnTo>
                  <a:pt x="26" y="108"/>
                </a:lnTo>
                <a:lnTo>
                  <a:pt x="24" y="110"/>
                </a:lnTo>
                <a:lnTo>
                  <a:pt x="21" y="114"/>
                </a:lnTo>
                <a:lnTo>
                  <a:pt x="18" y="117"/>
                </a:lnTo>
                <a:lnTo>
                  <a:pt x="17" y="118"/>
                </a:lnTo>
                <a:lnTo>
                  <a:pt x="15" y="120"/>
                </a:lnTo>
                <a:lnTo>
                  <a:pt x="14" y="122"/>
                </a:lnTo>
                <a:lnTo>
                  <a:pt x="12" y="124"/>
                </a:lnTo>
                <a:lnTo>
                  <a:pt x="11" y="127"/>
                </a:lnTo>
                <a:lnTo>
                  <a:pt x="11" y="132"/>
                </a:lnTo>
                <a:lnTo>
                  <a:pt x="8" y="136"/>
                </a:lnTo>
                <a:lnTo>
                  <a:pt x="8" y="139"/>
                </a:lnTo>
                <a:lnTo>
                  <a:pt x="9" y="141"/>
                </a:lnTo>
                <a:lnTo>
                  <a:pt x="8" y="143"/>
                </a:lnTo>
                <a:lnTo>
                  <a:pt x="8" y="145"/>
                </a:lnTo>
                <a:lnTo>
                  <a:pt x="8" y="149"/>
                </a:lnTo>
                <a:lnTo>
                  <a:pt x="9" y="154"/>
                </a:lnTo>
                <a:lnTo>
                  <a:pt x="9" y="158"/>
                </a:lnTo>
                <a:lnTo>
                  <a:pt x="9" y="162"/>
                </a:lnTo>
                <a:lnTo>
                  <a:pt x="11" y="166"/>
                </a:lnTo>
                <a:lnTo>
                  <a:pt x="11" y="167"/>
                </a:lnTo>
                <a:lnTo>
                  <a:pt x="9" y="169"/>
                </a:lnTo>
                <a:lnTo>
                  <a:pt x="9" y="172"/>
                </a:lnTo>
                <a:lnTo>
                  <a:pt x="9" y="176"/>
                </a:lnTo>
                <a:lnTo>
                  <a:pt x="7" y="177"/>
                </a:lnTo>
                <a:lnTo>
                  <a:pt x="5" y="177"/>
                </a:lnTo>
                <a:lnTo>
                  <a:pt x="1" y="178"/>
                </a:lnTo>
                <a:lnTo>
                  <a:pt x="0" y="183"/>
                </a:lnTo>
                <a:lnTo>
                  <a:pt x="0" y="186"/>
                </a:lnTo>
                <a:lnTo>
                  <a:pt x="0" y="191"/>
                </a:lnTo>
                <a:lnTo>
                  <a:pt x="0" y="194"/>
                </a:lnTo>
                <a:lnTo>
                  <a:pt x="0" y="197"/>
                </a:lnTo>
                <a:lnTo>
                  <a:pt x="0" y="200"/>
                </a:lnTo>
                <a:lnTo>
                  <a:pt x="0" y="205"/>
                </a:lnTo>
                <a:lnTo>
                  <a:pt x="0" y="209"/>
                </a:lnTo>
                <a:lnTo>
                  <a:pt x="1" y="212"/>
                </a:lnTo>
                <a:lnTo>
                  <a:pt x="1" y="214"/>
                </a:lnTo>
                <a:lnTo>
                  <a:pt x="4" y="218"/>
                </a:lnTo>
                <a:lnTo>
                  <a:pt x="5" y="220"/>
                </a:lnTo>
                <a:lnTo>
                  <a:pt x="8" y="225"/>
                </a:lnTo>
                <a:lnTo>
                  <a:pt x="11" y="227"/>
                </a:lnTo>
                <a:lnTo>
                  <a:pt x="13" y="228"/>
                </a:lnTo>
                <a:lnTo>
                  <a:pt x="15" y="231"/>
                </a:lnTo>
                <a:lnTo>
                  <a:pt x="16" y="234"/>
                </a:lnTo>
                <a:lnTo>
                  <a:pt x="17" y="237"/>
                </a:lnTo>
                <a:lnTo>
                  <a:pt x="18" y="240"/>
                </a:lnTo>
                <a:lnTo>
                  <a:pt x="21" y="244"/>
                </a:lnTo>
                <a:lnTo>
                  <a:pt x="21" y="246"/>
                </a:lnTo>
                <a:lnTo>
                  <a:pt x="22" y="249"/>
                </a:lnTo>
                <a:lnTo>
                  <a:pt x="24" y="252"/>
                </a:lnTo>
                <a:lnTo>
                  <a:pt x="27" y="253"/>
                </a:lnTo>
                <a:lnTo>
                  <a:pt x="30" y="254"/>
                </a:lnTo>
                <a:lnTo>
                  <a:pt x="33" y="257"/>
                </a:lnTo>
                <a:lnTo>
                  <a:pt x="34" y="258"/>
                </a:lnTo>
                <a:lnTo>
                  <a:pt x="38" y="262"/>
                </a:lnTo>
                <a:lnTo>
                  <a:pt x="39" y="265"/>
                </a:lnTo>
                <a:lnTo>
                  <a:pt x="41" y="268"/>
                </a:lnTo>
                <a:lnTo>
                  <a:pt x="42" y="271"/>
                </a:lnTo>
                <a:lnTo>
                  <a:pt x="44" y="273"/>
                </a:lnTo>
                <a:lnTo>
                  <a:pt x="48" y="278"/>
                </a:lnTo>
                <a:lnTo>
                  <a:pt x="49" y="281"/>
                </a:lnTo>
                <a:lnTo>
                  <a:pt x="50" y="283"/>
                </a:lnTo>
                <a:lnTo>
                  <a:pt x="55" y="287"/>
                </a:lnTo>
                <a:lnTo>
                  <a:pt x="57" y="288"/>
                </a:lnTo>
                <a:lnTo>
                  <a:pt x="60" y="288"/>
                </a:lnTo>
                <a:lnTo>
                  <a:pt x="64" y="288"/>
                </a:lnTo>
                <a:lnTo>
                  <a:pt x="66" y="288"/>
                </a:lnTo>
                <a:lnTo>
                  <a:pt x="68" y="288"/>
                </a:lnTo>
                <a:lnTo>
                  <a:pt x="72" y="288"/>
                </a:lnTo>
                <a:lnTo>
                  <a:pt x="74" y="286"/>
                </a:lnTo>
                <a:lnTo>
                  <a:pt x="77" y="283"/>
                </a:lnTo>
                <a:lnTo>
                  <a:pt x="80" y="280"/>
                </a:lnTo>
                <a:lnTo>
                  <a:pt x="80" y="278"/>
                </a:lnTo>
                <a:lnTo>
                  <a:pt x="81" y="275"/>
                </a:lnTo>
                <a:lnTo>
                  <a:pt x="82" y="273"/>
                </a:lnTo>
                <a:lnTo>
                  <a:pt x="83" y="271"/>
                </a:lnTo>
                <a:lnTo>
                  <a:pt x="83" y="269"/>
                </a:lnTo>
                <a:lnTo>
                  <a:pt x="83" y="264"/>
                </a:lnTo>
                <a:lnTo>
                  <a:pt x="83" y="263"/>
                </a:lnTo>
                <a:lnTo>
                  <a:pt x="83" y="260"/>
                </a:lnTo>
                <a:lnTo>
                  <a:pt x="83" y="257"/>
                </a:lnTo>
                <a:lnTo>
                  <a:pt x="83" y="254"/>
                </a:lnTo>
                <a:lnTo>
                  <a:pt x="83" y="252"/>
                </a:lnTo>
                <a:lnTo>
                  <a:pt x="83" y="248"/>
                </a:lnTo>
                <a:lnTo>
                  <a:pt x="83" y="247"/>
                </a:lnTo>
                <a:lnTo>
                  <a:pt x="83" y="244"/>
                </a:lnTo>
                <a:lnTo>
                  <a:pt x="83" y="240"/>
                </a:lnTo>
                <a:lnTo>
                  <a:pt x="83" y="237"/>
                </a:lnTo>
                <a:lnTo>
                  <a:pt x="83" y="234"/>
                </a:lnTo>
                <a:lnTo>
                  <a:pt x="83" y="231"/>
                </a:lnTo>
                <a:lnTo>
                  <a:pt x="83" y="229"/>
                </a:lnTo>
                <a:lnTo>
                  <a:pt x="83" y="227"/>
                </a:lnTo>
                <a:lnTo>
                  <a:pt x="83" y="222"/>
                </a:lnTo>
                <a:lnTo>
                  <a:pt x="83" y="220"/>
                </a:lnTo>
                <a:lnTo>
                  <a:pt x="84" y="217"/>
                </a:lnTo>
                <a:lnTo>
                  <a:pt x="84" y="213"/>
                </a:lnTo>
                <a:lnTo>
                  <a:pt x="84" y="210"/>
                </a:lnTo>
                <a:lnTo>
                  <a:pt x="86" y="209"/>
                </a:lnTo>
                <a:lnTo>
                  <a:pt x="87" y="206"/>
                </a:lnTo>
                <a:lnTo>
                  <a:pt x="90" y="203"/>
                </a:lnTo>
                <a:lnTo>
                  <a:pt x="91" y="201"/>
                </a:lnTo>
                <a:lnTo>
                  <a:pt x="91" y="198"/>
                </a:lnTo>
                <a:lnTo>
                  <a:pt x="93" y="196"/>
                </a:lnTo>
                <a:lnTo>
                  <a:pt x="95" y="193"/>
                </a:lnTo>
                <a:lnTo>
                  <a:pt x="99" y="189"/>
                </a:lnTo>
                <a:lnTo>
                  <a:pt x="100" y="186"/>
                </a:lnTo>
                <a:lnTo>
                  <a:pt x="101" y="184"/>
                </a:lnTo>
                <a:lnTo>
                  <a:pt x="102" y="180"/>
                </a:lnTo>
                <a:lnTo>
                  <a:pt x="102" y="178"/>
                </a:lnTo>
                <a:lnTo>
                  <a:pt x="102" y="176"/>
                </a:lnTo>
                <a:lnTo>
                  <a:pt x="102" y="172"/>
                </a:lnTo>
                <a:lnTo>
                  <a:pt x="103" y="170"/>
                </a:lnTo>
                <a:lnTo>
                  <a:pt x="106" y="168"/>
                </a:lnTo>
                <a:lnTo>
                  <a:pt x="107" y="166"/>
                </a:lnTo>
                <a:lnTo>
                  <a:pt x="111" y="162"/>
                </a:lnTo>
                <a:lnTo>
                  <a:pt x="115" y="160"/>
                </a:lnTo>
                <a:lnTo>
                  <a:pt x="116" y="158"/>
                </a:lnTo>
                <a:lnTo>
                  <a:pt x="118" y="154"/>
                </a:lnTo>
                <a:lnTo>
                  <a:pt x="118" y="153"/>
                </a:lnTo>
                <a:lnTo>
                  <a:pt x="118" y="150"/>
                </a:lnTo>
                <a:lnTo>
                  <a:pt x="120" y="148"/>
                </a:lnTo>
                <a:lnTo>
                  <a:pt x="120" y="145"/>
                </a:lnTo>
                <a:lnTo>
                  <a:pt x="120" y="141"/>
                </a:lnTo>
                <a:lnTo>
                  <a:pt x="120" y="139"/>
                </a:lnTo>
                <a:lnTo>
                  <a:pt x="121" y="136"/>
                </a:lnTo>
                <a:lnTo>
                  <a:pt x="123" y="134"/>
                </a:lnTo>
                <a:lnTo>
                  <a:pt x="123" y="131"/>
                </a:lnTo>
                <a:lnTo>
                  <a:pt x="121" y="126"/>
                </a:lnTo>
                <a:lnTo>
                  <a:pt x="121" y="124"/>
                </a:lnTo>
                <a:lnTo>
                  <a:pt x="121" y="120"/>
                </a:lnTo>
                <a:lnTo>
                  <a:pt x="121" y="118"/>
                </a:lnTo>
                <a:lnTo>
                  <a:pt x="121" y="116"/>
                </a:lnTo>
                <a:lnTo>
                  <a:pt x="121" y="111"/>
                </a:lnTo>
                <a:lnTo>
                  <a:pt x="121" y="108"/>
                </a:lnTo>
                <a:lnTo>
                  <a:pt x="121" y="106"/>
                </a:lnTo>
                <a:lnTo>
                  <a:pt x="120" y="102"/>
                </a:lnTo>
                <a:lnTo>
                  <a:pt x="120" y="101"/>
                </a:lnTo>
                <a:lnTo>
                  <a:pt x="121" y="96"/>
                </a:lnTo>
                <a:lnTo>
                  <a:pt x="121" y="94"/>
                </a:lnTo>
                <a:lnTo>
                  <a:pt x="121" y="91"/>
                </a:lnTo>
                <a:lnTo>
                  <a:pt x="121" y="89"/>
                </a:lnTo>
                <a:lnTo>
                  <a:pt x="121" y="84"/>
                </a:lnTo>
                <a:lnTo>
                  <a:pt x="121" y="82"/>
                </a:lnTo>
                <a:lnTo>
                  <a:pt x="121" y="80"/>
                </a:lnTo>
                <a:lnTo>
                  <a:pt x="120" y="77"/>
                </a:lnTo>
                <a:lnTo>
                  <a:pt x="120" y="73"/>
                </a:lnTo>
                <a:lnTo>
                  <a:pt x="120" y="69"/>
                </a:lnTo>
                <a:lnTo>
                  <a:pt x="120" y="65"/>
                </a:lnTo>
                <a:lnTo>
                  <a:pt x="120" y="63"/>
                </a:lnTo>
                <a:lnTo>
                  <a:pt x="123" y="60"/>
                </a:lnTo>
                <a:lnTo>
                  <a:pt x="124" y="58"/>
                </a:lnTo>
                <a:lnTo>
                  <a:pt x="126" y="56"/>
                </a:lnTo>
                <a:lnTo>
                  <a:pt x="126" y="54"/>
                </a:lnTo>
                <a:lnTo>
                  <a:pt x="126" y="51"/>
                </a:lnTo>
                <a:lnTo>
                  <a:pt x="127" y="49"/>
                </a:lnTo>
                <a:lnTo>
                  <a:pt x="128" y="47"/>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63" name="Freeform 62"/>
          <p:cNvSpPr>
            <a:spLocks noEditPoints="1"/>
          </p:cNvSpPr>
          <p:nvPr/>
        </p:nvSpPr>
        <p:spPr bwMode="auto">
          <a:xfrm>
            <a:off x="4251488" y="3098584"/>
            <a:ext cx="1734" cy="1668"/>
          </a:xfrm>
          <a:custGeom>
            <a:avLst/>
            <a:gdLst>
              <a:gd name="T0" fmla="*/ 2147483647 w 1"/>
              <a:gd name="T1" fmla="*/ 0 h 1"/>
              <a:gd name="T2" fmla="*/ 2147483647 w 1"/>
              <a:gd name="T3" fmla="*/ 0 h 1"/>
              <a:gd name="T4" fmla="*/ 0 w 1"/>
              <a:gd name="T5" fmla="*/ 0 h 1"/>
              <a:gd name="T6" fmla="*/ 0 w 1"/>
              <a:gd name="T7" fmla="*/ 0 h 1"/>
              <a:gd name="T8" fmla="*/ 2147483647 w 1"/>
              <a:gd name="T9" fmla="*/ 0 h 1"/>
              <a:gd name="T10" fmla="*/ 2147483647 w 1"/>
              <a:gd name="T11" fmla="*/ 0 h 1"/>
              <a:gd name="T12" fmla="*/ 2147483647 w 1"/>
              <a:gd name="T13" fmla="*/ 0 h 1"/>
              <a:gd name="T14" fmla="*/ 2147483647 w 1"/>
              <a:gd name="T15" fmla="*/ 0 h 1"/>
              <a:gd name="T16" fmla="*/ 2147483647 w 1"/>
              <a:gd name="T17" fmla="*/ 0 h 1"/>
              <a:gd name="T18" fmla="*/ 2147483647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1" y="0"/>
                </a:moveTo>
                <a:lnTo>
                  <a:pt x="1" y="0"/>
                </a:lnTo>
                <a:lnTo>
                  <a:pt x="0" y="0"/>
                </a:lnTo>
                <a:lnTo>
                  <a:pt x="1" y="0"/>
                </a:lnTo>
                <a:close/>
                <a:moveTo>
                  <a:pt x="1" y="0"/>
                </a:moveTo>
                <a:lnTo>
                  <a:pt x="1"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64" name="Freeform 63"/>
          <p:cNvSpPr>
            <a:spLocks/>
          </p:cNvSpPr>
          <p:nvPr/>
        </p:nvSpPr>
        <p:spPr bwMode="auto">
          <a:xfrm>
            <a:off x="6254894" y="2754740"/>
            <a:ext cx="1734" cy="1668"/>
          </a:xfrm>
          <a:custGeom>
            <a:avLst/>
            <a:gdLst>
              <a:gd name="T0" fmla="*/ 0 w 1"/>
              <a:gd name="T1" fmla="*/ 0 h 1"/>
              <a:gd name="T2" fmla="*/ 2147483647 w 1"/>
              <a:gd name="T3" fmla="*/ 0 h 1"/>
              <a:gd name="T4" fmla="*/ 2147483647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1"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65" name="Freeform 64"/>
          <p:cNvSpPr>
            <a:spLocks/>
          </p:cNvSpPr>
          <p:nvPr/>
        </p:nvSpPr>
        <p:spPr bwMode="auto">
          <a:xfrm>
            <a:off x="3780097" y="4971367"/>
            <a:ext cx="3467" cy="1668"/>
          </a:xfrm>
          <a:custGeom>
            <a:avLst/>
            <a:gdLst>
              <a:gd name="T0" fmla="*/ 0 w 2"/>
              <a:gd name="T1" fmla="*/ 0 h 1"/>
              <a:gd name="T2" fmla="*/ 0 w 2"/>
              <a:gd name="T3" fmla="*/ 0 h 1"/>
              <a:gd name="T4" fmla="*/ 2147483647 w 2"/>
              <a:gd name="T5" fmla="*/ 0 h 1"/>
              <a:gd name="T6" fmla="*/ 2147483647 w 2"/>
              <a:gd name="T7" fmla="*/ 0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0" y="0"/>
                </a:lnTo>
                <a:lnTo>
                  <a:pt x="2"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66" name="Freeform 65"/>
          <p:cNvSpPr>
            <a:spLocks/>
          </p:cNvSpPr>
          <p:nvPr/>
        </p:nvSpPr>
        <p:spPr bwMode="auto">
          <a:xfrm>
            <a:off x="3903143" y="5089876"/>
            <a:ext cx="3467" cy="1668"/>
          </a:xfrm>
          <a:custGeom>
            <a:avLst/>
            <a:gdLst>
              <a:gd name="T0" fmla="*/ 0 w 2"/>
              <a:gd name="T1" fmla="*/ 0 h 1"/>
              <a:gd name="T2" fmla="*/ 0 w 2"/>
              <a:gd name="T3" fmla="*/ 0 h 1"/>
              <a:gd name="T4" fmla="*/ 2147483647 w 2"/>
              <a:gd name="T5" fmla="*/ 0 h 1"/>
              <a:gd name="T6" fmla="*/ 2147483647 w 2"/>
              <a:gd name="T7" fmla="*/ 0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0" y="0"/>
                </a:lnTo>
                <a:lnTo>
                  <a:pt x="2"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67" name="Freeform 66"/>
          <p:cNvSpPr>
            <a:spLocks/>
          </p:cNvSpPr>
          <p:nvPr/>
        </p:nvSpPr>
        <p:spPr bwMode="auto">
          <a:xfrm>
            <a:off x="3780097" y="4971367"/>
            <a:ext cx="3467" cy="1668"/>
          </a:xfrm>
          <a:custGeom>
            <a:avLst/>
            <a:gdLst>
              <a:gd name="T0" fmla="*/ 0 w 2"/>
              <a:gd name="T1" fmla="*/ 0 h 1"/>
              <a:gd name="T2" fmla="*/ 0 w 2"/>
              <a:gd name="T3" fmla="*/ 0 h 1"/>
              <a:gd name="T4" fmla="*/ 2147483647 w 2"/>
              <a:gd name="T5" fmla="*/ 0 h 1"/>
              <a:gd name="T6" fmla="*/ 2147483647 w 2"/>
              <a:gd name="T7" fmla="*/ 0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0" y="0"/>
                </a:lnTo>
                <a:lnTo>
                  <a:pt x="2"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68" name="Freeform 67"/>
          <p:cNvSpPr>
            <a:spLocks/>
          </p:cNvSpPr>
          <p:nvPr/>
        </p:nvSpPr>
        <p:spPr bwMode="auto">
          <a:xfrm>
            <a:off x="3903143" y="5089876"/>
            <a:ext cx="3467" cy="1668"/>
          </a:xfrm>
          <a:custGeom>
            <a:avLst/>
            <a:gdLst>
              <a:gd name="T0" fmla="*/ 0 w 2"/>
              <a:gd name="T1" fmla="*/ 0 h 1"/>
              <a:gd name="T2" fmla="*/ 0 w 2"/>
              <a:gd name="T3" fmla="*/ 0 h 1"/>
              <a:gd name="T4" fmla="*/ 2147483647 w 2"/>
              <a:gd name="T5" fmla="*/ 0 h 1"/>
              <a:gd name="T6" fmla="*/ 2147483647 w 2"/>
              <a:gd name="T7" fmla="*/ 0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0" y="0"/>
                </a:lnTo>
                <a:lnTo>
                  <a:pt x="2"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69" name="Freeform 68"/>
          <p:cNvSpPr>
            <a:spLocks/>
          </p:cNvSpPr>
          <p:nvPr/>
        </p:nvSpPr>
        <p:spPr bwMode="auto">
          <a:xfrm>
            <a:off x="3903143" y="5089876"/>
            <a:ext cx="3467" cy="1668"/>
          </a:xfrm>
          <a:custGeom>
            <a:avLst/>
            <a:gdLst>
              <a:gd name="T0" fmla="*/ 0 w 2"/>
              <a:gd name="T1" fmla="*/ 0 h 1"/>
              <a:gd name="T2" fmla="*/ 0 w 2"/>
              <a:gd name="T3" fmla="*/ 0 h 1"/>
              <a:gd name="T4" fmla="*/ 2147483647 w 2"/>
              <a:gd name="T5" fmla="*/ 0 h 1"/>
              <a:gd name="T6" fmla="*/ 2147483647 w 2"/>
              <a:gd name="T7" fmla="*/ 0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0" y="0"/>
                </a:lnTo>
                <a:lnTo>
                  <a:pt x="2"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70" name="Freeform 69"/>
          <p:cNvSpPr>
            <a:spLocks/>
          </p:cNvSpPr>
          <p:nvPr/>
        </p:nvSpPr>
        <p:spPr bwMode="auto">
          <a:xfrm>
            <a:off x="3780097" y="4971367"/>
            <a:ext cx="3467" cy="1668"/>
          </a:xfrm>
          <a:custGeom>
            <a:avLst/>
            <a:gdLst>
              <a:gd name="T0" fmla="*/ 0 w 2"/>
              <a:gd name="T1" fmla="*/ 0 h 1"/>
              <a:gd name="T2" fmla="*/ 0 w 2"/>
              <a:gd name="T3" fmla="*/ 0 h 1"/>
              <a:gd name="T4" fmla="*/ 2147483647 w 2"/>
              <a:gd name="T5" fmla="*/ 0 h 1"/>
              <a:gd name="T6" fmla="*/ 2147483647 w 2"/>
              <a:gd name="T7" fmla="*/ 0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0" y="0"/>
                </a:lnTo>
                <a:lnTo>
                  <a:pt x="2"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71" name="Freeform 70"/>
          <p:cNvSpPr>
            <a:spLocks/>
          </p:cNvSpPr>
          <p:nvPr/>
        </p:nvSpPr>
        <p:spPr bwMode="auto">
          <a:xfrm>
            <a:off x="3469882" y="2863236"/>
            <a:ext cx="1734" cy="18359"/>
          </a:xfrm>
          <a:custGeom>
            <a:avLst/>
            <a:gdLst>
              <a:gd name="T0" fmla="*/ 0 w 1"/>
              <a:gd name="T1" fmla="*/ 0 h 11"/>
              <a:gd name="T2" fmla="*/ 0 w 1"/>
              <a:gd name="T3" fmla="*/ 2147483647 h 11"/>
              <a:gd name="T4" fmla="*/ 0 w 1"/>
              <a:gd name="T5" fmla="*/ 2147483647 h 11"/>
              <a:gd name="T6" fmla="*/ 0 w 1"/>
              <a:gd name="T7" fmla="*/ 2147483647 h 11"/>
              <a:gd name="T8" fmla="*/ 0 w 1"/>
              <a:gd name="T9" fmla="*/ 2147483647 h 11"/>
              <a:gd name="T10" fmla="*/ 0 w 1"/>
              <a:gd name="T11" fmla="*/ 2147483647 h 11"/>
              <a:gd name="T12" fmla="*/ 0 w 1"/>
              <a:gd name="T13" fmla="*/ 2147483647 h 11"/>
              <a:gd name="T14" fmla="*/ 0 w 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1"/>
              <a:gd name="T26" fmla="*/ 1 w 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1">
                <a:moveTo>
                  <a:pt x="0" y="0"/>
                </a:moveTo>
                <a:lnTo>
                  <a:pt x="0" y="11"/>
                </a:lnTo>
                <a:lnTo>
                  <a:pt x="0" y="9"/>
                </a:lnTo>
                <a:lnTo>
                  <a:pt x="0" y="7"/>
                </a:lnTo>
                <a:lnTo>
                  <a:pt x="0" y="4"/>
                </a:lnTo>
                <a:lnTo>
                  <a:pt x="0" y="2"/>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72" name="Freeform 71"/>
          <p:cNvSpPr>
            <a:spLocks/>
          </p:cNvSpPr>
          <p:nvPr/>
        </p:nvSpPr>
        <p:spPr bwMode="auto">
          <a:xfrm>
            <a:off x="3468149" y="2851552"/>
            <a:ext cx="1734" cy="1668"/>
          </a:xfrm>
          <a:custGeom>
            <a:avLst/>
            <a:gdLst>
              <a:gd name="T0" fmla="*/ 0 w 1"/>
              <a:gd name="T1" fmla="*/ 0 h 1"/>
              <a:gd name="T2" fmla="*/ 0 w 1"/>
              <a:gd name="T3" fmla="*/ 2147483647 h 1"/>
              <a:gd name="T4" fmla="*/ 2147483647 w 1"/>
              <a:gd name="T5" fmla="*/ 2147483647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1"/>
                </a:lnTo>
                <a:lnTo>
                  <a:pt x="1" y="1"/>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73" name="Freeform 72"/>
          <p:cNvSpPr>
            <a:spLocks/>
          </p:cNvSpPr>
          <p:nvPr/>
        </p:nvSpPr>
        <p:spPr bwMode="auto">
          <a:xfrm>
            <a:off x="3469882" y="2881596"/>
            <a:ext cx="1734" cy="21699"/>
          </a:xfrm>
          <a:custGeom>
            <a:avLst/>
            <a:gdLst>
              <a:gd name="T0" fmla="*/ 0 w 1"/>
              <a:gd name="T1" fmla="*/ 0 h 13"/>
              <a:gd name="T2" fmla="*/ 0 w 1"/>
              <a:gd name="T3" fmla="*/ 0 h 13"/>
              <a:gd name="T4" fmla="*/ 0 w 1"/>
              <a:gd name="T5" fmla="*/ 0 h 13"/>
              <a:gd name="T6" fmla="*/ 0 w 1"/>
              <a:gd name="T7" fmla="*/ 0 h 13"/>
              <a:gd name="T8" fmla="*/ 0 w 1"/>
              <a:gd name="T9" fmla="*/ 2147483647 h 13"/>
              <a:gd name="T10" fmla="*/ 0 w 1"/>
              <a:gd name="T11" fmla="*/ 2147483647 h 13"/>
              <a:gd name="T12" fmla="*/ 0 w 1"/>
              <a:gd name="T13" fmla="*/ 2147483647 h 13"/>
              <a:gd name="T14" fmla="*/ 0 w 1"/>
              <a:gd name="T15" fmla="*/ 2147483647 h 13"/>
              <a:gd name="T16" fmla="*/ 0 w 1"/>
              <a:gd name="T17" fmla="*/ 2147483647 h 13"/>
              <a:gd name="T18" fmla="*/ 2147483647 w 1"/>
              <a:gd name="T19" fmla="*/ 2147483647 h 13"/>
              <a:gd name="T20" fmla="*/ 0 w 1"/>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13"/>
              <a:gd name="T35" fmla="*/ 1 w 1"/>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13">
                <a:moveTo>
                  <a:pt x="0" y="0"/>
                </a:moveTo>
                <a:lnTo>
                  <a:pt x="0" y="0"/>
                </a:lnTo>
                <a:lnTo>
                  <a:pt x="0" y="4"/>
                </a:lnTo>
                <a:lnTo>
                  <a:pt x="0" y="6"/>
                </a:lnTo>
                <a:lnTo>
                  <a:pt x="0" y="8"/>
                </a:lnTo>
                <a:lnTo>
                  <a:pt x="0" y="10"/>
                </a:lnTo>
                <a:lnTo>
                  <a:pt x="0" y="13"/>
                </a:lnTo>
                <a:lnTo>
                  <a:pt x="1" y="13"/>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74" name="Freeform 73"/>
          <p:cNvSpPr>
            <a:spLocks/>
          </p:cNvSpPr>
          <p:nvPr/>
        </p:nvSpPr>
        <p:spPr bwMode="auto">
          <a:xfrm>
            <a:off x="3468149" y="2853222"/>
            <a:ext cx="1734" cy="10015"/>
          </a:xfrm>
          <a:custGeom>
            <a:avLst/>
            <a:gdLst>
              <a:gd name="T0" fmla="*/ 0 w 1"/>
              <a:gd name="T1" fmla="*/ 0 h 6"/>
              <a:gd name="T2" fmla="*/ 0 w 1"/>
              <a:gd name="T3" fmla="*/ 2147483647 h 6"/>
              <a:gd name="T4" fmla="*/ 2147483647 w 1"/>
              <a:gd name="T5" fmla="*/ 2147483647 h 6"/>
              <a:gd name="T6" fmla="*/ 2147483647 w 1"/>
              <a:gd name="T7" fmla="*/ 2147483647 h 6"/>
              <a:gd name="T8" fmla="*/ 0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0" y="0"/>
                </a:moveTo>
                <a:lnTo>
                  <a:pt x="0" y="3"/>
                </a:lnTo>
                <a:lnTo>
                  <a:pt x="1" y="5"/>
                </a:lnTo>
                <a:lnTo>
                  <a:pt x="1" y="6"/>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75" name="Freeform 74"/>
          <p:cNvSpPr>
            <a:spLocks/>
          </p:cNvSpPr>
          <p:nvPr/>
        </p:nvSpPr>
        <p:spPr bwMode="auto">
          <a:xfrm>
            <a:off x="3903143" y="5089876"/>
            <a:ext cx="3467" cy="1668"/>
          </a:xfrm>
          <a:custGeom>
            <a:avLst/>
            <a:gdLst>
              <a:gd name="T0" fmla="*/ 0 w 2"/>
              <a:gd name="T1" fmla="*/ 0 h 1"/>
              <a:gd name="T2" fmla="*/ 0 w 2"/>
              <a:gd name="T3" fmla="*/ 0 h 1"/>
              <a:gd name="T4" fmla="*/ 2147483647 w 2"/>
              <a:gd name="T5" fmla="*/ 0 h 1"/>
              <a:gd name="T6" fmla="*/ 2147483647 w 2"/>
              <a:gd name="T7" fmla="*/ 0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0" y="0"/>
                </a:lnTo>
                <a:lnTo>
                  <a:pt x="2"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76" name="Freeform 75"/>
          <p:cNvSpPr>
            <a:spLocks/>
          </p:cNvSpPr>
          <p:nvPr/>
        </p:nvSpPr>
        <p:spPr bwMode="auto">
          <a:xfrm>
            <a:off x="3780097" y="4971367"/>
            <a:ext cx="3467" cy="1668"/>
          </a:xfrm>
          <a:custGeom>
            <a:avLst/>
            <a:gdLst>
              <a:gd name="T0" fmla="*/ 0 w 2"/>
              <a:gd name="T1" fmla="*/ 0 h 1"/>
              <a:gd name="T2" fmla="*/ 0 w 2"/>
              <a:gd name="T3" fmla="*/ 0 h 1"/>
              <a:gd name="T4" fmla="*/ 2147483647 w 2"/>
              <a:gd name="T5" fmla="*/ 0 h 1"/>
              <a:gd name="T6" fmla="*/ 2147483647 w 2"/>
              <a:gd name="T7" fmla="*/ 0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0" y="0"/>
                </a:lnTo>
                <a:lnTo>
                  <a:pt x="2"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77" name="Freeform 76"/>
          <p:cNvSpPr>
            <a:spLocks/>
          </p:cNvSpPr>
          <p:nvPr/>
        </p:nvSpPr>
        <p:spPr bwMode="auto">
          <a:xfrm>
            <a:off x="3780097" y="4971367"/>
            <a:ext cx="3467" cy="1668"/>
          </a:xfrm>
          <a:custGeom>
            <a:avLst/>
            <a:gdLst>
              <a:gd name="T0" fmla="*/ 0 w 2"/>
              <a:gd name="T1" fmla="*/ 0 h 1"/>
              <a:gd name="T2" fmla="*/ 0 w 2"/>
              <a:gd name="T3" fmla="*/ 0 h 1"/>
              <a:gd name="T4" fmla="*/ 2147483647 w 2"/>
              <a:gd name="T5" fmla="*/ 0 h 1"/>
              <a:gd name="T6" fmla="*/ 2147483647 w 2"/>
              <a:gd name="T7" fmla="*/ 0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0" y="0"/>
                </a:lnTo>
                <a:lnTo>
                  <a:pt x="2"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78" name="Freeform 77"/>
          <p:cNvSpPr>
            <a:spLocks/>
          </p:cNvSpPr>
          <p:nvPr/>
        </p:nvSpPr>
        <p:spPr bwMode="auto">
          <a:xfrm>
            <a:off x="3903143" y="5089876"/>
            <a:ext cx="3467" cy="1668"/>
          </a:xfrm>
          <a:custGeom>
            <a:avLst/>
            <a:gdLst>
              <a:gd name="T0" fmla="*/ 0 w 2"/>
              <a:gd name="T1" fmla="*/ 0 h 1"/>
              <a:gd name="T2" fmla="*/ 0 w 2"/>
              <a:gd name="T3" fmla="*/ 0 h 1"/>
              <a:gd name="T4" fmla="*/ 2147483647 w 2"/>
              <a:gd name="T5" fmla="*/ 0 h 1"/>
              <a:gd name="T6" fmla="*/ 2147483647 w 2"/>
              <a:gd name="T7" fmla="*/ 0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0" y="0"/>
                </a:lnTo>
                <a:lnTo>
                  <a:pt x="2"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79" name="Freeform 78"/>
          <p:cNvSpPr>
            <a:spLocks/>
          </p:cNvSpPr>
          <p:nvPr/>
        </p:nvSpPr>
        <p:spPr bwMode="auto">
          <a:xfrm>
            <a:off x="3903143" y="5089876"/>
            <a:ext cx="3467" cy="1668"/>
          </a:xfrm>
          <a:custGeom>
            <a:avLst/>
            <a:gdLst>
              <a:gd name="T0" fmla="*/ 0 w 2"/>
              <a:gd name="T1" fmla="*/ 0 h 1"/>
              <a:gd name="T2" fmla="*/ 0 w 2"/>
              <a:gd name="T3" fmla="*/ 0 h 1"/>
              <a:gd name="T4" fmla="*/ 2147483647 w 2"/>
              <a:gd name="T5" fmla="*/ 0 h 1"/>
              <a:gd name="T6" fmla="*/ 2147483647 w 2"/>
              <a:gd name="T7" fmla="*/ 0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0" y="0"/>
                </a:lnTo>
                <a:lnTo>
                  <a:pt x="2"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80" name="Freeform 79"/>
          <p:cNvSpPr>
            <a:spLocks/>
          </p:cNvSpPr>
          <p:nvPr/>
        </p:nvSpPr>
        <p:spPr bwMode="auto">
          <a:xfrm>
            <a:off x="3780097" y="4971367"/>
            <a:ext cx="3467" cy="1668"/>
          </a:xfrm>
          <a:custGeom>
            <a:avLst/>
            <a:gdLst>
              <a:gd name="T0" fmla="*/ 0 w 2"/>
              <a:gd name="T1" fmla="*/ 0 h 1"/>
              <a:gd name="T2" fmla="*/ 0 w 2"/>
              <a:gd name="T3" fmla="*/ 0 h 1"/>
              <a:gd name="T4" fmla="*/ 2147483647 w 2"/>
              <a:gd name="T5" fmla="*/ 0 h 1"/>
              <a:gd name="T6" fmla="*/ 2147483647 w 2"/>
              <a:gd name="T7" fmla="*/ 0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0" y="0"/>
                </a:lnTo>
                <a:lnTo>
                  <a:pt x="2"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81" name="Freeform 80"/>
          <p:cNvSpPr>
            <a:spLocks/>
          </p:cNvSpPr>
          <p:nvPr/>
        </p:nvSpPr>
        <p:spPr bwMode="auto">
          <a:xfrm>
            <a:off x="3059194" y="2903242"/>
            <a:ext cx="1714042" cy="1455440"/>
          </a:xfrm>
          <a:custGeom>
            <a:avLst/>
            <a:gdLst>
              <a:gd name="T0" fmla="*/ 925 w 990"/>
              <a:gd name="T1" fmla="*/ 535 h 871"/>
              <a:gd name="T2" fmla="*/ 900 w 990"/>
              <a:gd name="T3" fmla="*/ 484 h 871"/>
              <a:gd name="T4" fmla="*/ 862 w 990"/>
              <a:gd name="T5" fmla="*/ 501 h 871"/>
              <a:gd name="T6" fmla="*/ 848 w 990"/>
              <a:gd name="T7" fmla="*/ 541 h 871"/>
              <a:gd name="T8" fmla="*/ 870 w 990"/>
              <a:gd name="T9" fmla="*/ 571 h 871"/>
              <a:gd name="T10" fmla="*/ 873 w 990"/>
              <a:gd name="T11" fmla="*/ 612 h 871"/>
              <a:gd name="T12" fmla="*/ 835 w 990"/>
              <a:gd name="T13" fmla="*/ 633 h 871"/>
              <a:gd name="T14" fmla="*/ 797 w 990"/>
              <a:gd name="T15" fmla="*/ 619 h 871"/>
              <a:gd name="T16" fmla="*/ 779 w 990"/>
              <a:gd name="T17" fmla="*/ 581 h 871"/>
              <a:gd name="T18" fmla="*/ 774 w 990"/>
              <a:gd name="T19" fmla="*/ 527 h 871"/>
              <a:gd name="T20" fmla="*/ 739 w 990"/>
              <a:gd name="T21" fmla="*/ 481 h 871"/>
              <a:gd name="T22" fmla="*/ 686 w 990"/>
              <a:gd name="T23" fmla="*/ 464 h 871"/>
              <a:gd name="T24" fmla="*/ 662 w 990"/>
              <a:gd name="T25" fmla="*/ 410 h 871"/>
              <a:gd name="T26" fmla="*/ 682 w 990"/>
              <a:gd name="T27" fmla="*/ 365 h 871"/>
              <a:gd name="T28" fmla="*/ 712 w 990"/>
              <a:gd name="T29" fmla="*/ 336 h 871"/>
              <a:gd name="T30" fmla="*/ 675 w 990"/>
              <a:gd name="T31" fmla="*/ 311 h 871"/>
              <a:gd name="T32" fmla="*/ 626 w 990"/>
              <a:gd name="T33" fmla="*/ 337 h 871"/>
              <a:gd name="T34" fmla="*/ 571 w 990"/>
              <a:gd name="T35" fmla="*/ 327 h 871"/>
              <a:gd name="T36" fmla="*/ 553 w 990"/>
              <a:gd name="T37" fmla="*/ 379 h 871"/>
              <a:gd name="T38" fmla="*/ 505 w 990"/>
              <a:gd name="T39" fmla="*/ 343 h 871"/>
              <a:gd name="T40" fmla="*/ 465 w 990"/>
              <a:gd name="T41" fmla="*/ 300 h 871"/>
              <a:gd name="T42" fmla="*/ 433 w 990"/>
              <a:gd name="T43" fmla="*/ 250 h 871"/>
              <a:gd name="T44" fmla="*/ 468 w 990"/>
              <a:gd name="T45" fmla="*/ 214 h 871"/>
              <a:gd name="T46" fmla="*/ 425 w 990"/>
              <a:gd name="T47" fmla="*/ 194 h 871"/>
              <a:gd name="T48" fmla="*/ 376 w 990"/>
              <a:gd name="T49" fmla="*/ 209 h 871"/>
              <a:gd name="T50" fmla="*/ 354 w 990"/>
              <a:gd name="T51" fmla="*/ 185 h 871"/>
              <a:gd name="T52" fmla="*/ 320 w 990"/>
              <a:gd name="T53" fmla="*/ 140 h 871"/>
              <a:gd name="T54" fmla="*/ 330 w 990"/>
              <a:gd name="T55" fmla="*/ 83 h 871"/>
              <a:gd name="T56" fmla="*/ 312 w 990"/>
              <a:gd name="T57" fmla="*/ 39 h 871"/>
              <a:gd name="T58" fmla="*/ 304 w 990"/>
              <a:gd name="T59" fmla="*/ 20 h 871"/>
              <a:gd name="T60" fmla="*/ 259 w 990"/>
              <a:gd name="T61" fmla="*/ 10 h 871"/>
              <a:gd name="T62" fmla="*/ 220 w 990"/>
              <a:gd name="T63" fmla="*/ 28 h 871"/>
              <a:gd name="T64" fmla="*/ 198 w 990"/>
              <a:gd name="T65" fmla="*/ 98 h 871"/>
              <a:gd name="T66" fmla="*/ 117 w 990"/>
              <a:gd name="T67" fmla="*/ 109 h 871"/>
              <a:gd name="T68" fmla="*/ 78 w 990"/>
              <a:gd name="T69" fmla="*/ 168 h 871"/>
              <a:gd name="T70" fmla="*/ 18 w 990"/>
              <a:gd name="T71" fmla="*/ 200 h 871"/>
              <a:gd name="T72" fmla="*/ 5 w 990"/>
              <a:gd name="T73" fmla="*/ 249 h 871"/>
              <a:gd name="T74" fmla="*/ 63 w 990"/>
              <a:gd name="T75" fmla="*/ 291 h 871"/>
              <a:gd name="T76" fmla="*/ 143 w 990"/>
              <a:gd name="T77" fmla="*/ 302 h 871"/>
              <a:gd name="T78" fmla="*/ 195 w 990"/>
              <a:gd name="T79" fmla="*/ 345 h 871"/>
              <a:gd name="T80" fmla="*/ 255 w 990"/>
              <a:gd name="T81" fmla="*/ 355 h 871"/>
              <a:gd name="T82" fmla="*/ 296 w 990"/>
              <a:gd name="T83" fmla="*/ 326 h 871"/>
              <a:gd name="T84" fmla="*/ 373 w 990"/>
              <a:gd name="T85" fmla="*/ 349 h 871"/>
              <a:gd name="T86" fmla="*/ 442 w 990"/>
              <a:gd name="T87" fmla="*/ 382 h 871"/>
              <a:gd name="T88" fmla="*/ 495 w 990"/>
              <a:gd name="T89" fmla="*/ 429 h 871"/>
              <a:gd name="T90" fmla="*/ 566 w 990"/>
              <a:gd name="T91" fmla="*/ 450 h 871"/>
              <a:gd name="T92" fmla="*/ 603 w 990"/>
              <a:gd name="T93" fmla="*/ 532 h 871"/>
              <a:gd name="T94" fmla="*/ 621 w 990"/>
              <a:gd name="T95" fmla="*/ 618 h 871"/>
              <a:gd name="T96" fmla="*/ 556 w 990"/>
              <a:gd name="T97" fmla="*/ 673 h 871"/>
              <a:gd name="T98" fmla="*/ 546 w 990"/>
              <a:gd name="T99" fmla="*/ 733 h 871"/>
              <a:gd name="T100" fmla="*/ 483 w 990"/>
              <a:gd name="T101" fmla="*/ 716 h 871"/>
              <a:gd name="T102" fmla="*/ 504 w 990"/>
              <a:gd name="T103" fmla="*/ 778 h 871"/>
              <a:gd name="T104" fmla="*/ 585 w 990"/>
              <a:gd name="T105" fmla="*/ 800 h 871"/>
              <a:gd name="T106" fmla="*/ 603 w 990"/>
              <a:gd name="T107" fmla="*/ 738 h 871"/>
              <a:gd name="T108" fmla="*/ 664 w 990"/>
              <a:gd name="T109" fmla="*/ 777 h 871"/>
              <a:gd name="T110" fmla="*/ 719 w 990"/>
              <a:gd name="T111" fmla="*/ 857 h 871"/>
              <a:gd name="T112" fmla="*/ 788 w 990"/>
              <a:gd name="T113" fmla="*/ 861 h 871"/>
              <a:gd name="T114" fmla="*/ 810 w 990"/>
              <a:gd name="T115" fmla="*/ 803 h 871"/>
              <a:gd name="T116" fmla="*/ 863 w 990"/>
              <a:gd name="T117" fmla="*/ 782 h 871"/>
              <a:gd name="T118" fmla="*/ 847 w 990"/>
              <a:gd name="T119" fmla="*/ 709 h 871"/>
              <a:gd name="T120" fmla="*/ 891 w 990"/>
              <a:gd name="T121" fmla="*/ 674 h 871"/>
              <a:gd name="T122" fmla="*/ 938 w 990"/>
              <a:gd name="T123" fmla="*/ 646 h 871"/>
              <a:gd name="T124" fmla="*/ 985 w 990"/>
              <a:gd name="T125" fmla="*/ 612 h 8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0"/>
              <a:gd name="T190" fmla="*/ 0 h 871"/>
              <a:gd name="T191" fmla="*/ 990 w 990"/>
              <a:gd name="T192" fmla="*/ 871 h 8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0" h="871">
                <a:moveTo>
                  <a:pt x="989" y="562"/>
                </a:moveTo>
                <a:lnTo>
                  <a:pt x="984" y="559"/>
                </a:lnTo>
                <a:lnTo>
                  <a:pt x="980" y="558"/>
                </a:lnTo>
                <a:lnTo>
                  <a:pt x="976" y="558"/>
                </a:lnTo>
                <a:lnTo>
                  <a:pt x="972" y="558"/>
                </a:lnTo>
                <a:lnTo>
                  <a:pt x="967" y="553"/>
                </a:lnTo>
                <a:lnTo>
                  <a:pt x="964" y="551"/>
                </a:lnTo>
                <a:lnTo>
                  <a:pt x="959" y="545"/>
                </a:lnTo>
                <a:lnTo>
                  <a:pt x="956" y="541"/>
                </a:lnTo>
                <a:lnTo>
                  <a:pt x="951" y="538"/>
                </a:lnTo>
                <a:lnTo>
                  <a:pt x="947" y="536"/>
                </a:lnTo>
                <a:lnTo>
                  <a:pt x="941" y="536"/>
                </a:lnTo>
                <a:lnTo>
                  <a:pt x="934" y="535"/>
                </a:lnTo>
                <a:lnTo>
                  <a:pt x="931" y="535"/>
                </a:lnTo>
                <a:lnTo>
                  <a:pt x="925" y="535"/>
                </a:lnTo>
                <a:lnTo>
                  <a:pt x="921" y="532"/>
                </a:lnTo>
                <a:lnTo>
                  <a:pt x="917" y="532"/>
                </a:lnTo>
                <a:lnTo>
                  <a:pt x="913" y="528"/>
                </a:lnTo>
                <a:lnTo>
                  <a:pt x="908" y="525"/>
                </a:lnTo>
                <a:lnTo>
                  <a:pt x="901" y="520"/>
                </a:lnTo>
                <a:lnTo>
                  <a:pt x="898" y="517"/>
                </a:lnTo>
                <a:lnTo>
                  <a:pt x="898" y="513"/>
                </a:lnTo>
                <a:lnTo>
                  <a:pt x="898" y="509"/>
                </a:lnTo>
                <a:lnTo>
                  <a:pt x="898" y="506"/>
                </a:lnTo>
                <a:lnTo>
                  <a:pt x="901" y="502"/>
                </a:lnTo>
                <a:lnTo>
                  <a:pt x="906" y="499"/>
                </a:lnTo>
                <a:lnTo>
                  <a:pt x="907" y="493"/>
                </a:lnTo>
                <a:lnTo>
                  <a:pt x="907" y="489"/>
                </a:lnTo>
                <a:lnTo>
                  <a:pt x="905" y="484"/>
                </a:lnTo>
                <a:lnTo>
                  <a:pt x="900" y="484"/>
                </a:lnTo>
                <a:lnTo>
                  <a:pt x="896" y="484"/>
                </a:lnTo>
                <a:lnTo>
                  <a:pt x="890" y="486"/>
                </a:lnTo>
                <a:lnTo>
                  <a:pt x="888" y="489"/>
                </a:lnTo>
                <a:lnTo>
                  <a:pt x="886" y="490"/>
                </a:lnTo>
                <a:lnTo>
                  <a:pt x="883" y="491"/>
                </a:lnTo>
                <a:lnTo>
                  <a:pt x="880" y="492"/>
                </a:lnTo>
                <a:lnTo>
                  <a:pt x="878" y="493"/>
                </a:lnTo>
                <a:lnTo>
                  <a:pt x="875" y="494"/>
                </a:lnTo>
                <a:lnTo>
                  <a:pt x="872" y="494"/>
                </a:lnTo>
                <a:lnTo>
                  <a:pt x="870" y="495"/>
                </a:lnTo>
                <a:lnTo>
                  <a:pt x="866" y="495"/>
                </a:lnTo>
                <a:lnTo>
                  <a:pt x="864" y="496"/>
                </a:lnTo>
                <a:lnTo>
                  <a:pt x="864" y="499"/>
                </a:lnTo>
                <a:lnTo>
                  <a:pt x="862" y="501"/>
                </a:lnTo>
                <a:lnTo>
                  <a:pt x="862" y="503"/>
                </a:lnTo>
                <a:lnTo>
                  <a:pt x="862" y="507"/>
                </a:lnTo>
                <a:lnTo>
                  <a:pt x="862" y="508"/>
                </a:lnTo>
                <a:lnTo>
                  <a:pt x="862" y="511"/>
                </a:lnTo>
                <a:lnTo>
                  <a:pt x="862" y="513"/>
                </a:lnTo>
                <a:lnTo>
                  <a:pt x="862" y="515"/>
                </a:lnTo>
                <a:lnTo>
                  <a:pt x="862" y="517"/>
                </a:lnTo>
                <a:lnTo>
                  <a:pt x="860" y="519"/>
                </a:lnTo>
                <a:lnTo>
                  <a:pt x="858" y="521"/>
                </a:lnTo>
                <a:lnTo>
                  <a:pt x="856" y="524"/>
                </a:lnTo>
                <a:lnTo>
                  <a:pt x="851" y="527"/>
                </a:lnTo>
                <a:lnTo>
                  <a:pt x="851" y="528"/>
                </a:lnTo>
                <a:lnTo>
                  <a:pt x="851" y="533"/>
                </a:lnTo>
                <a:lnTo>
                  <a:pt x="849" y="536"/>
                </a:lnTo>
                <a:lnTo>
                  <a:pt x="848" y="537"/>
                </a:lnTo>
                <a:lnTo>
                  <a:pt x="848" y="541"/>
                </a:lnTo>
                <a:lnTo>
                  <a:pt x="848" y="543"/>
                </a:lnTo>
                <a:lnTo>
                  <a:pt x="848" y="545"/>
                </a:lnTo>
                <a:lnTo>
                  <a:pt x="848" y="547"/>
                </a:lnTo>
                <a:lnTo>
                  <a:pt x="848" y="551"/>
                </a:lnTo>
                <a:lnTo>
                  <a:pt x="851" y="553"/>
                </a:lnTo>
                <a:lnTo>
                  <a:pt x="853" y="555"/>
                </a:lnTo>
                <a:lnTo>
                  <a:pt x="853" y="558"/>
                </a:lnTo>
                <a:lnTo>
                  <a:pt x="853" y="560"/>
                </a:lnTo>
                <a:lnTo>
                  <a:pt x="854" y="562"/>
                </a:lnTo>
                <a:lnTo>
                  <a:pt x="856" y="563"/>
                </a:lnTo>
                <a:lnTo>
                  <a:pt x="857" y="566"/>
                </a:lnTo>
                <a:lnTo>
                  <a:pt x="860" y="568"/>
                </a:lnTo>
                <a:lnTo>
                  <a:pt x="862" y="569"/>
                </a:lnTo>
                <a:lnTo>
                  <a:pt x="864" y="569"/>
                </a:lnTo>
                <a:lnTo>
                  <a:pt x="866" y="571"/>
                </a:lnTo>
                <a:lnTo>
                  <a:pt x="870" y="571"/>
                </a:lnTo>
                <a:lnTo>
                  <a:pt x="871" y="572"/>
                </a:lnTo>
                <a:lnTo>
                  <a:pt x="877" y="577"/>
                </a:lnTo>
                <a:lnTo>
                  <a:pt x="878" y="579"/>
                </a:lnTo>
                <a:lnTo>
                  <a:pt x="880" y="581"/>
                </a:lnTo>
                <a:lnTo>
                  <a:pt x="880" y="585"/>
                </a:lnTo>
                <a:lnTo>
                  <a:pt x="881" y="587"/>
                </a:lnTo>
                <a:lnTo>
                  <a:pt x="881" y="589"/>
                </a:lnTo>
                <a:lnTo>
                  <a:pt x="881" y="593"/>
                </a:lnTo>
                <a:lnTo>
                  <a:pt x="881" y="595"/>
                </a:lnTo>
                <a:lnTo>
                  <a:pt x="881" y="598"/>
                </a:lnTo>
                <a:lnTo>
                  <a:pt x="881" y="601"/>
                </a:lnTo>
                <a:lnTo>
                  <a:pt x="880" y="603"/>
                </a:lnTo>
                <a:lnTo>
                  <a:pt x="879" y="605"/>
                </a:lnTo>
                <a:lnTo>
                  <a:pt x="878" y="607"/>
                </a:lnTo>
                <a:lnTo>
                  <a:pt x="875" y="610"/>
                </a:lnTo>
                <a:lnTo>
                  <a:pt x="873" y="612"/>
                </a:lnTo>
                <a:lnTo>
                  <a:pt x="871" y="614"/>
                </a:lnTo>
                <a:lnTo>
                  <a:pt x="868" y="614"/>
                </a:lnTo>
                <a:lnTo>
                  <a:pt x="863" y="614"/>
                </a:lnTo>
                <a:lnTo>
                  <a:pt x="862" y="614"/>
                </a:lnTo>
                <a:lnTo>
                  <a:pt x="860" y="614"/>
                </a:lnTo>
                <a:lnTo>
                  <a:pt x="857" y="614"/>
                </a:lnTo>
                <a:lnTo>
                  <a:pt x="855" y="616"/>
                </a:lnTo>
                <a:lnTo>
                  <a:pt x="853" y="616"/>
                </a:lnTo>
                <a:lnTo>
                  <a:pt x="851" y="619"/>
                </a:lnTo>
                <a:lnTo>
                  <a:pt x="849" y="622"/>
                </a:lnTo>
                <a:lnTo>
                  <a:pt x="847" y="624"/>
                </a:lnTo>
                <a:lnTo>
                  <a:pt x="846" y="628"/>
                </a:lnTo>
                <a:lnTo>
                  <a:pt x="845" y="630"/>
                </a:lnTo>
                <a:lnTo>
                  <a:pt x="843" y="631"/>
                </a:lnTo>
                <a:lnTo>
                  <a:pt x="838" y="633"/>
                </a:lnTo>
                <a:lnTo>
                  <a:pt x="835" y="633"/>
                </a:lnTo>
                <a:lnTo>
                  <a:pt x="834" y="635"/>
                </a:lnTo>
                <a:lnTo>
                  <a:pt x="830" y="636"/>
                </a:lnTo>
                <a:lnTo>
                  <a:pt x="828" y="637"/>
                </a:lnTo>
                <a:lnTo>
                  <a:pt x="827" y="638"/>
                </a:lnTo>
                <a:lnTo>
                  <a:pt x="823" y="638"/>
                </a:lnTo>
                <a:lnTo>
                  <a:pt x="819" y="638"/>
                </a:lnTo>
                <a:lnTo>
                  <a:pt x="818" y="638"/>
                </a:lnTo>
                <a:lnTo>
                  <a:pt x="814" y="635"/>
                </a:lnTo>
                <a:lnTo>
                  <a:pt x="812" y="632"/>
                </a:lnTo>
                <a:lnTo>
                  <a:pt x="811" y="629"/>
                </a:lnTo>
                <a:lnTo>
                  <a:pt x="809" y="627"/>
                </a:lnTo>
                <a:lnTo>
                  <a:pt x="806" y="624"/>
                </a:lnTo>
                <a:lnTo>
                  <a:pt x="804" y="621"/>
                </a:lnTo>
                <a:lnTo>
                  <a:pt x="802" y="620"/>
                </a:lnTo>
                <a:lnTo>
                  <a:pt x="798" y="620"/>
                </a:lnTo>
                <a:lnTo>
                  <a:pt x="797" y="619"/>
                </a:lnTo>
                <a:lnTo>
                  <a:pt x="795" y="619"/>
                </a:lnTo>
                <a:lnTo>
                  <a:pt x="793" y="615"/>
                </a:lnTo>
                <a:lnTo>
                  <a:pt x="791" y="614"/>
                </a:lnTo>
                <a:lnTo>
                  <a:pt x="788" y="611"/>
                </a:lnTo>
                <a:lnTo>
                  <a:pt x="786" y="610"/>
                </a:lnTo>
                <a:lnTo>
                  <a:pt x="784" y="605"/>
                </a:lnTo>
                <a:lnTo>
                  <a:pt x="782" y="602"/>
                </a:lnTo>
                <a:lnTo>
                  <a:pt x="782" y="598"/>
                </a:lnTo>
                <a:lnTo>
                  <a:pt x="782" y="595"/>
                </a:lnTo>
                <a:lnTo>
                  <a:pt x="780" y="594"/>
                </a:lnTo>
                <a:lnTo>
                  <a:pt x="780" y="592"/>
                </a:lnTo>
                <a:lnTo>
                  <a:pt x="780" y="588"/>
                </a:lnTo>
                <a:lnTo>
                  <a:pt x="779" y="585"/>
                </a:lnTo>
                <a:lnTo>
                  <a:pt x="779" y="581"/>
                </a:lnTo>
                <a:lnTo>
                  <a:pt x="779" y="578"/>
                </a:lnTo>
                <a:lnTo>
                  <a:pt x="779" y="575"/>
                </a:lnTo>
                <a:lnTo>
                  <a:pt x="778" y="571"/>
                </a:lnTo>
                <a:lnTo>
                  <a:pt x="778" y="568"/>
                </a:lnTo>
                <a:lnTo>
                  <a:pt x="778" y="566"/>
                </a:lnTo>
                <a:lnTo>
                  <a:pt x="778" y="563"/>
                </a:lnTo>
                <a:lnTo>
                  <a:pt x="778" y="559"/>
                </a:lnTo>
                <a:lnTo>
                  <a:pt x="778" y="555"/>
                </a:lnTo>
                <a:lnTo>
                  <a:pt x="778" y="552"/>
                </a:lnTo>
                <a:lnTo>
                  <a:pt x="777" y="549"/>
                </a:lnTo>
                <a:lnTo>
                  <a:pt x="777" y="544"/>
                </a:lnTo>
                <a:lnTo>
                  <a:pt x="776" y="541"/>
                </a:lnTo>
                <a:lnTo>
                  <a:pt x="776" y="538"/>
                </a:lnTo>
                <a:lnTo>
                  <a:pt x="775" y="534"/>
                </a:lnTo>
                <a:lnTo>
                  <a:pt x="775" y="530"/>
                </a:lnTo>
                <a:lnTo>
                  <a:pt x="774" y="527"/>
                </a:lnTo>
                <a:lnTo>
                  <a:pt x="774" y="525"/>
                </a:lnTo>
                <a:lnTo>
                  <a:pt x="771" y="520"/>
                </a:lnTo>
                <a:lnTo>
                  <a:pt x="768" y="517"/>
                </a:lnTo>
                <a:lnTo>
                  <a:pt x="767" y="515"/>
                </a:lnTo>
                <a:lnTo>
                  <a:pt x="765" y="511"/>
                </a:lnTo>
                <a:lnTo>
                  <a:pt x="761" y="508"/>
                </a:lnTo>
                <a:lnTo>
                  <a:pt x="758" y="506"/>
                </a:lnTo>
                <a:lnTo>
                  <a:pt x="754" y="502"/>
                </a:lnTo>
                <a:lnTo>
                  <a:pt x="750" y="496"/>
                </a:lnTo>
                <a:lnTo>
                  <a:pt x="748" y="494"/>
                </a:lnTo>
                <a:lnTo>
                  <a:pt x="744" y="490"/>
                </a:lnTo>
                <a:lnTo>
                  <a:pt x="742" y="485"/>
                </a:lnTo>
                <a:lnTo>
                  <a:pt x="739" y="481"/>
                </a:lnTo>
                <a:lnTo>
                  <a:pt x="736" y="478"/>
                </a:lnTo>
                <a:lnTo>
                  <a:pt x="733" y="476"/>
                </a:lnTo>
                <a:lnTo>
                  <a:pt x="731" y="475"/>
                </a:lnTo>
                <a:lnTo>
                  <a:pt x="725" y="473"/>
                </a:lnTo>
                <a:lnTo>
                  <a:pt x="723" y="472"/>
                </a:lnTo>
                <a:lnTo>
                  <a:pt x="718" y="467"/>
                </a:lnTo>
                <a:lnTo>
                  <a:pt x="715" y="468"/>
                </a:lnTo>
                <a:lnTo>
                  <a:pt x="712" y="472"/>
                </a:lnTo>
                <a:lnTo>
                  <a:pt x="710" y="474"/>
                </a:lnTo>
                <a:lnTo>
                  <a:pt x="707" y="474"/>
                </a:lnTo>
                <a:lnTo>
                  <a:pt x="705" y="475"/>
                </a:lnTo>
                <a:lnTo>
                  <a:pt x="702" y="474"/>
                </a:lnTo>
                <a:lnTo>
                  <a:pt x="698" y="472"/>
                </a:lnTo>
                <a:lnTo>
                  <a:pt x="693" y="472"/>
                </a:lnTo>
                <a:lnTo>
                  <a:pt x="690" y="469"/>
                </a:lnTo>
                <a:lnTo>
                  <a:pt x="686" y="464"/>
                </a:lnTo>
                <a:lnTo>
                  <a:pt x="683" y="463"/>
                </a:lnTo>
                <a:lnTo>
                  <a:pt x="682" y="459"/>
                </a:lnTo>
                <a:lnTo>
                  <a:pt x="680" y="456"/>
                </a:lnTo>
                <a:lnTo>
                  <a:pt x="679" y="453"/>
                </a:lnTo>
                <a:lnTo>
                  <a:pt x="676" y="449"/>
                </a:lnTo>
                <a:lnTo>
                  <a:pt x="674" y="446"/>
                </a:lnTo>
                <a:lnTo>
                  <a:pt x="674" y="443"/>
                </a:lnTo>
                <a:lnTo>
                  <a:pt x="671" y="441"/>
                </a:lnTo>
                <a:lnTo>
                  <a:pt x="667" y="438"/>
                </a:lnTo>
                <a:lnTo>
                  <a:pt x="665" y="432"/>
                </a:lnTo>
                <a:lnTo>
                  <a:pt x="665" y="430"/>
                </a:lnTo>
                <a:lnTo>
                  <a:pt x="664" y="425"/>
                </a:lnTo>
                <a:lnTo>
                  <a:pt x="663" y="422"/>
                </a:lnTo>
                <a:lnTo>
                  <a:pt x="662" y="417"/>
                </a:lnTo>
                <a:lnTo>
                  <a:pt x="662" y="414"/>
                </a:lnTo>
                <a:lnTo>
                  <a:pt x="662" y="410"/>
                </a:lnTo>
                <a:lnTo>
                  <a:pt x="662" y="408"/>
                </a:lnTo>
                <a:lnTo>
                  <a:pt x="662" y="405"/>
                </a:lnTo>
                <a:lnTo>
                  <a:pt x="662" y="401"/>
                </a:lnTo>
                <a:lnTo>
                  <a:pt x="662" y="398"/>
                </a:lnTo>
                <a:lnTo>
                  <a:pt x="662" y="396"/>
                </a:lnTo>
                <a:lnTo>
                  <a:pt x="660" y="392"/>
                </a:lnTo>
                <a:lnTo>
                  <a:pt x="662" y="390"/>
                </a:lnTo>
                <a:lnTo>
                  <a:pt x="663" y="386"/>
                </a:lnTo>
                <a:lnTo>
                  <a:pt x="667" y="382"/>
                </a:lnTo>
                <a:lnTo>
                  <a:pt x="668" y="378"/>
                </a:lnTo>
                <a:lnTo>
                  <a:pt x="672" y="375"/>
                </a:lnTo>
                <a:lnTo>
                  <a:pt x="673" y="372"/>
                </a:lnTo>
                <a:lnTo>
                  <a:pt x="677" y="370"/>
                </a:lnTo>
                <a:lnTo>
                  <a:pt x="680" y="369"/>
                </a:lnTo>
                <a:lnTo>
                  <a:pt x="682" y="365"/>
                </a:lnTo>
                <a:lnTo>
                  <a:pt x="684" y="363"/>
                </a:lnTo>
                <a:lnTo>
                  <a:pt x="688" y="362"/>
                </a:lnTo>
                <a:lnTo>
                  <a:pt x="690" y="361"/>
                </a:lnTo>
                <a:lnTo>
                  <a:pt x="692" y="358"/>
                </a:lnTo>
                <a:lnTo>
                  <a:pt x="693" y="355"/>
                </a:lnTo>
                <a:lnTo>
                  <a:pt x="693" y="353"/>
                </a:lnTo>
                <a:lnTo>
                  <a:pt x="694" y="351"/>
                </a:lnTo>
                <a:lnTo>
                  <a:pt x="694" y="349"/>
                </a:lnTo>
                <a:lnTo>
                  <a:pt x="698" y="348"/>
                </a:lnTo>
                <a:lnTo>
                  <a:pt x="700" y="345"/>
                </a:lnTo>
                <a:lnTo>
                  <a:pt x="705" y="341"/>
                </a:lnTo>
                <a:lnTo>
                  <a:pt x="710" y="340"/>
                </a:lnTo>
                <a:lnTo>
                  <a:pt x="712" y="339"/>
                </a:lnTo>
                <a:lnTo>
                  <a:pt x="712" y="336"/>
                </a:lnTo>
                <a:lnTo>
                  <a:pt x="712" y="331"/>
                </a:lnTo>
                <a:lnTo>
                  <a:pt x="712" y="329"/>
                </a:lnTo>
                <a:lnTo>
                  <a:pt x="712" y="326"/>
                </a:lnTo>
                <a:lnTo>
                  <a:pt x="708" y="322"/>
                </a:lnTo>
                <a:lnTo>
                  <a:pt x="708" y="319"/>
                </a:lnTo>
                <a:lnTo>
                  <a:pt x="708" y="317"/>
                </a:lnTo>
                <a:lnTo>
                  <a:pt x="703" y="313"/>
                </a:lnTo>
                <a:lnTo>
                  <a:pt x="701" y="311"/>
                </a:lnTo>
                <a:lnTo>
                  <a:pt x="698" y="311"/>
                </a:lnTo>
                <a:lnTo>
                  <a:pt x="693" y="310"/>
                </a:lnTo>
                <a:lnTo>
                  <a:pt x="690" y="310"/>
                </a:lnTo>
                <a:lnTo>
                  <a:pt x="688" y="310"/>
                </a:lnTo>
                <a:lnTo>
                  <a:pt x="684" y="310"/>
                </a:lnTo>
                <a:lnTo>
                  <a:pt x="682" y="310"/>
                </a:lnTo>
                <a:lnTo>
                  <a:pt x="679" y="310"/>
                </a:lnTo>
                <a:lnTo>
                  <a:pt x="675" y="311"/>
                </a:lnTo>
                <a:lnTo>
                  <a:pt x="673" y="311"/>
                </a:lnTo>
                <a:lnTo>
                  <a:pt x="667" y="314"/>
                </a:lnTo>
                <a:lnTo>
                  <a:pt x="665" y="317"/>
                </a:lnTo>
                <a:lnTo>
                  <a:pt x="663" y="320"/>
                </a:lnTo>
                <a:lnTo>
                  <a:pt x="659" y="321"/>
                </a:lnTo>
                <a:lnTo>
                  <a:pt x="657" y="322"/>
                </a:lnTo>
                <a:lnTo>
                  <a:pt x="655" y="324"/>
                </a:lnTo>
                <a:lnTo>
                  <a:pt x="653" y="326"/>
                </a:lnTo>
                <a:lnTo>
                  <a:pt x="650" y="327"/>
                </a:lnTo>
                <a:lnTo>
                  <a:pt x="647" y="329"/>
                </a:lnTo>
                <a:lnTo>
                  <a:pt x="645" y="330"/>
                </a:lnTo>
                <a:lnTo>
                  <a:pt x="640" y="331"/>
                </a:lnTo>
                <a:lnTo>
                  <a:pt x="638" y="334"/>
                </a:lnTo>
                <a:lnTo>
                  <a:pt x="634" y="337"/>
                </a:lnTo>
                <a:lnTo>
                  <a:pt x="631" y="337"/>
                </a:lnTo>
                <a:lnTo>
                  <a:pt x="626" y="337"/>
                </a:lnTo>
                <a:lnTo>
                  <a:pt x="624" y="337"/>
                </a:lnTo>
                <a:lnTo>
                  <a:pt x="621" y="336"/>
                </a:lnTo>
                <a:lnTo>
                  <a:pt x="617" y="335"/>
                </a:lnTo>
                <a:lnTo>
                  <a:pt x="614" y="330"/>
                </a:lnTo>
                <a:lnTo>
                  <a:pt x="612" y="329"/>
                </a:lnTo>
                <a:lnTo>
                  <a:pt x="608" y="329"/>
                </a:lnTo>
                <a:lnTo>
                  <a:pt x="606" y="328"/>
                </a:lnTo>
                <a:lnTo>
                  <a:pt x="603" y="328"/>
                </a:lnTo>
                <a:lnTo>
                  <a:pt x="599" y="328"/>
                </a:lnTo>
                <a:lnTo>
                  <a:pt x="593" y="328"/>
                </a:lnTo>
                <a:lnTo>
                  <a:pt x="590" y="328"/>
                </a:lnTo>
                <a:lnTo>
                  <a:pt x="587" y="327"/>
                </a:lnTo>
                <a:lnTo>
                  <a:pt x="581" y="327"/>
                </a:lnTo>
                <a:lnTo>
                  <a:pt x="578" y="327"/>
                </a:lnTo>
                <a:lnTo>
                  <a:pt x="571" y="327"/>
                </a:lnTo>
                <a:lnTo>
                  <a:pt x="568" y="330"/>
                </a:lnTo>
                <a:lnTo>
                  <a:pt x="564" y="330"/>
                </a:lnTo>
                <a:lnTo>
                  <a:pt x="562" y="332"/>
                </a:lnTo>
                <a:lnTo>
                  <a:pt x="560" y="336"/>
                </a:lnTo>
                <a:lnTo>
                  <a:pt x="560" y="339"/>
                </a:lnTo>
                <a:lnTo>
                  <a:pt x="560" y="343"/>
                </a:lnTo>
                <a:lnTo>
                  <a:pt x="560" y="347"/>
                </a:lnTo>
                <a:lnTo>
                  <a:pt x="560" y="351"/>
                </a:lnTo>
                <a:lnTo>
                  <a:pt x="560" y="354"/>
                </a:lnTo>
                <a:lnTo>
                  <a:pt x="560" y="357"/>
                </a:lnTo>
                <a:lnTo>
                  <a:pt x="560" y="363"/>
                </a:lnTo>
                <a:lnTo>
                  <a:pt x="559" y="367"/>
                </a:lnTo>
                <a:lnTo>
                  <a:pt x="557" y="370"/>
                </a:lnTo>
                <a:lnTo>
                  <a:pt x="557" y="373"/>
                </a:lnTo>
                <a:lnTo>
                  <a:pt x="556" y="378"/>
                </a:lnTo>
                <a:lnTo>
                  <a:pt x="553" y="379"/>
                </a:lnTo>
                <a:lnTo>
                  <a:pt x="547" y="379"/>
                </a:lnTo>
                <a:lnTo>
                  <a:pt x="543" y="379"/>
                </a:lnTo>
                <a:lnTo>
                  <a:pt x="539" y="379"/>
                </a:lnTo>
                <a:lnTo>
                  <a:pt x="537" y="379"/>
                </a:lnTo>
                <a:lnTo>
                  <a:pt x="534" y="378"/>
                </a:lnTo>
                <a:lnTo>
                  <a:pt x="530" y="375"/>
                </a:lnTo>
                <a:lnTo>
                  <a:pt x="528" y="373"/>
                </a:lnTo>
                <a:lnTo>
                  <a:pt x="525" y="370"/>
                </a:lnTo>
                <a:lnTo>
                  <a:pt x="523" y="366"/>
                </a:lnTo>
                <a:lnTo>
                  <a:pt x="520" y="362"/>
                </a:lnTo>
                <a:lnTo>
                  <a:pt x="518" y="360"/>
                </a:lnTo>
                <a:lnTo>
                  <a:pt x="516" y="357"/>
                </a:lnTo>
                <a:lnTo>
                  <a:pt x="512" y="353"/>
                </a:lnTo>
                <a:lnTo>
                  <a:pt x="511" y="349"/>
                </a:lnTo>
                <a:lnTo>
                  <a:pt x="509" y="345"/>
                </a:lnTo>
                <a:lnTo>
                  <a:pt x="505" y="343"/>
                </a:lnTo>
                <a:lnTo>
                  <a:pt x="502" y="338"/>
                </a:lnTo>
                <a:lnTo>
                  <a:pt x="501" y="336"/>
                </a:lnTo>
                <a:lnTo>
                  <a:pt x="499" y="332"/>
                </a:lnTo>
                <a:lnTo>
                  <a:pt x="496" y="331"/>
                </a:lnTo>
                <a:lnTo>
                  <a:pt x="491" y="330"/>
                </a:lnTo>
                <a:lnTo>
                  <a:pt x="490" y="328"/>
                </a:lnTo>
                <a:lnTo>
                  <a:pt x="487" y="324"/>
                </a:lnTo>
                <a:lnTo>
                  <a:pt x="487" y="320"/>
                </a:lnTo>
                <a:lnTo>
                  <a:pt x="487" y="318"/>
                </a:lnTo>
                <a:lnTo>
                  <a:pt x="484" y="315"/>
                </a:lnTo>
                <a:lnTo>
                  <a:pt x="483" y="310"/>
                </a:lnTo>
                <a:lnTo>
                  <a:pt x="480" y="308"/>
                </a:lnTo>
                <a:lnTo>
                  <a:pt x="476" y="303"/>
                </a:lnTo>
                <a:lnTo>
                  <a:pt x="473" y="302"/>
                </a:lnTo>
                <a:lnTo>
                  <a:pt x="469" y="302"/>
                </a:lnTo>
                <a:lnTo>
                  <a:pt x="465" y="300"/>
                </a:lnTo>
                <a:lnTo>
                  <a:pt x="465" y="297"/>
                </a:lnTo>
                <a:lnTo>
                  <a:pt x="462" y="294"/>
                </a:lnTo>
                <a:lnTo>
                  <a:pt x="460" y="291"/>
                </a:lnTo>
                <a:lnTo>
                  <a:pt x="456" y="287"/>
                </a:lnTo>
                <a:lnTo>
                  <a:pt x="452" y="283"/>
                </a:lnTo>
                <a:lnTo>
                  <a:pt x="450" y="280"/>
                </a:lnTo>
                <a:lnTo>
                  <a:pt x="443" y="277"/>
                </a:lnTo>
                <a:lnTo>
                  <a:pt x="437" y="275"/>
                </a:lnTo>
                <a:lnTo>
                  <a:pt x="434" y="270"/>
                </a:lnTo>
                <a:lnTo>
                  <a:pt x="432" y="267"/>
                </a:lnTo>
                <a:lnTo>
                  <a:pt x="431" y="263"/>
                </a:lnTo>
                <a:lnTo>
                  <a:pt x="431" y="258"/>
                </a:lnTo>
                <a:lnTo>
                  <a:pt x="431" y="255"/>
                </a:lnTo>
                <a:lnTo>
                  <a:pt x="432" y="253"/>
                </a:lnTo>
                <a:lnTo>
                  <a:pt x="433" y="250"/>
                </a:lnTo>
                <a:lnTo>
                  <a:pt x="433" y="248"/>
                </a:lnTo>
                <a:lnTo>
                  <a:pt x="435" y="244"/>
                </a:lnTo>
                <a:lnTo>
                  <a:pt x="440" y="242"/>
                </a:lnTo>
                <a:lnTo>
                  <a:pt x="443" y="241"/>
                </a:lnTo>
                <a:lnTo>
                  <a:pt x="448" y="240"/>
                </a:lnTo>
                <a:lnTo>
                  <a:pt x="452" y="236"/>
                </a:lnTo>
                <a:lnTo>
                  <a:pt x="456" y="235"/>
                </a:lnTo>
                <a:lnTo>
                  <a:pt x="458" y="233"/>
                </a:lnTo>
                <a:lnTo>
                  <a:pt x="461" y="231"/>
                </a:lnTo>
                <a:lnTo>
                  <a:pt x="462" y="228"/>
                </a:lnTo>
                <a:lnTo>
                  <a:pt x="465" y="226"/>
                </a:lnTo>
                <a:lnTo>
                  <a:pt x="467" y="223"/>
                </a:lnTo>
                <a:lnTo>
                  <a:pt x="467" y="220"/>
                </a:lnTo>
                <a:lnTo>
                  <a:pt x="468" y="217"/>
                </a:lnTo>
                <a:lnTo>
                  <a:pt x="468" y="214"/>
                </a:lnTo>
                <a:lnTo>
                  <a:pt x="468" y="210"/>
                </a:lnTo>
                <a:lnTo>
                  <a:pt x="468" y="206"/>
                </a:lnTo>
                <a:lnTo>
                  <a:pt x="468" y="202"/>
                </a:lnTo>
                <a:lnTo>
                  <a:pt x="466" y="198"/>
                </a:lnTo>
                <a:lnTo>
                  <a:pt x="464" y="193"/>
                </a:lnTo>
                <a:lnTo>
                  <a:pt x="460" y="192"/>
                </a:lnTo>
                <a:lnTo>
                  <a:pt x="457" y="192"/>
                </a:lnTo>
                <a:lnTo>
                  <a:pt x="453" y="192"/>
                </a:lnTo>
                <a:lnTo>
                  <a:pt x="449" y="192"/>
                </a:lnTo>
                <a:lnTo>
                  <a:pt x="444" y="192"/>
                </a:lnTo>
                <a:lnTo>
                  <a:pt x="441" y="192"/>
                </a:lnTo>
                <a:lnTo>
                  <a:pt x="437" y="192"/>
                </a:lnTo>
                <a:lnTo>
                  <a:pt x="435" y="193"/>
                </a:lnTo>
                <a:lnTo>
                  <a:pt x="431" y="194"/>
                </a:lnTo>
                <a:lnTo>
                  <a:pt x="428" y="194"/>
                </a:lnTo>
                <a:lnTo>
                  <a:pt x="425" y="194"/>
                </a:lnTo>
                <a:lnTo>
                  <a:pt x="421" y="194"/>
                </a:lnTo>
                <a:lnTo>
                  <a:pt x="417" y="194"/>
                </a:lnTo>
                <a:lnTo>
                  <a:pt x="415" y="194"/>
                </a:lnTo>
                <a:lnTo>
                  <a:pt x="411" y="194"/>
                </a:lnTo>
                <a:lnTo>
                  <a:pt x="408" y="195"/>
                </a:lnTo>
                <a:lnTo>
                  <a:pt x="406" y="195"/>
                </a:lnTo>
                <a:lnTo>
                  <a:pt x="401" y="197"/>
                </a:lnTo>
                <a:lnTo>
                  <a:pt x="398" y="199"/>
                </a:lnTo>
                <a:lnTo>
                  <a:pt x="393" y="199"/>
                </a:lnTo>
                <a:lnTo>
                  <a:pt x="388" y="199"/>
                </a:lnTo>
                <a:lnTo>
                  <a:pt x="385" y="199"/>
                </a:lnTo>
                <a:lnTo>
                  <a:pt x="385" y="200"/>
                </a:lnTo>
                <a:lnTo>
                  <a:pt x="382" y="203"/>
                </a:lnTo>
                <a:lnTo>
                  <a:pt x="379" y="207"/>
                </a:lnTo>
                <a:lnTo>
                  <a:pt x="376" y="209"/>
                </a:lnTo>
                <a:lnTo>
                  <a:pt x="373" y="210"/>
                </a:lnTo>
                <a:lnTo>
                  <a:pt x="371" y="212"/>
                </a:lnTo>
                <a:lnTo>
                  <a:pt x="367" y="212"/>
                </a:lnTo>
                <a:lnTo>
                  <a:pt x="363" y="211"/>
                </a:lnTo>
                <a:lnTo>
                  <a:pt x="358" y="208"/>
                </a:lnTo>
                <a:lnTo>
                  <a:pt x="357" y="206"/>
                </a:lnTo>
                <a:lnTo>
                  <a:pt x="356" y="205"/>
                </a:lnTo>
                <a:lnTo>
                  <a:pt x="355" y="201"/>
                </a:lnTo>
                <a:lnTo>
                  <a:pt x="355" y="197"/>
                </a:lnTo>
                <a:lnTo>
                  <a:pt x="355" y="193"/>
                </a:lnTo>
                <a:lnTo>
                  <a:pt x="355" y="192"/>
                </a:lnTo>
                <a:lnTo>
                  <a:pt x="355" y="189"/>
                </a:lnTo>
                <a:lnTo>
                  <a:pt x="354" y="185"/>
                </a:lnTo>
                <a:lnTo>
                  <a:pt x="354" y="180"/>
                </a:lnTo>
                <a:lnTo>
                  <a:pt x="355" y="175"/>
                </a:lnTo>
                <a:lnTo>
                  <a:pt x="353" y="173"/>
                </a:lnTo>
                <a:lnTo>
                  <a:pt x="349" y="169"/>
                </a:lnTo>
                <a:lnTo>
                  <a:pt x="347" y="166"/>
                </a:lnTo>
                <a:lnTo>
                  <a:pt x="344" y="164"/>
                </a:lnTo>
                <a:lnTo>
                  <a:pt x="341" y="159"/>
                </a:lnTo>
                <a:lnTo>
                  <a:pt x="339" y="158"/>
                </a:lnTo>
                <a:lnTo>
                  <a:pt x="336" y="156"/>
                </a:lnTo>
                <a:lnTo>
                  <a:pt x="333" y="154"/>
                </a:lnTo>
                <a:lnTo>
                  <a:pt x="331" y="152"/>
                </a:lnTo>
                <a:lnTo>
                  <a:pt x="328" y="152"/>
                </a:lnTo>
                <a:lnTo>
                  <a:pt x="327" y="149"/>
                </a:lnTo>
                <a:lnTo>
                  <a:pt x="322" y="148"/>
                </a:lnTo>
                <a:lnTo>
                  <a:pt x="321" y="145"/>
                </a:lnTo>
                <a:lnTo>
                  <a:pt x="320" y="140"/>
                </a:lnTo>
                <a:lnTo>
                  <a:pt x="319" y="137"/>
                </a:lnTo>
                <a:lnTo>
                  <a:pt x="319" y="134"/>
                </a:lnTo>
                <a:lnTo>
                  <a:pt x="319" y="130"/>
                </a:lnTo>
                <a:lnTo>
                  <a:pt x="319" y="125"/>
                </a:lnTo>
                <a:lnTo>
                  <a:pt x="319" y="123"/>
                </a:lnTo>
                <a:lnTo>
                  <a:pt x="321" y="120"/>
                </a:lnTo>
                <a:lnTo>
                  <a:pt x="324" y="115"/>
                </a:lnTo>
                <a:lnTo>
                  <a:pt x="325" y="113"/>
                </a:lnTo>
                <a:lnTo>
                  <a:pt x="328" y="111"/>
                </a:lnTo>
                <a:lnTo>
                  <a:pt x="331" y="106"/>
                </a:lnTo>
                <a:lnTo>
                  <a:pt x="331" y="104"/>
                </a:lnTo>
                <a:lnTo>
                  <a:pt x="331" y="97"/>
                </a:lnTo>
                <a:lnTo>
                  <a:pt x="330" y="93"/>
                </a:lnTo>
                <a:lnTo>
                  <a:pt x="330" y="89"/>
                </a:lnTo>
                <a:lnTo>
                  <a:pt x="330" y="87"/>
                </a:lnTo>
                <a:lnTo>
                  <a:pt x="330" y="83"/>
                </a:lnTo>
                <a:lnTo>
                  <a:pt x="330" y="80"/>
                </a:lnTo>
                <a:lnTo>
                  <a:pt x="329" y="78"/>
                </a:lnTo>
                <a:lnTo>
                  <a:pt x="328" y="72"/>
                </a:lnTo>
                <a:lnTo>
                  <a:pt x="324" y="72"/>
                </a:lnTo>
                <a:lnTo>
                  <a:pt x="321" y="68"/>
                </a:lnTo>
                <a:lnTo>
                  <a:pt x="319" y="68"/>
                </a:lnTo>
                <a:lnTo>
                  <a:pt x="315" y="66"/>
                </a:lnTo>
                <a:lnTo>
                  <a:pt x="313" y="63"/>
                </a:lnTo>
                <a:lnTo>
                  <a:pt x="312" y="61"/>
                </a:lnTo>
                <a:lnTo>
                  <a:pt x="311" y="57"/>
                </a:lnTo>
                <a:lnTo>
                  <a:pt x="311" y="55"/>
                </a:lnTo>
                <a:lnTo>
                  <a:pt x="311" y="53"/>
                </a:lnTo>
                <a:lnTo>
                  <a:pt x="311" y="48"/>
                </a:lnTo>
                <a:lnTo>
                  <a:pt x="311" y="46"/>
                </a:lnTo>
                <a:lnTo>
                  <a:pt x="312" y="44"/>
                </a:lnTo>
                <a:lnTo>
                  <a:pt x="312" y="39"/>
                </a:lnTo>
                <a:lnTo>
                  <a:pt x="312" y="37"/>
                </a:lnTo>
                <a:lnTo>
                  <a:pt x="312" y="34"/>
                </a:lnTo>
                <a:lnTo>
                  <a:pt x="312" y="30"/>
                </a:lnTo>
                <a:lnTo>
                  <a:pt x="314" y="29"/>
                </a:lnTo>
                <a:lnTo>
                  <a:pt x="316" y="27"/>
                </a:lnTo>
                <a:lnTo>
                  <a:pt x="320" y="23"/>
                </a:lnTo>
                <a:lnTo>
                  <a:pt x="319" y="22"/>
                </a:lnTo>
                <a:lnTo>
                  <a:pt x="318" y="21"/>
                </a:lnTo>
                <a:lnTo>
                  <a:pt x="314" y="20"/>
                </a:lnTo>
                <a:lnTo>
                  <a:pt x="312" y="20"/>
                </a:lnTo>
                <a:lnTo>
                  <a:pt x="308" y="20"/>
                </a:lnTo>
                <a:lnTo>
                  <a:pt x="307" y="20"/>
                </a:lnTo>
                <a:lnTo>
                  <a:pt x="304" y="20"/>
                </a:lnTo>
                <a:lnTo>
                  <a:pt x="301" y="20"/>
                </a:lnTo>
                <a:lnTo>
                  <a:pt x="296" y="20"/>
                </a:lnTo>
                <a:lnTo>
                  <a:pt x="294" y="20"/>
                </a:lnTo>
                <a:lnTo>
                  <a:pt x="291" y="20"/>
                </a:lnTo>
                <a:lnTo>
                  <a:pt x="289" y="20"/>
                </a:lnTo>
                <a:lnTo>
                  <a:pt x="286" y="20"/>
                </a:lnTo>
                <a:lnTo>
                  <a:pt x="284" y="18"/>
                </a:lnTo>
                <a:lnTo>
                  <a:pt x="281" y="17"/>
                </a:lnTo>
                <a:lnTo>
                  <a:pt x="279" y="16"/>
                </a:lnTo>
                <a:lnTo>
                  <a:pt x="277" y="14"/>
                </a:lnTo>
                <a:lnTo>
                  <a:pt x="275" y="13"/>
                </a:lnTo>
                <a:lnTo>
                  <a:pt x="271" y="12"/>
                </a:lnTo>
                <a:lnTo>
                  <a:pt x="267" y="11"/>
                </a:lnTo>
                <a:lnTo>
                  <a:pt x="263" y="11"/>
                </a:lnTo>
                <a:lnTo>
                  <a:pt x="260" y="11"/>
                </a:lnTo>
                <a:lnTo>
                  <a:pt x="259" y="10"/>
                </a:lnTo>
                <a:lnTo>
                  <a:pt x="256" y="10"/>
                </a:lnTo>
                <a:lnTo>
                  <a:pt x="253" y="9"/>
                </a:lnTo>
                <a:lnTo>
                  <a:pt x="251" y="9"/>
                </a:lnTo>
                <a:lnTo>
                  <a:pt x="248" y="7"/>
                </a:lnTo>
                <a:lnTo>
                  <a:pt x="247" y="5"/>
                </a:lnTo>
                <a:lnTo>
                  <a:pt x="245" y="3"/>
                </a:lnTo>
                <a:lnTo>
                  <a:pt x="243" y="2"/>
                </a:lnTo>
                <a:lnTo>
                  <a:pt x="241" y="1"/>
                </a:lnTo>
                <a:lnTo>
                  <a:pt x="239" y="0"/>
                </a:lnTo>
                <a:lnTo>
                  <a:pt x="239" y="10"/>
                </a:lnTo>
                <a:lnTo>
                  <a:pt x="236" y="13"/>
                </a:lnTo>
                <a:lnTo>
                  <a:pt x="232" y="16"/>
                </a:lnTo>
                <a:lnTo>
                  <a:pt x="227" y="17"/>
                </a:lnTo>
                <a:lnTo>
                  <a:pt x="221" y="20"/>
                </a:lnTo>
                <a:lnTo>
                  <a:pt x="220" y="23"/>
                </a:lnTo>
                <a:lnTo>
                  <a:pt x="220" y="28"/>
                </a:lnTo>
                <a:lnTo>
                  <a:pt x="219" y="34"/>
                </a:lnTo>
                <a:lnTo>
                  <a:pt x="218" y="37"/>
                </a:lnTo>
                <a:lnTo>
                  <a:pt x="218" y="42"/>
                </a:lnTo>
                <a:lnTo>
                  <a:pt x="219" y="47"/>
                </a:lnTo>
                <a:lnTo>
                  <a:pt x="219" y="52"/>
                </a:lnTo>
                <a:lnTo>
                  <a:pt x="219" y="55"/>
                </a:lnTo>
                <a:lnTo>
                  <a:pt x="219" y="61"/>
                </a:lnTo>
                <a:lnTo>
                  <a:pt x="219" y="68"/>
                </a:lnTo>
                <a:lnTo>
                  <a:pt x="219" y="73"/>
                </a:lnTo>
                <a:lnTo>
                  <a:pt x="219" y="79"/>
                </a:lnTo>
                <a:lnTo>
                  <a:pt x="221" y="85"/>
                </a:lnTo>
                <a:lnTo>
                  <a:pt x="221" y="88"/>
                </a:lnTo>
                <a:lnTo>
                  <a:pt x="217" y="93"/>
                </a:lnTo>
                <a:lnTo>
                  <a:pt x="211" y="97"/>
                </a:lnTo>
                <a:lnTo>
                  <a:pt x="204" y="97"/>
                </a:lnTo>
                <a:lnTo>
                  <a:pt x="198" y="98"/>
                </a:lnTo>
                <a:lnTo>
                  <a:pt x="189" y="99"/>
                </a:lnTo>
                <a:lnTo>
                  <a:pt x="183" y="99"/>
                </a:lnTo>
                <a:lnTo>
                  <a:pt x="175" y="99"/>
                </a:lnTo>
                <a:lnTo>
                  <a:pt x="170" y="99"/>
                </a:lnTo>
                <a:lnTo>
                  <a:pt x="161" y="99"/>
                </a:lnTo>
                <a:lnTo>
                  <a:pt x="156" y="99"/>
                </a:lnTo>
                <a:lnTo>
                  <a:pt x="150" y="99"/>
                </a:lnTo>
                <a:lnTo>
                  <a:pt x="144" y="99"/>
                </a:lnTo>
                <a:lnTo>
                  <a:pt x="140" y="99"/>
                </a:lnTo>
                <a:lnTo>
                  <a:pt x="133" y="99"/>
                </a:lnTo>
                <a:lnTo>
                  <a:pt x="130" y="99"/>
                </a:lnTo>
                <a:lnTo>
                  <a:pt x="123" y="100"/>
                </a:lnTo>
                <a:lnTo>
                  <a:pt x="118" y="104"/>
                </a:lnTo>
                <a:lnTo>
                  <a:pt x="117" y="109"/>
                </a:lnTo>
                <a:lnTo>
                  <a:pt x="114" y="115"/>
                </a:lnTo>
                <a:lnTo>
                  <a:pt x="110" y="117"/>
                </a:lnTo>
                <a:lnTo>
                  <a:pt x="106" y="120"/>
                </a:lnTo>
                <a:lnTo>
                  <a:pt x="105" y="123"/>
                </a:lnTo>
                <a:lnTo>
                  <a:pt x="101" y="128"/>
                </a:lnTo>
                <a:lnTo>
                  <a:pt x="101" y="129"/>
                </a:lnTo>
                <a:lnTo>
                  <a:pt x="101" y="131"/>
                </a:lnTo>
                <a:lnTo>
                  <a:pt x="98" y="133"/>
                </a:lnTo>
                <a:lnTo>
                  <a:pt x="96" y="137"/>
                </a:lnTo>
                <a:lnTo>
                  <a:pt x="92" y="141"/>
                </a:lnTo>
                <a:lnTo>
                  <a:pt x="89" y="147"/>
                </a:lnTo>
                <a:lnTo>
                  <a:pt x="88" y="150"/>
                </a:lnTo>
                <a:lnTo>
                  <a:pt x="84" y="155"/>
                </a:lnTo>
                <a:lnTo>
                  <a:pt x="82" y="159"/>
                </a:lnTo>
                <a:lnTo>
                  <a:pt x="81" y="163"/>
                </a:lnTo>
                <a:lnTo>
                  <a:pt x="78" y="168"/>
                </a:lnTo>
                <a:lnTo>
                  <a:pt x="75" y="173"/>
                </a:lnTo>
                <a:lnTo>
                  <a:pt x="72" y="176"/>
                </a:lnTo>
                <a:lnTo>
                  <a:pt x="70" y="181"/>
                </a:lnTo>
                <a:lnTo>
                  <a:pt x="65" y="182"/>
                </a:lnTo>
                <a:lnTo>
                  <a:pt x="59" y="182"/>
                </a:lnTo>
                <a:lnTo>
                  <a:pt x="56" y="182"/>
                </a:lnTo>
                <a:lnTo>
                  <a:pt x="50" y="182"/>
                </a:lnTo>
                <a:lnTo>
                  <a:pt x="46" y="182"/>
                </a:lnTo>
                <a:lnTo>
                  <a:pt x="43" y="182"/>
                </a:lnTo>
                <a:lnTo>
                  <a:pt x="38" y="182"/>
                </a:lnTo>
                <a:lnTo>
                  <a:pt x="33" y="182"/>
                </a:lnTo>
                <a:lnTo>
                  <a:pt x="29" y="182"/>
                </a:lnTo>
                <a:lnTo>
                  <a:pt x="23" y="184"/>
                </a:lnTo>
                <a:lnTo>
                  <a:pt x="19" y="189"/>
                </a:lnTo>
                <a:lnTo>
                  <a:pt x="18" y="195"/>
                </a:lnTo>
                <a:lnTo>
                  <a:pt x="18" y="200"/>
                </a:lnTo>
                <a:lnTo>
                  <a:pt x="18" y="203"/>
                </a:lnTo>
                <a:lnTo>
                  <a:pt x="13" y="207"/>
                </a:lnTo>
                <a:lnTo>
                  <a:pt x="9" y="209"/>
                </a:lnTo>
                <a:lnTo>
                  <a:pt x="5" y="211"/>
                </a:lnTo>
                <a:lnTo>
                  <a:pt x="1" y="215"/>
                </a:lnTo>
                <a:lnTo>
                  <a:pt x="0" y="218"/>
                </a:lnTo>
                <a:lnTo>
                  <a:pt x="0" y="223"/>
                </a:lnTo>
                <a:lnTo>
                  <a:pt x="0" y="227"/>
                </a:lnTo>
                <a:lnTo>
                  <a:pt x="0" y="231"/>
                </a:lnTo>
                <a:lnTo>
                  <a:pt x="1" y="237"/>
                </a:lnTo>
                <a:lnTo>
                  <a:pt x="3" y="238"/>
                </a:lnTo>
                <a:lnTo>
                  <a:pt x="4" y="241"/>
                </a:lnTo>
                <a:lnTo>
                  <a:pt x="5" y="243"/>
                </a:lnTo>
                <a:lnTo>
                  <a:pt x="5" y="249"/>
                </a:lnTo>
                <a:lnTo>
                  <a:pt x="7" y="253"/>
                </a:lnTo>
                <a:lnTo>
                  <a:pt x="7" y="261"/>
                </a:lnTo>
                <a:lnTo>
                  <a:pt x="9" y="268"/>
                </a:lnTo>
                <a:lnTo>
                  <a:pt x="9" y="272"/>
                </a:lnTo>
                <a:lnTo>
                  <a:pt x="6" y="276"/>
                </a:lnTo>
                <a:lnTo>
                  <a:pt x="11" y="279"/>
                </a:lnTo>
                <a:lnTo>
                  <a:pt x="15" y="279"/>
                </a:lnTo>
                <a:lnTo>
                  <a:pt x="21" y="284"/>
                </a:lnTo>
                <a:lnTo>
                  <a:pt x="29" y="287"/>
                </a:lnTo>
                <a:lnTo>
                  <a:pt x="33" y="289"/>
                </a:lnTo>
                <a:lnTo>
                  <a:pt x="37" y="289"/>
                </a:lnTo>
                <a:lnTo>
                  <a:pt x="43" y="289"/>
                </a:lnTo>
                <a:lnTo>
                  <a:pt x="48" y="289"/>
                </a:lnTo>
                <a:lnTo>
                  <a:pt x="54" y="289"/>
                </a:lnTo>
                <a:lnTo>
                  <a:pt x="58" y="291"/>
                </a:lnTo>
                <a:lnTo>
                  <a:pt x="63" y="291"/>
                </a:lnTo>
                <a:lnTo>
                  <a:pt x="69" y="291"/>
                </a:lnTo>
                <a:lnTo>
                  <a:pt x="73" y="291"/>
                </a:lnTo>
                <a:lnTo>
                  <a:pt x="79" y="291"/>
                </a:lnTo>
                <a:lnTo>
                  <a:pt x="84" y="291"/>
                </a:lnTo>
                <a:lnTo>
                  <a:pt x="88" y="291"/>
                </a:lnTo>
                <a:lnTo>
                  <a:pt x="92" y="291"/>
                </a:lnTo>
                <a:lnTo>
                  <a:pt x="99" y="291"/>
                </a:lnTo>
                <a:lnTo>
                  <a:pt x="104" y="291"/>
                </a:lnTo>
                <a:lnTo>
                  <a:pt x="110" y="291"/>
                </a:lnTo>
                <a:lnTo>
                  <a:pt x="114" y="291"/>
                </a:lnTo>
                <a:lnTo>
                  <a:pt x="118" y="291"/>
                </a:lnTo>
                <a:lnTo>
                  <a:pt x="123" y="291"/>
                </a:lnTo>
                <a:lnTo>
                  <a:pt x="126" y="294"/>
                </a:lnTo>
                <a:lnTo>
                  <a:pt x="134" y="297"/>
                </a:lnTo>
                <a:lnTo>
                  <a:pt x="139" y="300"/>
                </a:lnTo>
                <a:lnTo>
                  <a:pt x="143" y="302"/>
                </a:lnTo>
                <a:lnTo>
                  <a:pt x="143" y="301"/>
                </a:lnTo>
                <a:lnTo>
                  <a:pt x="144" y="302"/>
                </a:lnTo>
                <a:lnTo>
                  <a:pt x="147" y="303"/>
                </a:lnTo>
                <a:lnTo>
                  <a:pt x="151" y="308"/>
                </a:lnTo>
                <a:lnTo>
                  <a:pt x="157" y="310"/>
                </a:lnTo>
                <a:lnTo>
                  <a:pt x="164" y="314"/>
                </a:lnTo>
                <a:lnTo>
                  <a:pt x="170" y="320"/>
                </a:lnTo>
                <a:lnTo>
                  <a:pt x="173" y="324"/>
                </a:lnTo>
                <a:lnTo>
                  <a:pt x="177" y="328"/>
                </a:lnTo>
                <a:lnTo>
                  <a:pt x="179" y="332"/>
                </a:lnTo>
                <a:lnTo>
                  <a:pt x="183" y="337"/>
                </a:lnTo>
                <a:lnTo>
                  <a:pt x="186" y="340"/>
                </a:lnTo>
                <a:lnTo>
                  <a:pt x="191" y="343"/>
                </a:lnTo>
                <a:lnTo>
                  <a:pt x="195" y="345"/>
                </a:lnTo>
                <a:lnTo>
                  <a:pt x="199" y="348"/>
                </a:lnTo>
                <a:lnTo>
                  <a:pt x="202" y="352"/>
                </a:lnTo>
                <a:lnTo>
                  <a:pt x="207" y="355"/>
                </a:lnTo>
                <a:lnTo>
                  <a:pt x="212" y="357"/>
                </a:lnTo>
                <a:lnTo>
                  <a:pt x="217" y="362"/>
                </a:lnTo>
                <a:lnTo>
                  <a:pt x="220" y="369"/>
                </a:lnTo>
                <a:lnTo>
                  <a:pt x="225" y="370"/>
                </a:lnTo>
                <a:lnTo>
                  <a:pt x="229" y="370"/>
                </a:lnTo>
                <a:lnTo>
                  <a:pt x="233" y="370"/>
                </a:lnTo>
                <a:lnTo>
                  <a:pt x="238" y="370"/>
                </a:lnTo>
                <a:lnTo>
                  <a:pt x="244" y="370"/>
                </a:lnTo>
                <a:lnTo>
                  <a:pt x="248" y="370"/>
                </a:lnTo>
                <a:lnTo>
                  <a:pt x="252" y="370"/>
                </a:lnTo>
                <a:lnTo>
                  <a:pt x="254" y="366"/>
                </a:lnTo>
                <a:lnTo>
                  <a:pt x="255" y="361"/>
                </a:lnTo>
                <a:lnTo>
                  <a:pt x="255" y="355"/>
                </a:lnTo>
                <a:lnTo>
                  <a:pt x="255" y="351"/>
                </a:lnTo>
                <a:lnTo>
                  <a:pt x="255" y="347"/>
                </a:lnTo>
                <a:lnTo>
                  <a:pt x="255" y="340"/>
                </a:lnTo>
                <a:lnTo>
                  <a:pt x="255" y="335"/>
                </a:lnTo>
                <a:lnTo>
                  <a:pt x="255" y="329"/>
                </a:lnTo>
                <a:lnTo>
                  <a:pt x="255" y="324"/>
                </a:lnTo>
                <a:lnTo>
                  <a:pt x="258" y="321"/>
                </a:lnTo>
                <a:lnTo>
                  <a:pt x="263" y="319"/>
                </a:lnTo>
                <a:lnTo>
                  <a:pt x="269" y="319"/>
                </a:lnTo>
                <a:lnTo>
                  <a:pt x="277" y="320"/>
                </a:lnTo>
                <a:lnTo>
                  <a:pt x="285" y="320"/>
                </a:lnTo>
                <a:lnTo>
                  <a:pt x="288" y="320"/>
                </a:lnTo>
                <a:lnTo>
                  <a:pt x="293" y="321"/>
                </a:lnTo>
                <a:lnTo>
                  <a:pt x="295" y="326"/>
                </a:lnTo>
                <a:lnTo>
                  <a:pt x="296" y="326"/>
                </a:lnTo>
                <a:lnTo>
                  <a:pt x="301" y="329"/>
                </a:lnTo>
                <a:lnTo>
                  <a:pt x="305" y="334"/>
                </a:lnTo>
                <a:lnTo>
                  <a:pt x="310" y="338"/>
                </a:lnTo>
                <a:lnTo>
                  <a:pt x="314" y="339"/>
                </a:lnTo>
                <a:lnTo>
                  <a:pt x="319" y="339"/>
                </a:lnTo>
                <a:lnTo>
                  <a:pt x="322" y="340"/>
                </a:lnTo>
                <a:lnTo>
                  <a:pt x="327" y="340"/>
                </a:lnTo>
                <a:lnTo>
                  <a:pt x="331" y="340"/>
                </a:lnTo>
                <a:lnTo>
                  <a:pt x="335" y="340"/>
                </a:lnTo>
                <a:lnTo>
                  <a:pt x="340" y="340"/>
                </a:lnTo>
                <a:lnTo>
                  <a:pt x="345" y="340"/>
                </a:lnTo>
                <a:lnTo>
                  <a:pt x="353" y="340"/>
                </a:lnTo>
                <a:lnTo>
                  <a:pt x="365" y="344"/>
                </a:lnTo>
                <a:lnTo>
                  <a:pt x="370" y="345"/>
                </a:lnTo>
                <a:lnTo>
                  <a:pt x="373" y="349"/>
                </a:lnTo>
                <a:lnTo>
                  <a:pt x="378" y="349"/>
                </a:lnTo>
                <a:lnTo>
                  <a:pt x="381" y="352"/>
                </a:lnTo>
                <a:lnTo>
                  <a:pt x="385" y="353"/>
                </a:lnTo>
                <a:lnTo>
                  <a:pt x="390" y="356"/>
                </a:lnTo>
                <a:lnTo>
                  <a:pt x="393" y="360"/>
                </a:lnTo>
                <a:lnTo>
                  <a:pt x="399" y="363"/>
                </a:lnTo>
                <a:lnTo>
                  <a:pt x="402" y="367"/>
                </a:lnTo>
                <a:lnTo>
                  <a:pt x="405" y="371"/>
                </a:lnTo>
                <a:lnTo>
                  <a:pt x="409" y="374"/>
                </a:lnTo>
                <a:lnTo>
                  <a:pt x="410" y="378"/>
                </a:lnTo>
                <a:lnTo>
                  <a:pt x="416" y="381"/>
                </a:lnTo>
                <a:lnTo>
                  <a:pt x="421" y="382"/>
                </a:lnTo>
                <a:lnTo>
                  <a:pt x="425" y="382"/>
                </a:lnTo>
                <a:lnTo>
                  <a:pt x="432" y="382"/>
                </a:lnTo>
                <a:lnTo>
                  <a:pt x="436" y="382"/>
                </a:lnTo>
                <a:lnTo>
                  <a:pt x="442" y="382"/>
                </a:lnTo>
                <a:lnTo>
                  <a:pt x="450" y="382"/>
                </a:lnTo>
                <a:lnTo>
                  <a:pt x="454" y="382"/>
                </a:lnTo>
                <a:lnTo>
                  <a:pt x="459" y="387"/>
                </a:lnTo>
                <a:lnTo>
                  <a:pt x="461" y="386"/>
                </a:lnTo>
                <a:lnTo>
                  <a:pt x="462" y="387"/>
                </a:lnTo>
                <a:lnTo>
                  <a:pt x="465" y="389"/>
                </a:lnTo>
                <a:lnTo>
                  <a:pt x="468" y="395"/>
                </a:lnTo>
                <a:lnTo>
                  <a:pt x="469" y="399"/>
                </a:lnTo>
                <a:lnTo>
                  <a:pt x="470" y="404"/>
                </a:lnTo>
                <a:lnTo>
                  <a:pt x="475" y="408"/>
                </a:lnTo>
                <a:lnTo>
                  <a:pt x="479" y="412"/>
                </a:lnTo>
                <a:lnTo>
                  <a:pt x="488" y="418"/>
                </a:lnTo>
                <a:lnTo>
                  <a:pt x="492" y="424"/>
                </a:lnTo>
                <a:lnTo>
                  <a:pt x="495" y="429"/>
                </a:lnTo>
                <a:lnTo>
                  <a:pt x="499" y="431"/>
                </a:lnTo>
                <a:lnTo>
                  <a:pt x="503" y="435"/>
                </a:lnTo>
                <a:lnTo>
                  <a:pt x="509" y="438"/>
                </a:lnTo>
                <a:lnTo>
                  <a:pt x="512" y="439"/>
                </a:lnTo>
                <a:lnTo>
                  <a:pt x="519" y="444"/>
                </a:lnTo>
                <a:lnTo>
                  <a:pt x="523" y="444"/>
                </a:lnTo>
                <a:lnTo>
                  <a:pt x="528" y="447"/>
                </a:lnTo>
                <a:lnTo>
                  <a:pt x="531" y="449"/>
                </a:lnTo>
                <a:lnTo>
                  <a:pt x="537" y="449"/>
                </a:lnTo>
                <a:lnTo>
                  <a:pt x="543" y="449"/>
                </a:lnTo>
                <a:lnTo>
                  <a:pt x="547" y="449"/>
                </a:lnTo>
                <a:lnTo>
                  <a:pt x="551" y="449"/>
                </a:lnTo>
                <a:lnTo>
                  <a:pt x="555" y="449"/>
                </a:lnTo>
                <a:lnTo>
                  <a:pt x="561" y="449"/>
                </a:lnTo>
                <a:lnTo>
                  <a:pt x="566" y="450"/>
                </a:lnTo>
                <a:lnTo>
                  <a:pt x="570" y="453"/>
                </a:lnTo>
                <a:lnTo>
                  <a:pt x="574" y="456"/>
                </a:lnTo>
                <a:lnTo>
                  <a:pt x="581" y="461"/>
                </a:lnTo>
                <a:lnTo>
                  <a:pt x="586" y="467"/>
                </a:lnTo>
                <a:lnTo>
                  <a:pt x="587" y="472"/>
                </a:lnTo>
                <a:lnTo>
                  <a:pt x="588" y="477"/>
                </a:lnTo>
                <a:lnTo>
                  <a:pt x="590" y="482"/>
                </a:lnTo>
                <a:lnTo>
                  <a:pt x="590" y="487"/>
                </a:lnTo>
                <a:lnTo>
                  <a:pt x="590" y="496"/>
                </a:lnTo>
                <a:lnTo>
                  <a:pt x="594" y="501"/>
                </a:lnTo>
                <a:lnTo>
                  <a:pt x="595" y="507"/>
                </a:lnTo>
                <a:lnTo>
                  <a:pt x="596" y="511"/>
                </a:lnTo>
                <a:lnTo>
                  <a:pt x="598" y="517"/>
                </a:lnTo>
                <a:lnTo>
                  <a:pt x="599" y="523"/>
                </a:lnTo>
                <a:lnTo>
                  <a:pt x="602" y="528"/>
                </a:lnTo>
                <a:lnTo>
                  <a:pt x="603" y="532"/>
                </a:lnTo>
                <a:lnTo>
                  <a:pt x="605" y="536"/>
                </a:lnTo>
                <a:lnTo>
                  <a:pt x="606" y="539"/>
                </a:lnTo>
                <a:lnTo>
                  <a:pt x="608" y="547"/>
                </a:lnTo>
                <a:lnTo>
                  <a:pt x="610" y="554"/>
                </a:lnTo>
                <a:lnTo>
                  <a:pt x="610" y="561"/>
                </a:lnTo>
                <a:lnTo>
                  <a:pt x="611" y="564"/>
                </a:lnTo>
                <a:lnTo>
                  <a:pt x="611" y="571"/>
                </a:lnTo>
                <a:lnTo>
                  <a:pt x="612" y="577"/>
                </a:lnTo>
                <a:lnTo>
                  <a:pt x="613" y="584"/>
                </a:lnTo>
                <a:lnTo>
                  <a:pt x="619" y="590"/>
                </a:lnTo>
                <a:lnTo>
                  <a:pt x="623" y="595"/>
                </a:lnTo>
                <a:lnTo>
                  <a:pt x="623" y="601"/>
                </a:lnTo>
                <a:lnTo>
                  <a:pt x="624" y="607"/>
                </a:lnTo>
                <a:lnTo>
                  <a:pt x="624" y="613"/>
                </a:lnTo>
                <a:lnTo>
                  <a:pt x="621" y="618"/>
                </a:lnTo>
                <a:lnTo>
                  <a:pt x="617" y="620"/>
                </a:lnTo>
                <a:lnTo>
                  <a:pt x="612" y="621"/>
                </a:lnTo>
                <a:lnTo>
                  <a:pt x="606" y="623"/>
                </a:lnTo>
                <a:lnTo>
                  <a:pt x="602" y="627"/>
                </a:lnTo>
                <a:lnTo>
                  <a:pt x="598" y="627"/>
                </a:lnTo>
                <a:lnTo>
                  <a:pt x="593" y="629"/>
                </a:lnTo>
                <a:lnTo>
                  <a:pt x="588" y="632"/>
                </a:lnTo>
                <a:lnTo>
                  <a:pt x="583" y="639"/>
                </a:lnTo>
                <a:lnTo>
                  <a:pt x="580" y="645"/>
                </a:lnTo>
                <a:lnTo>
                  <a:pt x="580" y="649"/>
                </a:lnTo>
                <a:lnTo>
                  <a:pt x="578" y="654"/>
                </a:lnTo>
                <a:lnTo>
                  <a:pt x="574" y="656"/>
                </a:lnTo>
                <a:lnTo>
                  <a:pt x="570" y="662"/>
                </a:lnTo>
                <a:lnTo>
                  <a:pt x="568" y="666"/>
                </a:lnTo>
                <a:lnTo>
                  <a:pt x="563" y="668"/>
                </a:lnTo>
                <a:lnTo>
                  <a:pt x="556" y="673"/>
                </a:lnTo>
                <a:lnTo>
                  <a:pt x="552" y="675"/>
                </a:lnTo>
                <a:lnTo>
                  <a:pt x="546" y="679"/>
                </a:lnTo>
                <a:lnTo>
                  <a:pt x="543" y="683"/>
                </a:lnTo>
                <a:lnTo>
                  <a:pt x="540" y="688"/>
                </a:lnTo>
                <a:lnTo>
                  <a:pt x="540" y="692"/>
                </a:lnTo>
                <a:lnTo>
                  <a:pt x="540" y="696"/>
                </a:lnTo>
                <a:lnTo>
                  <a:pt x="547" y="702"/>
                </a:lnTo>
                <a:lnTo>
                  <a:pt x="551" y="707"/>
                </a:lnTo>
                <a:lnTo>
                  <a:pt x="556" y="710"/>
                </a:lnTo>
                <a:lnTo>
                  <a:pt x="560" y="715"/>
                </a:lnTo>
                <a:lnTo>
                  <a:pt x="565" y="724"/>
                </a:lnTo>
                <a:lnTo>
                  <a:pt x="564" y="730"/>
                </a:lnTo>
                <a:lnTo>
                  <a:pt x="560" y="732"/>
                </a:lnTo>
                <a:lnTo>
                  <a:pt x="556" y="733"/>
                </a:lnTo>
                <a:lnTo>
                  <a:pt x="552" y="733"/>
                </a:lnTo>
                <a:lnTo>
                  <a:pt x="546" y="733"/>
                </a:lnTo>
                <a:lnTo>
                  <a:pt x="542" y="733"/>
                </a:lnTo>
                <a:lnTo>
                  <a:pt x="538" y="733"/>
                </a:lnTo>
                <a:lnTo>
                  <a:pt x="534" y="733"/>
                </a:lnTo>
                <a:lnTo>
                  <a:pt x="530" y="728"/>
                </a:lnTo>
                <a:lnTo>
                  <a:pt x="527" y="725"/>
                </a:lnTo>
                <a:lnTo>
                  <a:pt x="523" y="722"/>
                </a:lnTo>
                <a:lnTo>
                  <a:pt x="518" y="718"/>
                </a:lnTo>
                <a:lnTo>
                  <a:pt x="513" y="718"/>
                </a:lnTo>
                <a:lnTo>
                  <a:pt x="508" y="718"/>
                </a:lnTo>
                <a:lnTo>
                  <a:pt x="504" y="719"/>
                </a:lnTo>
                <a:lnTo>
                  <a:pt x="499" y="717"/>
                </a:lnTo>
                <a:lnTo>
                  <a:pt x="494" y="717"/>
                </a:lnTo>
                <a:lnTo>
                  <a:pt x="488" y="717"/>
                </a:lnTo>
                <a:lnTo>
                  <a:pt x="483" y="717"/>
                </a:lnTo>
                <a:lnTo>
                  <a:pt x="483" y="716"/>
                </a:lnTo>
                <a:lnTo>
                  <a:pt x="482" y="716"/>
                </a:lnTo>
                <a:lnTo>
                  <a:pt x="479" y="717"/>
                </a:lnTo>
                <a:lnTo>
                  <a:pt x="475" y="721"/>
                </a:lnTo>
                <a:lnTo>
                  <a:pt x="474" y="726"/>
                </a:lnTo>
                <a:lnTo>
                  <a:pt x="475" y="734"/>
                </a:lnTo>
                <a:lnTo>
                  <a:pt x="475" y="740"/>
                </a:lnTo>
                <a:lnTo>
                  <a:pt x="476" y="745"/>
                </a:lnTo>
                <a:lnTo>
                  <a:pt x="477" y="750"/>
                </a:lnTo>
                <a:lnTo>
                  <a:pt x="482" y="754"/>
                </a:lnTo>
                <a:lnTo>
                  <a:pt x="486" y="759"/>
                </a:lnTo>
                <a:lnTo>
                  <a:pt x="488" y="762"/>
                </a:lnTo>
                <a:lnTo>
                  <a:pt x="493" y="766"/>
                </a:lnTo>
                <a:lnTo>
                  <a:pt x="496" y="770"/>
                </a:lnTo>
                <a:lnTo>
                  <a:pt x="502" y="774"/>
                </a:lnTo>
                <a:lnTo>
                  <a:pt x="504" y="778"/>
                </a:lnTo>
                <a:lnTo>
                  <a:pt x="508" y="784"/>
                </a:lnTo>
                <a:lnTo>
                  <a:pt x="511" y="787"/>
                </a:lnTo>
                <a:lnTo>
                  <a:pt x="516" y="791"/>
                </a:lnTo>
                <a:lnTo>
                  <a:pt x="518" y="795"/>
                </a:lnTo>
                <a:lnTo>
                  <a:pt x="525" y="797"/>
                </a:lnTo>
                <a:lnTo>
                  <a:pt x="530" y="802"/>
                </a:lnTo>
                <a:lnTo>
                  <a:pt x="536" y="804"/>
                </a:lnTo>
                <a:lnTo>
                  <a:pt x="540" y="805"/>
                </a:lnTo>
                <a:lnTo>
                  <a:pt x="546" y="805"/>
                </a:lnTo>
                <a:lnTo>
                  <a:pt x="551" y="805"/>
                </a:lnTo>
                <a:lnTo>
                  <a:pt x="556" y="807"/>
                </a:lnTo>
                <a:lnTo>
                  <a:pt x="565" y="807"/>
                </a:lnTo>
                <a:lnTo>
                  <a:pt x="570" y="808"/>
                </a:lnTo>
                <a:lnTo>
                  <a:pt x="576" y="808"/>
                </a:lnTo>
                <a:lnTo>
                  <a:pt x="580" y="803"/>
                </a:lnTo>
                <a:lnTo>
                  <a:pt x="585" y="800"/>
                </a:lnTo>
                <a:lnTo>
                  <a:pt x="586" y="795"/>
                </a:lnTo>
                <a:lnTo>
                  <a:pt x="587" y="791"/>
                </a:lnTo>
                <a:lnTo>
                  <a:pt x="587" y="784"/>
                </a:lnTo>
                <a:lnTo>
                  <a:pt x="587" y="781"/>
                </a:lnTo>
                <a:lnTo>
                  <a:pt x="585" y="775"/>
                </a:lnTo>
                <a:lnTo>
                  <a:pt x="581" y="769"/>
                </a:lnTo>
                <a:lnTo>
                  <a:pt x="580" y="765"/>
                </a:lnTo>
                <a:lnTo>
                  <a:pt x="580" y="761"/>
                </a:lnTo>
                <a:lnTo>
                  <a:pt x="580" y="757"/>
                </a:lnTo>
                <a:lnTo>
                  <a:pt x="580" y="752"/>
                </a:lnTo>
                <a:lnTo>
                  <a:pt x="582" y="749"/>
                </a:lnTo>
                <a:lnTo>
                  <a:pt x="585" y="744"/>
                </a:lnTo>
                <a:lnTo>
                  <a:pt x="590" y="743"/>
                </a:lnTo>
                <a:lnTo>
                  <a:pt x="594" y="742"/>
                </a:lnTo>
                <a:lnTo>
                  <a:pt x="598" y="741"/>
                </a:lnTo>
                <a:lnTo>
                  <a:pt x="603" y="738"/>
                </a:lnTo>
                <a:lnTo>
                  <a:pt x="606" y="738"/>
                </a:lnTo>
                <a:lnTo>
                  <a:pt x="611" y="738"/>
                </a:lnTo>
                <a:lnTo>
                  <a:pt x="617" y="739"/>
                </a:lnTo>
                <a:lnTo>
                  <a:pt x="620" y="743"/>
                </a:lnTo>
                <a:lnTo>
                  <a:pt x="623" y="749"/>
                </a:lnTo>
                <a:lnTo>
                  <a:pt x="623" y="753"/>
                </a:lnTo>
                <a:lnTo>
                  <a:pt x="625" y="757"/>
                </a:lnTo>
                <a:lnTo>
                  <a:pt x="626" y="761"/>
                </a:lnTo>
                <a:lnTo>
                  <a:pt x="631" y="766"/>
                </a:lnTo>
                <a:lnTo>
                  <a:pt x="636" y="766"/>
                </a:lnTo>
                <a:lnTo>
                  <a:pt x="639" y="767"/>
                </a:lnTo>
                <a:lnTo>
                  <a:pt x="645" y="769"/>
                </a:lnTo>
                <a:lnTo>
                  <a:pt x="650" y="773"/>
                </a:lnTo>
                <a:lnTo>
                  <a:pt x="655" y="774"/>
                </a:lnTo>
                <a:lnTo>
                  <a:pt x="658" y="774"/>
                </a:lnTo>
                <a:lnTo>
                  <a:pt x="664" y="777"/>
                </a:lnTo>
                <a:lnTo>
                  <a:pt x="671" y="782"/>
                </a:lnTo>
                <a:lnTo>
                  <a:pt x="674" y="787"/>
                </a:lnTo>
                <a:lnTo>
                  <a:pt x="677" y="793"/>
                </a:lnTo>
                <a:lnTo>
                  <a:pt x="684" y="799"/>
                </a:lnTo>
                <a:lnTo>
                  <a:pt x="685" y="803"/>
                </a:lnTo>
                <a:lnTo>
                  <a:pt x="692" y="805"/>
                </a:lnTo>
                <a:lnTo>
                  <a:pt x="697" y="809"/>
                </a:lnTo>
                <a:lnTo>
                  <a:pt x="699" y="817"/>
                </a:lnTo>
                <a:lnTo>
                  <a:pt x="701" y="821"/>
                </a:lnTo>
                <a:lnTo>
                  <a:pt x="701" y="825"/>
                </a:lnTo>
                <a:lnTo>
                  <a:pt x="701" y="829"/>
                </a:lnTo>
                <a:lnTo>
                  <a:pt x="705" y="837"/>
                </a:lnTo>
                <a:lnTo>
                  <a:pt x="705" y="842"/>
                </a:lnTo>
                <a:lnTo>
                  <a:pt x="710" y="848"/>
                </a:lnTo>
                <a:lnTo>
                  <a:pt x="715" y="853"/>
                </a:lnTo>
                <a:lnTo>
                  <a:pt x="719" y="857"/>
                </a:lnTo>
                <a:lnTo>
                  <a:pt x="724" y="861"/>
                </a:lnTo>
                <a:lnTo>
                  <a:pt x="728" y="863"/>
                </a:lnTo>
                <a:lnTo>
                  <a:pt x="732" y="868"/>
                </a:lnTo>
                <a:lnTo>
                  <a:pt x="736" y="869"/>
                </a:lnTo>
                <a:lnTo>
                  <a:pt x="740" y="869"/>
                </a:lnTo>
                <a:lnTo>
                  <a:pt x="745" y="870"/>
                </a:lnTo>
                <a:lnTo>
                  <a:pt x="751" y="871"/>
                </a:lnTo>
                <a:lnTo>
                  <a:pt x="757" y="871"/>
                </a:lnTo>
                <a:lnTo>
                  <a:pt x="761" y="871"/>
                </a:lnTo>
                <a:lnTo>
                  <a:pt x="765" y="871"/>
                </a:lnTo>
                <a:lnTo>
                  <a:pt x="770" y="871"/>
                </a:lnTo>
                <a:lnTo>
                  <a:pt x="775" y="871"/>
                </a:lnTo>
                <a:lnTo>
                  <a:pt x="778" y="868"/>
                </a:lnTo>
                <a:lnTo>
                  <a:pt x="783" y="867"/>
                </a:lnTo>
                <a:lnTo>
                  <a:pt x="784" y="862"/>
                </a:lnTo>
                <a:lnTo>
                  <a:pt x="788" y="861"/>
                </a:lnTo>
                <a:lnTo>
                  <a:pt x="793" y="859"/>
                </a:lnTo>
                <a:lnTo>
                  <a:pt x="796" y="855"/>
                </a:lnTo>
                <a:lnTo>
                  <a:pt x="802" y="856"/>
                </a:lnTo>
                <a:lnTo>
                  <a:pt x="809" y="854"/>
                </a:lnTo>
                <a:lnTo>
                  <a:pt x="813" y="851"/>
                </a:lnTo>
                <a:lnTo>
                  <a:pt x="818" y="847"/>
                </a:lnTo>
                <a:lnTo>
                  <a:pt x="819" y="844"/>
                </a:lnTo>
                <a:lnTo>
                  <a:pt x="820" y="839"/>
                </a:lnTo>
                <a:lnTo>
                  <a:pt x="827" y="833"/>
                </a:lnTo>
                <a:lnTo>
                  <a:pt x="827" y="828"/>
                </a:lnTo>
                <a:lnTo>
                  <a:pt x="826" y="821"/>
                </a:lnTo>
                <a:lnTo>
                  <a:pt x="821" y="819"/>
                </a:lnTo>
                <a:lnTo>
                  <a:pt x="819" y="814"/>
                </a:lnTo>
                <a:lnTo>
                  <a:pt x="814" y="813"/>
                </a:lnTo>
                <a:lnTo>
                  <a:pt x="811" y="808"/>
                </a:lnTo>
                <a:lnTo>
                  <a:pt x="810" y="803"/>
                </a:lnTo>
                <a:lnTo>
                  <a:pt x="808" y="800"/>
                </a:lnTo>
                <a:lnTo>
                  <a:pt x="810" y="795"/>
                </a:lnTo>
                <a:lnTo>
                  <a:pt x="813" y="793"/>
                </a:lnTo>
                <a:lnTo>
                  <a:pt x="818" y="793"/>
                </a:lnTo>
                <a:lnTo>
                  <a:pt x="823" y="793"/>
                </a:lnTo>
                <a:lnTo>
                  <a:pt x="827" y="793"/>
                </a:lnTo>
                <a:lnTo>
                  <a:pt x="832" y="794"/>
                </a:lnTo>
                <a:lnTo>
                  <a:pt x="836" y="794"/>
                </a:lnTo>
                <a:lnTo>
                  <a:pt x="840" y="794"/>
                </a:lnTo>
                <a:lnTo>
                  <a:pt x="846" y="794"/>
                </a:lnTo>
                <a:lnTo>
                  <a:pt x="855" y="794"/>
                </a:lnTo>
                <a:lnTo>
                  <a:pt x="860" y="791"/>
                </a:lnTo>
                <a:lnTo>
                  <a:pt x="862" y="786"/>
                </a:lnTo>
                <a:lnTo>
                  <a:pt x="863" y="782"/>
                </a:lnTo>
                <a:lnTo>
                  <a:pt x="863" y="777"/>
                </a:lnTo>
                <a:lnTo>
                  <a:pt x="863" y="771"/>
                </a:lnTo>
                <a:lnTo>
                  <a:pt x="863" y="767"/>
                </a:lnTo>
                <a:lnTo>
                  <a:pt x="863" y="762"/>
                </a:lnTo>
                <a:lnTo>
                  <a:pt x="863" y="758"/>
                </a:lnTo>
                <a:lnTo>
                  <a:pt x="863" y="753"/>
                </a:lnTo>
                <a:lnTo>
                  <a:pt x="861" y="749"/>
                </a:lnTo>
                <a:lnTo>
                  <a:pt x="857" y="745"/>
                </a:lnTo>
                <a:lnTo>
                  <a:pt x="855" y="741"/>
                </a:lnTo>
                <a:lnTo>
                  <a:pt x="853" y="736"/>
                </a:lnTo>
                <a:lnTo>
                  <a:pt x="851" y="733"/>
                </a:lnTo>
                <a:lnTo>
                  <a:pt x="847" y="727"/>
                </a:lnTo>
                <a:lnTo>
                  <a:pt x="847" y="722"/>
                </a:lnTo>
                <a:lnTo>
                  <a:pt x="847" y="717"/>
                </a:lnTo>
                <a:lnTo>
                  <a:pt x="847" y="714"/>
                </a:lnTo>
                <a:lnTo>
                  <a:pt x="847" y="709"/>
                </a:lnTo>
                <a:lnTo>
                  <a:pt x="847" y="705"/>
                </a:lnTo>
                <a:lnTo>
                  <a:pt x="847" y="701"/>
                </a:lnTo>
                <a:lnTo>
                  <a:pt x="847" y="697"/>
                </a:lnTo>
                <a:lnTo>
                  <a:pt x="847" y="692"/>
                </a:lnTo>
                <a:lnTo>
                  <a:pt x="847" y="685"/>
                </a:lnTo>
                <a:lnTo>
                  <a:pt x="848" y="682"/>
                </a:lnTo>
                <a:lnTo>
                  <a:pt x="851" y="678"/>
                </a:lnTo>
                <a:lnTo>
                  <a:pt x="854" y="673"/>
                </a:lnTo>
                <a:lnTo>
                  <a:pt x="858" y="670"/>
                </a:lnTo>
                <a:lnTo>
                  <a:pt x="862" y="670"/>
                </a:lnTo>
                <a:lnTo>
                  <a:pt x="866" y="670"/>
                </a:lnTo>
                <a:lnTo>
                  <a:pt x="872" y="670"/>
                </a:lnTo>
                <a:lnTo>
                  <a:pt x="877" y="670"/>
                </a:lnTo>
                <a:lnTo>
                  <a:pt x="883" y="670"/>
                </a:lnTo>
                <a:lnTo>
                  <a:pt x="887" y="671"/>
                </a:lnTo>
                <a:lnTo>
                  <a:pt x="891" y="674"/>
                </a:lnTo>
                <a:lnTo>
                  <a:pt x="897" y="676"/>
                </a:lnTo>
                <a:lnTo>
                  <a:pt x="904" y="681"/>
                </a:lnTo>
                <a:lnTo>
                  <a:pt x="907" y="681"/>
                </a:lnTo>
                <a:lnTo>
                  <a:pt x="916" y="683"/>
                </a:lnTo>
                <a:lnTo>
                  <a:pt x="922" y="685"/>
                </a:lnTo>
                <a:lnTo>
                  <a:pt x="925" y="685"/>
                </a:lnTo>
                <a:lnTo>
                  <a:pt x="932" y="683"/>
                </a:lnTo>
                <a:lnTo>
                  <a:pt x="937" y="680"/>
                </a:lnTo>
                <a:lnTo>
                  <a:pt x="937" y="675"/>
                </a:lnTo>
                <a:lnTo>
                  <a:pt x="937" y="670"/>
                </a:lnTo>
                <a:lnTo>
                  <a:pt x="935" y="665"/>
                </a:lnTo>
                <a:lnTo>
                  <a:pt x="934" y="661"/>
                </a:lnTo>
                <a:lnTo>
                  <a:pt x="934" y="656"/>
                </a:lnTo>
                <a:lnTo>
                  <a:pt x="934" y="653"/>
                </a:lnTo>
                <a:lnTo>
                  <a:pt x="934" y="648"/>
                </a:lnTo>
                <a:lnTo>
                  <a:pt x="938" y="646"/>
                </a:lnTo>
                <a:lnTo>
                  <a:pt x="942" y="644"/>
                </a:lnTo>
                <a:lnTo>
                  <a:pt x="950" y="644"/>
                </a:lnTo>
                <a:lnTo>
                  <a:pt x="956" y="646"/>
                </a:lnTo>
                <a:lnTo>
                  <a:pt x="961" y="649"/>
                </a:lnTo>
                <a:lnTo>
                  <a:pt x="967" y="652"/>
                </a:lnTo>
                <a:lnTo>
                  <a:pt x="974" y="652"/>
                </a:lnTo>
                <a:lnTo>
                  <a:pt x="977" y="652"/>
                </a:lnTo>
                <a:lnTo>
                  <a:pt x="982" y="647"/>
                </a:lnTo>
                <a:lnTo>
                  <a:pt x="985" y="642"/>
                </a:lnTo>
                <a:lnTo>
                  <a:pt x="986" y="639"/>
                </a:lnTo>
                <a:lnTo>
                  <a:pt x="986" y="633"/>
                </a:lnTo>
                <a:lnTo>
                  <a:pt x="986" y="629"/>
                </a:lnTo>
                <a:lnTo>
                  <a:pt x="986" y="625"/>
                </a:lnTo>
                <a:lnTo>
                  <a:pt x="986" y="620"/>
                </a:lnTo>
                <a:lnTo>
                  <a:pt x="985" y="615"/>
                </a:lnTo>
                <a:lnTo>
                  <a:pt x="985" y="612"/>
                </a:lnTo>
                <a:lnTo>
                  <a:pt x="986" y="607"/>
                </a:lnTo>
                <a:lnTo>
                  <a:pt x="986" y="603"/>
                </a:lnTo>
                <a:lnTo>
                  <a:pt x="986" y="599"/>
                </a:lnTo>
                <a:lnTo>
                  <a:pt x="985" y="595"/>
                </a:lnTo>
                <a:lnTo>
                  <a:pt x="985" y="587"/>
                </a:lnTo>
                <a:lnTo>
                  <a:pt x="985" y="582"/>
                </a:lnTo>
                <a:lnTo>
                  <a:pt x="986" y="578"/>
                </a:lnTo>
                <a:lnTo>
                  <a:pt x="987" y="575"/>
                </a:lnTo>
                <a:lnTo>
                  <a:pt x="990" y="570"/>
                </a:lnTo>
                <a:lnTo>
                  <a:pt x="990" y="567"/>
                </a:lnTo>
                <a:lnTo>
                  <a:pt x="989" y="562"/>
                </a:lnTo>
                <a:close/>
              </a:path>
            </a:pathLst>
          </a:custGeom>
          <a:solidFill>
            <a:schemeClr val="accent3">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82" name="Freeform 81"/>
          <p:cNvSpPr>
            <a:spLocks/>
          </p:cNvSpPr>
          <p:nvPr/>
        </p:nvSpPr>
        <p:spPr bwMode="auto">
          <a:xfrm>
            <a:off x="3780097" y="4971367"/>
            <a:ext cx="3467" cy="1668"/>
          </a:xfrm>
          <a:custGeom>
            <a:avLst/>
            <a:gdLst>
              <a:gd name="T0" fmla="*/ 0 w 2"/>
              <a:gd name="T1" fmla="*/ 0 h 1"/>
              <a:gd name="T2" fmla="*/ 0 w 2"/>
              <a:gd name="T3" fmla="*/ 0 h 1"/>
              <a:gd name="T4" fmla="*/ 2147483647 w 2"/>
              <a:gd name="T5" fmla="*/ 0 h 1"/>
              <a:gd name="T6" fmla="*/ 2147483647 w 2"/>
              <a:gd name="T7" fmla="*/ 0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0" y="0"/>
                </a:lnTo>
                <a:lnTo>
                  <a:pt x="2"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83" name="Freeform 82"/>
          <p:cNvSpPr>
            <a:spLocks/>
          </p:cNvSpPr>
          <p:nvPr/>
        </p:nvSpPr>
        <p:spPr bwMode="auto">
          <a:xfrm>
            <a:off x="3903143" y="5089876"/>
            <a:ext cx="3467" cy="1668"/>
          </a:xfrm>
          <a:custGeom>
            <a:avLst/>
            <a:gdLst>
              <a:gd name="T0" fmla="*/ 0 w 2"/>
              <a:gd name="T1" fmla="*/ 0 h 1"/>
              <a:gd name="T2" fmla="*/ 0 w 2"/>
              <a:gd name="T3" fmla="*/ 0 h 1"/>
              <a:gd name="T4" fmla="*/ 2147483647 w 2"/>
              <a:gd name="T5" fmla="*/ 0 h 1"/>
              <a:gd name="T6" fmla="*/ 2147483647 w 2"/>
              <a:gd name="T7" fmla="*/ 0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0" y="0"/>
                </a:lnTo>
                <a:lnTo>
                  <a:pt x="2"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84" name="Freeform 83"/>
          <p:cNvSpPr>
            <a:spLocks/>
          </p:cNvSpPr>
          <p:nvPr/>
        </p:nvSpPr>
        <p:spPr bwMode="auto">
          <a:xfrm>
            <a:off x="3903143" y="5089876"/>
            <a:ext cx="3467" cy="1668"/>
          </a:xfrm>
          <a:custGeom>
            <a:avLst/>
            <a:gdLst>
              <a:gd name="T0" fmla="*/ 0 w 2"/>
              <a:gd name="T1" fmla="*/ 0 h 1"/>
              <a:gd name="T2" fmla="*/ 0 w 2"/>
              <a:gd name="T3" fmla="*/ 0 h 1"/>
              <a:gd name="T4" fmla="*/ 2147483647 w 2"/>
              <a:gd name="T5" fmla="*/ 0 h 1"/>
              <a:gd name="T6" fmla="*/ 2147483647 w 2"/>
              <a:gd name="T7" fmla="*/ 0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0" y="0"/>
                </a:lnTo>
                <a:lnTo>
                  <a:pt x="2"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85" name="Freeform 84"/>
          <p:cNvSpPr>
            <a:spLocks/>
          </p:cNvSpPr>
          <p:nvPr/>
        </p:nvSpPr>
        <p:spPr bwMode="auto">
          <a:xfrm>
            <a:off x="3780097" y="4971367"/>
            <a:ext cx="3467" cy="1668"/>
          </a:xfrm>
          <a:custGeom>
            <a:avLst/>
            <a:gdLst>
              <a:gd name="T0" fmla="*/ 0 w 2"/>
              <a:gd name="T1" fmla="*/ 0 h 1"/>
              <a:gd name="T2" fmla="*/ 0 w 2"/>
              <a:gd name="T3" fmla="*/ 0 h 1"/>
              <a:gd name="T4" fmla="*/ 2147483647 w 2"/>
              <a:gd name="T5" fmla="*/ 0 h 1"/>
              <a:gd name="T6" fmla="*/ 2147483647 w 2"/>
              <a:gd name="T7" fmla="*/ 0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0" y="0"/>
                </a:lnTo>
                <a:lnTo>
                  <a:pt x="2"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86" name="Freeform 85"/>
          <p:cNvSpPr>
            <a:spLocks/>
          </p:cNvSpPr>
          <p:nvPr/>
        </p:nvSpPr>
        <p:spPr bwMode="auto">
          <a:xfrm>
            <a:off x="4982835" y="4737685"/>
            <a:ext cx="1734" cy="1668"/>
          </a:xfrm>
          <a:custGeom>
            <a:avLst/>
            <a:gdLst>
              <a:gd name="T0" fmla="*/ 0 w 1"/>
              <a:gd name="T1" fmla="*/ 0 h 1"/>
              <a:gd name="T2" fmla="*/ 0 w 1"/>
              <a:gd name="T3" fmla="*/ 0 h 1"/>
              <a:gd name="T4" fmla="*/ 2147483647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lnTo>
                  <a:pt x="1"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87" name="Freeform 86"/>
          <p:cNvSpPr>
            <a:spLocks/>
          </p:cNvSpPr>
          <p:nvPr/>
        </p:nvSpPr>
        <p:spPr bwMode="auto">
          <a:xfrm>
            <a:off x="6254894" y="2754740"/>
            <a:ext cx="1734" cy="1668"/>
          </a:xfrm>
          <a:custGeom>
            <a:avLst/>
            <a:gdLst>
              <a:gd name="T0" fmla="*/ 0 w 1"/>
              <a:gd name="T1" fmla="*/ 0 h 1"/>
              <a:gd name="T2" fmla="*/ 2147483647 w 1"/>
              <a:gd name="T3" fmla="*/ 0 h 1"/>
              <a:gd name="T4" fmla="*/ 2147483647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1"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88" name="Rectangle 87"/>
          <p:cNvSpPr>
            <a:spLocks noChangeArrowheads="1"/>
          </p:cNvSpPr>
          <p:nvPr/>
        </p:nvSpPr>
        <p:spPr bwMode="auto">
          <a:xfrm>
            <a:off x="4797398" y="6248263"/>
            <a:ext cx="1734" cy="1668"/>
          </a:xfrm>
          <a:prstGeom prst="rect">
            <a:avLst/>
          </a:prstGeom>
          <a:solidFill>
            <a:schemeClr val="bg1"/>
          </a:solidFill>
          <a:ln w="3175">
            <a:solidFill>
              <a:srgbClr val="4CBCD0"/>
            </a:solidFill>
            <a:miter lim="800000"/>
            <a:headEnd/>
            <a:tailEnd/>
          </a:ln>
        </p:spPr>
        <p:txBody>
          <a:bodyPr/>
          <a:lstStyle/>
          <a:p>
            <a:endParaRPr lang="en-US" sz="1600" dirty="0">
              <a:ea typeface="宋体" pitchFamily="2" charset="-122"/>
            </a:endParaRPr>
          </a:p>
        </p:txBody>
      </p:sp>
      <p:sp>
        <p:nvSpPr>
          <p:cNvPr id="89" name="Freeform 88"/>
          <p:cNvSpPr>
            <a:spLocks/>
          </p:cNvSpPr>
          <p:nvPr/>
        </p:nvSpPr>
        <p:spPr bwMode="auto">
          <a:xfrm>
            <a:off x="4797398" y="6249933"/>
            <a:ext cx="6931" cy="1668"/>
          </a:xfrm>
          <a:custGeom>
            <a:avLst/>
            <a:gdLst>
              <a:gd name="T0" fmla="*/ 0 w 4"/>
              <a:gd name="T1" fmla="*/ 0 h 1"/>
              <a:gd name="T2" fmla="*/ 2147483647 w 4"/>
              <a:gd name="T3" fmla="*/ 2147483647 h 1"/>
              <a:gd name="T4" fmla="*/ 2147483647 w 4"/>
              <a:gd name="T5" fmla="*/ 0 h 1"/>
              <a:gd name="T6" fmla="*/ 0 w 4"/>
              <a:gd name="T7" fmla="*/ 0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0" y="0"/>
                </a:moveTo>
                <a:lnTo>
                  <a:pt x="3" y="1"/>
                </a:lnTo>
                <a:lnTo>
                  <a:pt x="4" y="0"/>
                </a:ln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90" name="Freeform 89"/>
          <p:cNvSpPr>
            <a:spLocks/>
          </p:cNvSpPr>
          <p:nvPr/>
        </p:nvSpPr>
        <p:spPr bwMode="auto">
          <a:xfrm>
            <a:off x="5083352" y="6091364"/>
            <a:ext cx="1734" cy="5007"/>
          </a:xfrm>
          <a:custGeom>
            <a:avLst/>
            <a:gdLst>
              <a:gd name="T0" fmla="*/ 2147483647 w 1"/>
              <a:gd name="T1" fmla="*/ 0 h 3"/>
              <a:gd name="T2" fmla="*/ 2147483647 w 1"/>
              <a:gd name="T3" fmla="*/ 0 h 3"/>
              <a:gd name="T4" fmla="*/ 2147483647 w 1"/>
              <a:gd name="T5" fmla="*/ 0 h 3"/>
              <a:gd name="T6" fmla="*/ 0 w 1"/>
              <a:gd name="T7" fmla="*/ 2147483647 h 3"/>
              <a:gd name="T8" fmla="*/ 0 w 1"/>
              <a:gd name="T9" fmla="*/ 2147483647 h 3"/>
              <a:gd name="T10" fmla="*/ 2147483647 w 1"/>
              <a:gd name="T11" fmla="*/ 2147483647 h 3"/>
              <a:gd name="T12" fmla="*/ 2147483647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0"/>
                </a:lnTo>
                <a:lnTo>
                  <a:pt x="0" y="1"/>
                </a:lnTo>
                <a:lnTo>
                  <a:pt x="1" y="3"/>
                </a:lnTo>
                <a:lnTo>
                  <a:pt x="1"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91" name="Freeform 90"/>
          <p:cNvSpPr>
            <a:spLocks/>
          </p:cNvSpPr>
          <p:nvPr/>
        </p:nvSpPr>
        <p:spPr bwMode="auto">
          <a:xfrm>
            <a:off x="4804330" y="6094702"/>
            <a:ext cx="315415" cy="247034"/>
          </a:xfrm>
          <a:custGeom>
            <a:avLst/>
            <a:gdLst>
              <a:gd name="T0" fmla="*/ 2147483647 w 182"/>
              <a:gd name="T1" fmla="*/ 2147483647 h 148"/>
              <a:gd name="T2" fmla="*/ 2147483647 w 182"/>
              <a:gd name="T3" fmla="*/ 2147483647 h 148"/>
              <a:gd name="T4" fmla="*/ 2147483647 w 182"/>
              <a:gd name="T5" fmla="*/ 2147483647 h 148"/>
              <a:gd name="T6" fmla="*/ 2147483647 w 182"/>
              <a:gd name="T7" fmla="*/ 2147483647 h 148"/>
              <a:gd name="T8" fmla="*/ 2147483647 w 182"/>
              <a:gd name="T9" fmla="*/ 2147483647 h 148"/>
              <a:gd name="T10" fmla="*/ 2147483647 w 182"/>
              <a:gd name="T11" fmla="*/ 0 h 148"/>
              <a:gd name="T12" fmla="*/ 2147483647 w 182"/>
              <a:gd name="T13" fmla="*/ 0 h 148"/>
              <a:gd name="T14" fmla="*/ 2147483647 w 182"/>
              <a:gd name="T15" fmla="*/ 0 h 148"/>
              <a:gd name="T16" fmla="*/ 2147483647 w 182"/>
              <a:gd name="T17" fmla="*/ 0 h 148"/>
              <a:gd name="T18" fmla="*/ 2147483647 w 182"/>
              <a:gd name="T19" fmla="*/ 0 h 148"/>
              <a:gd name="T20" fmla="*/ 2147483647 w 182"/>
              <a:gd name="T21" fmla="*/ 0 h 148"/>
              <a:gd name="T22" fmla="*/ 2147483647 w 182"/>
              <a:gd name="T23" fmla="*/ 2147483647 h 148"/>
              <a:gd name="T24" fmla="*/ 2147483647 w 182"/>
              <a:gd name="T25" fmla="*/ 2147483647 h 148"/>
              <a:gd name="T26" fmla="*/ 2147483647 w 182"/>
              <a:gd name="T27" fmla="*/ 2147483647 h 148"/>
              <a:gd name="T28" fmla="*/ 2147483647 w 182"/>
              <a:gd name="T29" fmla="*/ 2147483647 h 148"/>
              <a:gd name="T30" fmla="*/ 2147483647 w 182"/>
              <a:gd name="T31" fmla="*/ 2147483647 h 148"/>
              <a:gd name="T32" fmla="*/ 2147483647 w 182"/>
              <a:gd name="T33" fmla="*/ 2147483647 h 148"/>
              <a:gd name="T34" fmla="*/ 2147483647 w 182"/>
              <a:gd name="T35" fmla="*/ 2147483647 h 148"/>
              <a:gd name="T36" fmla="*/ 2147483647 w 182"/>
              <a:gd name="T37" fmla="*/ 2147483647 h 148"/>
              <a:gd name="T38" fmla="*/ 2147483647 w 182"/>
              <a:gd name="T39" fmla="*/ 2147483647 h 148"/>
              <a:gd name="T40" fmla="*/ 2147483647 w 182"/>
              <a:gd name="T41" fmla="*/ 2147483647 h 148"/>
              <a:gd name="T42" fmla="*/ 2147483647 w 182"/>
              <a:gd name="T43" fmla="*/ 2147483647 h 148"/>
              <a:gd name="T44" fmla="*/ 2147483647 w 182"/>
              <a:gd name="T45" fmla="*/ 2147483647 h 148"/>
              <a:gd name="T46" fmla="*/ 2147483647 w 182"/>
              <a:gd name="T47" fmla="*/ 2147483647 h 148"/>
              <a:gd name="T48" fmla="*/ 2147483647 w 182"/>
              <a:gd name="T49" fmla="*/ 2147483647 h 148"/>
              <a:gd name="T50" fmla="*/ 2147483647 w 182"/>
              <a:gd name="T51" fmla="*/ 2147483647 h 148"/>
              <a:gd name="T52" fmla="*/ 2147483647 w 182"/>
              <a:gd name="T53" fmla="*/ 2147483647 h 148"/>
              <a:gd name="T54" fmla="*/ 2147483647 w 182"/>
              <a:gd name="T55" fmla="*/ 2147483647 h 148"/>
              <a:gd name="T56" fmla="*/ 0 w 182"/>
              <a:gd name="T57" fmla="*/ 2147483647 h 148"/>
              <a:gd name="T58" fmla="*/ 0 w 182"/>
              <a:gd name="T59" fmla="*/ 2147483647 h 148"/>
              <a:gd name="T60" fmla="*/ 0 w 182"/>
              <a:gd name="T61" fmla="*/ 2147483647 h 148"/>
              <a:gd name="T62" fmla="*/ 0 w 182"/>
              <a:gd name="T63" fmla="*/ 2147483647 h 148"/>
              <a:gd name="T64" fmla="*/ 2147483647 w 182"/>
              <a:gd name="T65" fmla="*/ 2147483647 h 148"/>
              <a:gd name="T66" fmla="*/ 2147483647 w 182"/>
              <a:gd name="T67" fmla="*/ 2147483647 h 148"/>
              <a:gd name="T68" fmla="*/ 2147483647 w 182"/>
              <a:gd name="T69" fmla="*/ 2147483647 h 148"/>
              <a:gd name="T70" fmla="*/ 2147483647 w 182"/>
              <a:gd name="T71" fmla="*/ 2147483647 h 148"/>
              <a:gd name="T72" fmla="*/ 2147483647 w 182"/>
              <a:gd name="T73" fmla="*/ 2147483647 h 148"/>
              <a:gd name="T74" fmla="*/ 2147483647 w 182"/>
              <a:gd name="T75" fmla="*/ 2147483647 h 148"/>
              <a:gd name="T76" fmla="*/ 2147483647 w 182"/>
              <a:gd name="T77" fmla="*/ 2147483647 h 148"/>
              <a:gd name="T78" fmla="*/ 2147483647 w 182"/>
              <a:gd name="T79" fmla="*/ 2147483647 h 148"/>
              <a:gd name="T80" fmla="*/ 2147483647 w 182"/>
              <a:gd name="T81" fmla="*/ 2147483647 h 148"/>
              <a:gd name="T82" fmla="*/ 2147483647 w 182"/>
              <a:gd name="T83" fmla="*/ 2147483647 h 148"/>
              <a:gd name="T84" fmla="*/ 2147483647 w 182"/>
              <a:gd name="T85" fmla="*/ 2147483647 h 148"/>
              <a:gd name="T86" fmla="*/ 2147483647 w 182"/>
              <a:gd name="T87" fmla="*/ 2147483647 h 148"/>
              <a:gd name="T88" fmla="*/ 2147483647 w 182"/>
              <a:gd name="T89" fmla="*/ 2147483647 h 148"/>
              <a:gd name="T90" fmla="*/ 2147483647 w 182"/>
              <a:gd name="T91" fmla="*/ 2147483647 h 148"/>
              <a:gd name="T92" fmla="*/ 2147483647 w 182"/>
              <a:gd name="T93" fmla="*/ 2147483647 h 148"/>
              <a:gd name="T94" fmla="*/ 2147483647 w 182"/>
              <a:gd name="T95" fmla="*/ 2147483647 h 148"/>
              <a:gd name="T96" fmla="*/ 2147483647 w 182"/>
              <a:gd name="T97" fmla="*/ 2147483647 h 148"/>
              <a:gd name="T98" fmla="*/ 2147483647 w 182"/>
              <a:gd name="T99" fmla="*/ 2147483647 h 148"/>
              <a:gd name="T100" fmla="*/ 2147483647 w 182"/>
              <a:gd name="T101" fmla="*/ 2147483647 h 148"/>
              <a:gd name="T102" fmla="*/ 2147483647 w 182"/>
              <a:gd name="T103" fmla="*/ 2147483647 h 148"/>
              <a:gd name="T104" fmla="*/ 2147483647 w 182"/>
              <a:gd name="T105" fmla="*/ 2147483647 h 148"/>
              <a:gd name="T106" fmla="*/ 2147483647 w 182"/>
              <a:gd name="T107" fmla="*/ 2147483647 h 148"/>
              <a:gd name="T108" fmla="*/ 2147483647 w 182"/>
              <a:gd name="T109" fmla="*/ 2147483647 h 148"/>
              <a:gd name="T110" fmla="*/ 2147483647 w 182"/>
              <a:gd name="T111" fmla="*/ 2147483647 h 148"/>
              <a:gd name="T112" fmla="*/ 2147483647 w 182"/>
              <a:gd name="T113" fmla="*/ 2147483647 h 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2"/>
              <a:gd name="T172" fmla="*/ 0 h 148"/>
              <a:gd name="T173" fmla="*/ 182 w 182"/>
              <a:gd name="T174" fmla="*/ 148 h 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2" h="148">
                <a:moveTo>
                  <a:pt x="179" y="45"/>
                </a:moveTo>
                <a:lnTo>
                  <a:pt x="179" y="45"/>
                </a:lnTo>
                <a:lnTo>
                  <a:pt x="179" y="43"/>
                </a:lnTo>
                <a:lnTo>
                  <a:pt x="180" y="41"/>
                </a:lnTo>
                <a:lnTo>
                  <a:pt x="181" y="40"/>
                </a:lnTo>
                <a:lnTo>
                  <a:pt x="181" y="37"/>
                </a:lnTo>
                <a:lnTo>
                  <a:pt x="182" y="35"/>
                </a:lnTo>
                <a:lnTo>
                  <a:pt x="182" y="32"/>
                </a:lnTo>
                <a:lnTo>
                  <a:pt x="182" y="30"/>
                </a:lnTo>
                <a:lnTo>
                  <a:pt x="182" y="24"/>
                </a:lnTo>
                <a:lnTo>
                  <a:pt x="182" y="20"/>
                </a:lnTo>
                <a:lnTo>
                  <a:pt x="182" y="17"/>
                </a:lnTo>
                <a:lnTo>
                  <a:pt x="181" y="15"/>
                </a:lnTo>
                <a:lnTo>
                  <a:pt x="179" y="13"/>
                </a:lnTo>
                <a:lnTo>
                  <a:pt x="174" y="10"/>
                </a:lnTo>
                <a:lnTo>
                  <a:pt x="172" y="8"/>
                </a:lnTo>
                <a:lnTo>
                  <a:pt x="172" y="7"/>
                </a:lnTo>
                <a:lnTo>
                  <a:pt x="170" y="6"/>
                </a:lnTo>
                <a:lnTo>
                  <a:pt x="167" y="5"/>
                </a:lnTo>
                <a:lnTo>
                  <a:pt x="165" y="4"/>
                </a:lnTo>
                <a:lnTo>
                  <a:pt x="162" y="1"/>
                </a:lnTo>
                <a:lnTo>
                  <a:pt x="159" y="1"/>
                </a:lnTo>
                <a:lnTo>
                  <a:pt x="155" y="0"/>
                </a:lnTo>
                <a:lnTo>
                  <a:pt x="150" y="0"/>
                </a:lnTo>
                <a:lnTo>
                  <a:pt x="147" y="0"/>
                </a:lnTo>
                <a:lnTo>
                  <a:pt x="145" y="0"/>
                </a:lnTo>
                <a:lnTo>
                  <a:pt x="144" y="0"/>
                </a:lnTo>
                <a:lnTo>
                  <a:pt x="142" y="0"/>
                </a:lnTo>
                <a:lnTo>
                  <a:pt x="140" y="0"/>
                </a:lnTo>
                <a:lnTo>
                  <a:pt x="138" y="0"/>
                </a:lnTo>
                <a:lnTo>
                  <a:pt x="136" y="0"/>
                </a:lnTo>
                <a:lnTo>
                  <a:pt x="135" y="0"/>
                </a:lnTo>
                <a:lnTo>
                  <a:pt x="133" y="0"/>
                </a:lnTo>
                <a:lnTo>
                  <a:pt x="131" y="0"/>
                </a:lnTo>
                <a:lnTo>
                  <a:pt x="125" y="0"/>
                </a:lnTo>
                <a:lnTo>
                  <a:pt x="121" y="0"/>
                </a:lnTo>
                <a:lnTo>
                  <a:pt x="120" y="0"/>
                </a:lnTo>
                <a:lnTo>
                  <a:pt x="119" y="0"/>
                </a:lnTo>
                <a:lnTo>
                  <a:pt x="113" y="1"/>
                </a:lnTo>
                <a:lnTo>
                  <a:pt x="111" y="1"/>
                </a:lnTo>
                <a:lnTo>
                  <a:pt x="109" y="2"/>
                </a:lnTo>
                <a:lnTo>
                  <a:pt x="107" y="2"/>
                </a:lnTo>
                <a:lnTo>
                  <a:pt x="105" y="2"/>
                </a:lnTo>
                <a:lnTo>
                  <a:pt x="103" y="2"/>
                </a:lnTo>
                <a:lnTo>
                  <a:pt x="101" y="2"/>
                </a:lnTo>
                <a:lnTo>
                  <a:pt x="98" y="1"/>
                </a:lnTo>
                <a:lnTo>
                  <a:pt x="97" y="0"/>
                </a:lnTo>
                <a:lnTo>
                  <a:pt x="94" y="1"/>
                </a:lnTo>
                <a:lnTo>
                  <a:pt x="92" y="4"/>
                </a:lnTo>
                <a:lnTo>
                  <a:pt x="90" y="6"/>
                </a:lnTo>
                <a:lnTo>
                  <a:pt x="90" y="7"/>
                </a:lnTo>
                <a:lnTo>
                  <a:pt x="89" y="7"/>
                </a:lnTo>
                <a:lnTo>
                  <a:pt x="87" y="8"/>
                </a:lnTo>
                <a:lnTo>
                  <a:pt x="85" y="10"/>
                </a:lnTo>
                <a:lnTo>
                  <a:pt x="82" y="13"/>
                </a:lnTo>
                <a:lnTo>
                  <a:pt x="81" y="14"/>
                </a:lnTo>
                <a:lnTo>
                  <a:pt x="78" y="15"/>
                </a:lnTo>
                <a:lnTo>
                  <a:pt x="76" y="15"/>
                </a:lnTo>
                <a:lnTo>
                  <a:pt x="72" y="16"/>
                </a:lnTo>
                <a:lnTo>
                  <a:pt x="69" y="16"/>
                </a:lnTo>
                <a:lnTo>
                  <a:pt x="67" y="16"/>
                </a:lnTo>
                <a:lnTo>
                  <a:pt x="62" y="16"/>
                </a:lnTo>
                <a:lnTo>
                  <a:pt x="60" y="16"/>
                </a:lnTo>
                <a:lnTo>
                  <a:pt x="55" y="17"/>
                </a:lnTo>
                <a:lnTo>
                  <a:pt x="50" y="17"/>
                </a:lnTo>
                <a:lnTo>
                  <a:pt x="46" y="17"/>
                </a:lnTo>
                <a:lnTo>
                  <a:pt x="44" y="17"/>
                </a:lnTo>
                <a:lnTo>
                  <a:pt x="43" y="17"/>
                </a:lnTo>
                <a:lnTo>
                  <a:pt x="41" y="17"/>
                </a:lnTo>
                <a:lnTo>
                  <a:pt x="37" y="17"/>
                </a:lnTo>
                <a:lnTo>
                  <a:pt x="35" y="18"/>
                </a:lnTo>
                <a:lnTo>
                  <a:pt x="34" y="20"/>
                </a:lnTo>
                <a:lnTo>
                  <a:pt x="34" y="22"/>
                </a:lnTo>
                <a:lnTo>
                  <a:pt x="33" y="22"/>
                </a:lnTo>
                <a:lnTo>
                  <a:pt x="32" y="22"/>
                </a:lnTo>
                <a:lnTo>
                  <a:pt x="32" y="23"/>
                </a:lnTo>
                <a:lnTo>
                  <a:pt x="32" y="25"/>
                </a:lnTo>
                <a:lnTo>
                  <a:pt x="32" y="27"/>
                </a:lnTo>
                <a:lnTo>
                  <a:pt x="32" y="31"/>
                </a:lnTo>
                <a:lnTo>
                  <a:pt x="32" y="34"/>
                </a:lnTo>
                <a:lnTo>
                  <a:pt x="32" y="37"/>
                </a:lnTo>
                <a:lnTo>
                  <a:pt x="32" y="43"/>
                </a:lnTo>
                <a:lnTo>
                  <a:pt x="30" y="43"/>
                </a:lnTo>
                <a:lnTo>
                  <a:pt x="29" y="48"/>
                </a:lnTo>
                <a:lnTo>
                  <a:pt x="29" y="49"/>
                </a:lnTo>
                <a:lnTo>
                  <a:pt x="28" y="49"/>
                </a:lnTo>
                <a:lnTo>
                  <a:pt x="25" y="50"/>
                </a:lnTo>
                <a:lnTo>
                  <a:pt x="22" y="50"/>
                </a:lnTo>
                <a:lnTo>
                  <a:pt x="21" y="50"/>
                </a:lnTo>
                <a:lnTo>
                  <a:pt x="17" y="51"/>
                </a:lnTo>
                <a:lnTo>
                  <a:pt x="15" y="52"/>
                </a:lnTo>
                <a:lnTo>
                  <a:pt x="9" y="56"/>
                </a:lnTo>
                <a:lnTo>
                  <a:pt x="8" y="57"/>
                </a:lnTo>
                <a:lnTo>
                  <a:pt x="4" y="60"/>
                </a:lnTo>
                <a:lnTo>
                  <a:pt x="4" y="61"/>
                </a:lnTo>
                <a:lnTo>
                  <a:pt x="1" y="62"/>
                </a:lnTo>
                <a:lnTo>
                  <a:pt x="1" y="63"/>
                </a:lnTo>
                <a:lnTo>
                  <a:pt x="1" y="66"/>
                </a:lnTo>
                <a:lnTo>
                  <a:pt x="1" y="68"/>
                </a:lnTo>
                <a:lnTo>
                  <a:pt x="1" y="71"/>
                </a:lnTo>
                <a:lnTo>
                  <a:pt x="1" y="74"/>
                </a:lnTo>
                <a:lnTo>
                  <a:pt x="1" y="77"/>
                </a:lnTo>
                <a:lnTo>
                  <a:pt x="0" y="79"/>
                </a:lnTo>
                <a:lnTo>
                  <a:pt x="0" y="82"/>
                </a:lnTo>
                <a:lnTo>
                  <a:pt x="0" y="86"/>
                </a:lnTo>
                <a:lnTo>
                  <a:pt x="0" y="88"/>
                </a:lnTo>
                <a:lnTo>
                  <a:pt x="0" y="91"/>
                </a:lnTo>
                <a:lnTo>
                  <a:pt x="1" y="91"/>
                </a:lnTo>
                <a:lnTo>
                  <a:pt x="1" y="93"/>
                </a:lnTo>
                <a:lnTo>
                  <a:pt x="0" y="95"/>
                </a:lnTo>
                <a:lnTo>
                  <a:pt x="0" y="100"/>
                </a:lnTo>
                <a:lnTo>
                  <a:pt x="0" y="105"/>
                </a:lnTo>
                <a:lnTo>
                  <a:pt x="0" y="108"/>
                </a:lnTo>
                <a:lnTo>
                  <a:pt x="0" y="109"/>
                </a:lnTo>
                <a:lnTo>
                  <a:pt x="1" y="110"/>
                </a:lnTo>
                <a:lnTo>
                  <a:pt x="3" y="114"/>
                </a:lnTo>
                <a:lnTo>
                  <a:pt x="4" y="117"/>
                </a:lnTo>
                <a:lnTo>
                  <a:pt x="6" y="117"/>
                </a:lnTo>
                <a:lnTo>
                  <a:pt x="6" y="118"/>
                </a:lnTo>
                <a:lnTo>
                  <a:pt x="6" y="120"/>
                </a:lnTo>
                <a:lnTo>
                  <a:pt x="6" y="123"/>
                </a:lnTo>
                <a:lnTo>
                  <a:pt x="6" y="127"/>
                </a:lnTo>
                <a:lnTo>
                  <a:pt x="9" y="129"/>
                </a:lnTo>
                <a:lnTo>
                  <a:pt x="13" y="133"/>
                </a:lnTo>
                <a:lnTo>
                  <a:pt x="16" y="135"/>
                </a:lnTo>
                <a:lnTo>
                  <a:pt x="18" y="135"/>
                </a:lnTo>
                <a:lnTo>
                  <a:pt x="21" y="137"/>
                </a:lnTo>
                <a:lnTo>
                  <a:pt x="24" y="138"/>
                </a:lnTo>
                <a:lnTo>
                  <a:pt x="26" y="138"/>
                </a:lnTo>
                <a:lnTo>
                  <a:pt x="27" y="139"/>
                </a:lnTo>
                <a:lnTo>
                  <a:pt x="29" y="142"/>
                </a:lnTo>
                <a:lnTo>
                  <a:pt x="30" y="142"/>
                </a:lnTo>
                <a:lnTo>
                  <a:pt x="37" y="144"/>
                </a:lnTo>
                <a:lnTo>
                  <a:pt x="39" y="144"/>
                </a:lnTo>
                <a:lnTo>
                  <a:pt x="42" y="145"/>
                </a:lnTo>
                <a:lnTo>
                  <a:pt x="45" y="146"/>
                </a:lnTo>
                <a:lnTo>
                  <a:pt x="46" y="146"/>
                </a:lnTo>
                <a:lnTo>
                  <a:pt x="46" y="147"/>
                </a:lnTo>
                <a:lnTo>
                  <a:pt x="47" y="147"/>
                </a:lnTo>
                <a:lnTo>
                  <a:pt x="49" y="147"/>
                </a:lnTo>
                <a:lnTo>
                  <a:pt x="53" y="147"/>
                </a:lnTo>
                <a:lnTo>
                  <a:pt x="56" y="147"/>
                </a:lnTo>
                <a:lnTo>
                  <a:pt x="58" y="147"/>
                </a:lnTo>
                <a:lnTo>
                  <a:pt x="60" y="147"/>
                </a:lnTo>
                <a:lnTo>
                  <a:pt x="63" y="147"/>
                </a:lnTo>
                <a:lnTo>
                  <a:pt x="66" y="148"/>
                </a:lnTo>
                <a:lnTo>
                  <a:pt x="69" y="148"/>
                </a:lnTo>
                <a:lnTo>
                  <a:pt x="71" y="148"/>
                </a:lnTo>
                <a:lnTo>
                  <a:pt x="73" y="148"/>
                </a:lnTo>
                <a:lnTo>
                  <a:pt x="77" y="148"/>
                </a:lnTo>
                <a:lnTo>
                  <a:pt x="79" y="148"/>
                </a:lnTo>
                <a:lnTo>
                  <a:pt x="80" y="148"/>
                </a:lnTo>
                <a:lnTo>
                  <a:pt x="82" y="147"/>
                </a:lnTo>
                <a:lnTo>
                  <a:pt x="84" y="146"/>
                </a:lnTo>
                <a:lnTo>
                  <a:pt x="85" y="145"/>
                </a:lnTo>
                <a:lnTo>
                  <a:pt x="87" y="144"/>
                </a:lnTo>
                <a:lnTo>
                  <a:pt x="89" y="143"/>
                </a:lnTo>
                <a:lnTo>
                  <a:pt x="92" y="140"/>
                </a:lnTo>
                <a:lnTo>
                  <a:pt x="93" y="138"/>
                </a:lnTo>
                <a:lnTo>
                  <a:pt x="94" y="138"/>
                </a:lnTo>
                <a:lnTo>
                  <a:pt x="96" y="137"/>
                </a:lnTo>
                <a:lnTo>
                  <a:pt x="99" y="134"/>
                </a:lnTo>
                <a:lnTo>
                  <a:pt x="101" y="134"/>
                </a:lnTo>
                <a:lnTo>
                  <a:pt x="103" y="133"/>
                </a:lnTo>
                <a:lnTo>
                  <a:pt x="107" y="131"/>
                </a:lnTo>
                <a:lnTo>
                  <a:pt x="110" y="130"/>
                </a:lnTo>
                <a:lnTo>
                  <a:pt x="112" y="129"/>
                </a:lnTo>
                <a:lnTo>
                  <a:pt x="114" y="127"/>
                </a:lnTo>
                <a:lnTo>
                  <a:pt x="116" y="125"/>
                </a:lnTo>
                <a:lnTo>
                  <a:pt x="118" y="125"/>
                </a:lnTo>
                <a:lnTo>
                  <a:pt x="124" y="123"/>
                </a:lnTo>
                <a:lnTo>
                  <a:pt x="125" y="123"/>
                </a:lnTo>
                <a:lnTo>
                  <a:pt x="129" y="121"/>
                </a:lnTo>
                <a:lnTo>
                  <a:pt x="131" y="120"/>
                </a:lnTo>
                <a:lnTo>
                  <a:pt x="133" y="120"/>
                </a:lnTo>
                <a:lnTo>
                  <a:pt x="135" y="118"/>
                </a:lnTo>
                <a:lnTo>
                  <a:pt x="138" y="116"/>
                </a:lnTo>
                <a:lnTo>
                  <a:pt x="140" y="114"/>
                </a:lnTo>
                <a:lnTo>
                  <a:pt x="142" y="110"/>
                </a:lnTo>
                <a:lnTo>
                  <a:pt x="142" y="108"/>
                </a:lnTo>
                <a:lnTo>
                  <a:pt x="144" y="105"/>
                </a:lnTo>
                <a:lnTo>
                  <a:pt x="145" y="104"/>
                </a:lnTo>
                <a:lnTo>
                  <a:pt x="145" y="101"/>
                </a:lnTo>
                <a:lnTo>
                  <a:pt x="146" y="100"/>
                </a:lnTo>
                <a:lnTo>
                  <a:pt x="146" y="97"/>
                </a:lnTo>
                <a:lnTo>
                  <a:pt x="146" y="94"/>
                </a:lnTo>
                <a:lnTo>
                  <a:pt x="146" y="93"/>
                </a:lnTo>
                <a:lnTo>
                  <a:pt x="146" y="91"/>
                </a:lnTo>
                <a:lnTo>
                  <a:pt x="147" y="91"/>
                </a:lnTo>
                <a:lnTo>
                  <a:pt x="149" y="87"/>
                </a:lnTo>
                <a:lnTo>
                  <a:pt x="150" y="86"/>
                </a:lnTo>
                <a:lnTo>
                  <a:pt x="152" y="84"/>
                </a:lnTo>
                <a:lnTo>
                  <a:pt x="156" y="84"/>
                </a:lnTo>
                <a:lnTo>
                  <a:pt x="155" y="82"/>
                </a:lnTo>
                <a:lnTo>
                  <a:pt x="153" y="82"/>
                </a:lnTo>
                <a:lnTo>
                  <a:pt x="154" y="80"/>
                </a:lnTo>
                <a:lnTo>
                  <a:pt x="156" y="78"/>
                </a:lnTo>
                <a:lnTo>
                  <a:pt x="156" y="77"/>
                </a:lnTo>
                <a:lnTo>
                  <a:pt x="158" y="75"/>
                </a:lnTo>
                <a:lnTo>
                  <a:pt x="161" y="73"/>
                </a:lnTo>
                <a:lnTo>
                  <a:pt x="162" y="71"/>
                </a:lnTo>
                <a:lnTo>
                  <a:pt x="163" y="69"/>
                </a:lnTo>
                <a:lnTo>
                  <a:pt x="165" y="67"/>
                </a:lnTo>
                <a:lnTo>
                  <a:pt x="168" y="62"/>
                </a:lnTo>
                <a:lnTo>
                  <a:pt x="171" y="59"/>
                </a:lnTo>
                <a:lnTo>
                  <a:pt x="173" y="56"/>
                </a:lnTo>
                <a:lnTo>
                  <a:pt x="175" y="53"/>
                </a:lnTo>
                <a:lnTo>
                  <a:pt x="176" y="51"/>
                </a:lnTo>
                <a:lnTo>
                  <a:pt x="176" y="50"/>
                </a:lnTo>
                <a:lnTo>
                  <a:pt x="176" y="49"/>
                </a:lnTo>
                <a:lnTo>
                  <a:pt x="178" y="49"/>
                </a:lnTo>
                <a:lnTo>
                  <a:pt x="179" y="47"/>
                </a:lnTo>
                <a:lnTo>
                  <a:pt x="179" y="45"/>
                </a:lnTo>
                <a:close/>
              </a:path>
            </a:pathLst>
          </a:custGeom>
          <a:solidFill>
            <a:schemeClr val="accent6">
              <a:lumMod val="20000"/>
              <a:lumOff val="80000"/>
            </a:schemeClr>
          </a:solidFill>
          <a:ln w="3175">
            <a:solidFill>
              <a:srgbClr val="4CBCD0"/>
            </a:solidFill>
            <a:round/>
            <a:headEnd/>
            <a:tailEnd/>
          </a:ln>
        </p:spPr>
        <p:txBody>
          <a:bodyPr/>
          <a:lstStyle/>
          <a:p>
            <a:endParaRPr lang="en-US" sz="1600" dirty="0">
              <a:ea typeface="宋体" pitchFamily="2" charset="-122"/>
            </a:endParaRPr>
          </a:p>
        </p:txBody>
      </p:sp>
      <p:sp>
        <p:nvSpPr>
          <p:cNvPr id="92" name="Freeform 91"/>
          <p:cNvSpPr>
            <a:spLocks/>
          </p:cNvSpPr>
          <p:nvPr/>
        </p:nvSpPr>
        <p:spPr bwMode="auto">
          <a:xfrm>
            <a:off x="5622330" y="3303890"/>
            <a:ext cx="51991" cy="45066"/>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2147483647 h 27"/>
              <a:gd name="T10" fmla="*/ 2147483647 w 30"/>
              <a:gd name="T11" fmla="*/ 2147483647 h 27"/>
              <a:gd name="T12" fmla="*/ 2147483647 w 30"/>
              <a:gd name="T13" fmla="*/ 2147483647 h 27"/>
              <a:gd name="T14" fmla="*/ 2147483647 w 30"/>
              <a:gd name="T15" fmla="*/ 0 h 27"/>
              <a:gd name="T16" fmla="*/ 2147483647 w 30"/>
              <a:gd name="T17" fmla="*/ 0 h 27"/>
              <a:gd name="T18" fmla="*/ 2147483647 w 30"/>
              <a:gd name="T19" fmla="*/ 2147483647 h 27"/>
              <a:gd name="T20" fmla="*/ 2147483647 w 30"/>
              <a:gd name="T21" fmla="*/ 2147483647 h 27"/>
              <a:gd name="T22" fmla="*/ 2147483647 w 30"/>
              <a:gd name="T23" fmla="*/ 2147483647 h 27"/>
              <a:gd name="T24" fmla="*/ 0 w 30"/>
              <a:gd name="T25" fmla="*/ 2147483647 h 27"/>
              <a:gd name="T26" fmla="*/ 0 w 30"/>
              <a:gd name="T27" fmla="*/ 2147483647 h 27"/>
              <a:gd name="T28" fmla="*/ 0 w 30"/>
              <a:gd name="T29" fmla="*/ 2147483647 h 27"/>
              <a:gd name="T30" fmla="*/ 0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2147483647 w 30"/>
              <a:gd name="T59" fmla="*/ 2147483647 h 27"/>
              <a:gd name="T60" fmla="*/ 2147483647 w 30"/>
              <a:gd name="T61" fmla="*/ 2147483647 h 27"/>
              <a:gd name="T62" fmla="*/ 2147483647 w 30"/>
              <a:gd name="T63" fmla="*/ 2147483647 h 27"/>
              <a:gd name="T64" fmla="*/ 2147483647 w 30"/>
              <a:gd name="T65" fmla="*/ 2147483647 h 27"/>
              <a:gd name="T66" fmla="*/ 2147483647 w 30"/>
              <a:gd name="T67" fmla="*/ 2147483647 h 27"/>
              <a:gd name="T68" fmla="*/ 2147483647 w 30"/>
              <a:gd name="T69" fmla="*/ 2147483647 h 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
              <a:gd name="T106" fmla="*/ 0 h 27"/>
              <a:gd name="T107" fmla="*/ 30 w 30"/>
              <a:gd name="T108" fmla="*/ 27 h 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 h="27">
                <a:moveTo>
                  <a:pt x="26" y="14"/>
                </a:moveTo>
                <a:lnTo>
                  <a:pt x="26" y="14"/>
                </a:lnTo>
                <a:lnTo>
                  <a:pt x="24" y="13"/>
                </a:lnTo>
                <a:lnTo>
                  <a:pt x="24" y="10"/>
                </a:lnTo>
                <a:lnTo>
                  <a:pt x="22" y="5"/>
                </a:lnTo>
                <a:lnTo>
                  <a:pt x="24" y="0"/>
                </a:lnTo>
                <a:lnTo>
                  <a:pt x="9" y="1"/>
                </a:lnTo>
                <a:lnTo>
                  <a:pt x="3" y="2"/>
                </a:lnTo>
                <a:lnTo>
                  <a:pt x="0" y="4"/>
                </a:lnTo>
                <a:lnTo>
                  <a:pt x="0" y="5"/>
                </a:lnTo>
                <a:lnTo>
                  <a:pt x="0" y="6"/>
                </a:lnTo>
                <a:lnTo>
                  <a:pt x="2" y="9"/>
                </a:lnTo>
                <a:lnTo>
                  <a:pt x="7" y="11"/>
                </a:lnTo>
                <a:lnTo>
                  <a:pt x="11" y="13"/>
                </a:lnTo>
                <a:lnTo>
                  <a:pt x="13" y="15"/>
                </a:lnTo>
                <a:lnTo>
                  <a:pt x="13" y="17"/>
                </a:lnTo>
                <a:lnTo>
                  <a:pt x="18" y="23"/>
                </a:lnTo>
                <a:lnTo>
                  <a:pt x="22" y="26"/>
                </a:lnTo>
                <a:lnTo>
                  <a:pt x="28" y="27"/>
                </a:lnTo>
                <a:lnTo>
                  <a:pt x="30" y="22"/>
                </a:lnTo>
                <a:lnTo>
                  <a:pt x="28" y="19"/>
                </a:lnTo>
                <a:lnTo>
                  <a:pt x="26" y="14"/>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93" name="Freeform 92"/>
          <p:cNvSpPr>
            <a:spLocks/>
          </p:cNvSpPr>
          <p:nvPr/>
        </p:nvSpPr>
        <p:spPr bwMode="auto">
          <a:xfrm>
            <a:off x="6877060" y="2746395"/>
            <a:ext cx="1734" cy="1668"/>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94" name="Freeform 93"/>
          <p:cNvSpPr>
            <a:spLocks/>
          </p:cNvSpPr>
          <p:nvPr/>
        </p:nvSpPr>
        <p:spPr bwMode="auto">
          <a:xfrm>
            <a:off x="6736683" y="2951700"/>
            <a:ext cx="1734" cy="1668"/>
          </a:xfrm>
          <a:custGeom>
            <a:avLst/>
            <a:gdLst>
              <a:gd name="T0" fmla="*/ 0 w 1"/>
              <a:gd name="T1" fmla="*/ 2147483647 h 1"/>
              <a:gd name="T2" fmla="*/ 0 w 1"/>
              <a:gd name="T3" fmla="*/ 2147483647 h 1"/>
              <a:gd name="T4" fmla="*/ 0 w 1"/>
              <a:gd name="T5" fmla="*/ 0 h 1"/>
              <a:gd name="T6" fmla="*/ 0 w 1"/>
              <a:gd name="T7" fmla="*/ 2147483647 h 1"/>
              <a:gd name="T8" fmla="*/ 0 w 1"/>
              <a:gd name="T9" fmla="*/ 2147483647 h 1"/>
              <a:gd name="T10" fmla="*/ 0 w 1"/>
              <a:gd name="T11" fmla="*/ 2147483647 h 1"/>
              <a:gd name="T12" fmla="*/ 0 w 1"/>
              <a:gd name="T13" fmla="*/ 2147483647 h 1"/>
              <a:gd name="T14" fmla="*/ 0 w 1"/>
              <a:gd name="T15" fmla="*/ 2147483647 h 1"/>
              <a:gd name="T16" fmla="*/ 0 w 1"/>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0" y="1"/>
                </a:moveTo>
                <a:lnTo>
                  <a:pt x="0" y="1"/>
                </a:lnTo>
                <a:lnTo>
                  <a:pt x="0" y="0"/>
                </a:lnTo>
                <a:lnTo>
                  <a:pt x="0" y="1"/>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95" name="Freeform 94"/>
          <p:cNvSpPr>
            <a:spLocks/>
          </p:cNvSpPr>
          <p:nvPr/>
        </p:nvSpPr>
        <p:spPr bwMode="auto">
          <a:xfrm>
            <a:off x="6393538" y="2706336"/>
            <a:ext cx="627365" cy="892993"/>
          </a:xfrm>
          <a:custGeom>
            <a:avLst/>
            <a:gdLst>
              <a:gd name="T0" fmla="*/ 2147483647 w 362"/>
              <a:gd name="T1" fmla="*/ 2147483647 h 535"/>
              <a:gd name="T2" fmla="*/ 2147483647 w 362"/>
              <a:gd name="T3" fmla="*/ 2147483647 h 535"/>
              <a:gd name="T4" fmla="*/ 2147483647 w 362"/>
              <a:gd name="T5" fmla="*/ 2147483647 h 535"/>
              <a:gd name="T6" fmla="*/ 2147483647 w 362"/>
              <a:gd name="T7" fmla="*/ 2147483647 h 535"/>
              <a:gd name="T8" fmla="*/ 2147483647 w 362"/>
              <a:gd name="T9" fmla="*/ 2147483647 h 535"/>
              <a:gd name="T10" fmla="*/ 2147483647 w 362"/>
              <a:gd name="T11" fmla="*/ 2147483647 h 535"/>
              <a:gd name="T12" fmla="*/ 2147483647 w 362"/>
              <a:gd name="T13" fmla="*/ 2147483647 h 535"/>
              <a:gd name="T14" fmla="*/ 2147483647 w 362"/>
              <a:gd name="T15" fmla="*/ 2147483647 h 535"/>
              <a:gd name="T16" fmla="*/ 2147483647 w 362"/>
              <a:gd name="T17" fmla="*/ 2147483647 h 535"/>
              <a:gd name="T18" fmla="*/ 2147483647 w 362"/>
              <a:gd name="T19" fmla="*/ 2147483647 h 535"/>
              <a:gd name="T20" fmla="*/ 2147483647 w 362"/>
              <a:gd name="T21" fmla="*/ 2147483647 h 535"/>
              <a:gd name="T22" fmla="*/ 2147483647 w 362"/>
              <a:gd name="T23" fmla="*/ 2147483647 h 535"/>
              <a:gd name="T24" fmla="*/ 2147483647 w 362"/>
              <a:gd name="T25" fmla="*/ 2147483647 h 535"/>
              <a:gd name="T26" fmla="*/ 2147483647 w 362"/>
              <a:gd name="T27" fmla="*/ 2147483647 h 535"/>
              <a:gd name="T28" fmla="*/ 2147483647 w 362"/>
              <a:gd name="T29" fmla="*/ 2147483647 h 535"/>
              <a:gd name="T30" fmla="*/ 2147483647 w 362"/>
              <a:gd name="T31" fmla="*/ 2147483647 h 535"/>
              <a:gd name="T32" fmla="*/ 2147483647 w 362"/>
              <a:gd name="T33" fmla="*/ 2147483647 h 535"/>
              <a:gd name="T34" fmla="*/ 2147483647 w 362"/>
              <a:gd name="T35" fmla="*/ 2147483647 h 535"/>
              <a:gd name="T36" fmla="*/ 2147483647 w 362"/>
              <a:gd name="T37" fmla="*/ 2147483647 h 535"/>
              <a:gd name="T38" fmla="*/ 2147483647 w 362"/>
              <a:gd name="T39" fmla="*/ 2147483647 h 535"/>
              <a:gd name="T40" fmla="*/ 2147483647 w 362"/>
              <a:gd name="T41" fmla="*/ 2147483647 h 535"/>
              <a:gd name="T42" fmla="*/ 2147483647 w 362"/>
              <a:gd name="T43" fmla="*/ 2147483647 h 535"/>
              <a:gd name="T44" fmla="*/ 2147483647 w 362"/>
              <a:gd name="T45" fmla="*/ 2147483647 h 535"/>
              <a:gd name="T46" fmla="*/ 2147483647 w 362"/>
              <a:gd name="T47" fmla="*/ 2147483647 h 535"/>
              <a:gd name="T48" fmla="*/ 2147483647 w 362"/>
              <a:gd name="T49" fmla="*/ 2147483647 h 535"/>
              <a:gd name="T50" fmla="*/ 2147483647 w 362"/>
              <a:gd name="T51" fmla="*/ 2147483647 h 535"/>
              <a:gd name="T52" fmla="*/ 2147483647 w 362"/>
              <a:gd name="T53" fmla="*/ 2147483647 h 535"/>
              <a:gd name="T54" fmla="*/ 2147483647 w 362"/>
              <a:gd name="T55" fmla="*/ 2147483647 h 535"/>
              <a:gd name="T56" fmla="*/ 2147483647 w 362"/>
              <a:gd name="T57" fmla="*/ 2147483647 h 535"/>
              <a:gd name="T58" fmla="*/ 2147483647 w 362"/>
              <a:gd name="T59" fmla="*/ 2147483647 h 535"/>
              <a:gd name="T60" fmla="*/ 2147483647 w 362"/>
              <a:gd name="T61" fmla="*/ 2147483647 h 535"/>
              <a:gd name="T62" fmla="*/ 2147483647 w 362"/>
              <a:gd name="T63" fmla="*/ 2147483647 h 535"/>
              <a:gd name="T64" fmla="*/ 2147483647 w 362"/>
              <a:gd name="T65" fmla="*/ 2147483647 h 535"/>
              <a:gd name="T66" fmla="*/ 2147483647 w 362"/>
              <a:gd name="T67" fmla="*/ 2147483647 h 535"/>
              <a:gd name="T68" fmla="*/ 2147483647 w 362"/>
              <a:gd name="T69" fmla="*/ 2147483647 h 535"/>
              <a:gd name="T70" fmla="*/ 2147483647 w 362"/>
              <a:gd name="T71" fmla="*/ 2147483647 h 535"/>
              <a:gd name="T72" fmla="*/ 2147483647 w 362"/>
              <a:gd name="T73" fmla="*/ 2147483647 h 535"/>
              <a:gd name="T74" fmla="*/ 2147483647 w 362"/>
              <a:gd name="T75" fmla="*/ 2147483647 h 535"/>
              <a:gd name="T76" fmla="*/ 2147483647 w 362"/>
              <a:gd name="T77" fmla="*/ 2147483647 h 535"/>
              <a:gd name="T78" fmla="*/ 2147483647 w 362"/>
              <a:gd name="T79" fmla="*/ 2147483647 h 535"/>
              <a:gd name="T80" fmla="*/ 2147483647 w 362"/>
              <a:gd name="T81" fmla="*/ 2147483647 h 535"/>
              <a:gd name="T82" fmla="*/ 2147483647 w 362"/>
              <a:gd name="T83" fmla="*/ 2147483647 h 535"/>
              <a:gd name="T84" fmla="*/ 2147483647 w 362"/>
              <a:gd name="T85" fmla="*/ 2147483647 h 535"/>
              <a:gd name="T86" fmla="*/ 2147483647 w 362"/>
              <a:gd name="T87" fmla="*/ 2147483647 h 535"/>
              <a:gd name="T88" fmla="*/ 2147483647 w 362"/>
              <a:gd name="T89" fmla="*/ 2147483647 h 535"/>
              <a:gd name="T90" fmla="*/ 2147483647 w 362"/>
              <a:gd name="T91" fmla="*/ 2147483647 h 535"/>
              <a:gd name="T92" fmla="*/ 2147483647 w 362"/>
              <a:gd name="T93" fmla="*/ 2147483647 h 535"/>
              <a:gd name="T94" fmla="*/ 2147483647 w 362"/>
              <a:gd name="T95" fmla="*/ 2147483647 h 535"/>
              <a:gd name="T96" fmla="*/ 2147483647 w 362"/>
              <a:gd name="T97" fmla="*/ 2147483647 h 535"/>
              <a:gd name="T98" fmla="*/ 2147483647 w 362"/>
              <a:gd name="T99" fmla="*/ 2147483647 h 535"/>
              <a:gd name="T100" fmla="*/ 2147483647 w 362"/>
              <a:gd name="T101" fmla="*/ 2147483647 h 535"/>
              <a:gd name="T102" fmla="*/ 2147483647 w 362"/>
              <a:gd name="T103" fmla="*/ 2147483647 h 535"/>
              <a:gd name="T104" fmla="*/ 2147483647 w 362"/>
              <a:gd name="T105" fmla="*/ 2147483647 h 535"/>
              <a:gd name="T106" fmla="*/ 2147483647 w 362"/>
              <a:gd name="T107" fmla="*/ 2147483647 h 535"/>
              <a:gd name="T108" fmla="*/ 2147483647 w 362"/>
              <a:gd name="T109" fmla="*/ 2147483647 h 535"/>
              <a:gd name="T110" fmla="*/ 2147483647 w 362"/>
              <a:gd name="T111" fmla="*/ 2147483647 h 535"/>
              <a:gd name="T112" fmla="*/ 2147483647 w 362"/>
              <a:gd name="T113" fmla="*/ 2147483647 h 535"/>
              <a:gd name="T114" fmla="*/ 2147483647 w 362"/>
              <a:gd name="T115" fmla="*/ 2147483647 h 535"/>
              <a:gd name="T116" fmla="*/ 2147483647 w 362"/>
              <a:gd name="T117" fmla="*/ 2147483647 h 535"/>
              <a:gd name="T118" fmla="*/ 2147483647 w 362"/>
              <a:gd name="T119" fmla="*/ 2147483647 h 535"/>
              <a:gd name="T120" fmla="*/ 2147483647 w 362"/>
              <a:gd name="T121" fmla="*/ 2147483647 h 535"/>
              <a:gd name="T122" fmla="*/ 2147483647 w 362"/>
              <a:gd name="T123" fmla="*/ 2147483647 h 5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2"/>
              <a:gd name="T187" fmla="*/ 0 h 535"/>
              <a:gd name="T188" fmla="*/ 362 w 362"/>
              <a:gd name="T189" fmla="*/ 535 h 5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2" h="535">
                <a:moveTo>
                  <a:pt x="226" y="122"/>
                </a:moveTo>
                <a:lnTo>
                  <a:pt x="226" y="122"/>
                </a:lnTo>
                <a:lnTo>
                  <a:pt x="227" y="123"/>
                </a:lnTo>
                <a:lnTo>
                  <a:pt x="227" y="125"/>
                </a:lnTo>
                <a:lnTo>
                  <a:pt x="227" y="126"/>
                </a:lnTo>
                <a:lnTo>
                  <a:pt x="227" y="127"/>
                </a:lnTo>
                <a:lnTo>
                  <a:pt x="227" y="128"/>
                </a:lnTo>
                <a:lnTo>
                  <a:pt x="227" y="129"/>
                </a:lnTo>
                <a:lnTo>
                  <a:pt x="227" y="130"/>
                </a:lnTo>
                <a:lnTo>
                  <a:pt x="227" y="131"/>
                </a:lnTo>
                <a:lnTo>
                  <a:pt x="227" y="132"/>
                </a:lnTo>
                <a:lnTo>
                  <a:pt x="227" y="134"/>
                </a:lnTo>
                <a:lnTo>
                  <a:pt x="227" y="135"/>
                </a:lnTo>
                <a:lnTo>
                  <a:pt x="226" y="135"/>
                </a:lnTo>
                <a:lnTo>
                  <a:pt x="226" y="136"/>
                </a:lnTo>
                <a:lnTo>
                  <a:pt x="226" y="137"/>
                </a:lnTo>
                <a:lnTo>
                  <a:pt x="225" y="137"/>
                </a:lnTo>
                <a:lnTo>
                  <a:pt x="224" y="138"/>
                </a:lnTo>
                <a:lnTo>
                  <a:pt x="222" y="138"/>
                </a:lnTo>
                <a:lnTo>
                  <a:pt x="222" y="139"/>
                </a:lnTo>
                <a:lnTo>
                  <a:pt x="221" y="139"/>
                </a:lnTo>
                <a:lnTo>
                  <a:pt x="221" y="140"/>
                </a:lnTo>
                <a:lnTo>
                  <a:pt x="220" y="140"/>
                </a:lnTo>
                <a:lnTo>
                  <a:pt x="220" y="141"/>
                </a:lnTo>
                <a:lnTo>
                  <a:pt x="219" y="143"/>
                </a:lnTo>
                <a:lnTo>
                  <a:pt x="218" y="144"/>
                </a:lnTo>
                <a:lnTo>
                  <a:pt x="217" y="144"/>
                </a:lnTo>
                <a:lnTo>
                  <a:pt x="216" y="144"/>
                </a:lnTo>
                <a:lnTo>
                  <a:pt x="215" y="144"/>
                </a:lnTo>
                <a:lnTo>
                  <a:pt x="215" y="145"/>
                </a:lnTo>
                <a:lnTo>
                  <a:pt x="213" y="145"/>
                </a:lnTo>
                <a:lnTo>
                  <a:pt x="213" y="146"/>
                </a:lnTo>
                <a:lnTo>
                  <a:pt x="212" y="147"/>
                </a:lnTo>
                <a:lnTo>
                  <a:pt x="212" y="148"/>
                </a:lnTo>
                <a:lnTo>
                  <a:pt x="211" y="148"/>
                </a:lnTo>
                <a:lnTo>
                  <a:pt x="210" y="149"/>
                </a:lnTo>
                <a:lnTo>
                  <a:pt x="209" y="151"/>
                </a:lnTo>
                <a:lnTo>
                  <a:pt x="208" y="151"/>
                </a:lnTo>
                <a:lnTo>
                  <a:pt x="207" y="151"/>
                </a:lnTo>
                <a:lnTo>
                  <a:pt x="206" y="151"/>
                </a:lnTo>
                <a:lnTo>
                  <a:pt x="206" y="149"/>
                </a:lnTo>
                <a:lnTo>
                  <a:pt x="204" y="149"/>
                </a:lnTo>
                <a:lnTo>
                  <a:pt x="203" y="149"/>
                </a:lnTo>
                <a:lnTo>
                  <a:pt x="202" y="149"/>
                </a:lnTo>
                <a:lnTo>
                  <a:pt x="200" y="149"/>
                </a:lnTo>
                <a:lnTo>
                  <a:pt x="199" y="149"/>
                </a:lnTo>
                <a:lnTo>
                  <a:pt x="198" y="149"/>
                </a:lnTo>
                <a:lnTo>
                  <a:pt x="196" y="149"/>
                </a:lnTo>
                <a:lnTo>
                  <a:pt x="195" y="149"/>
                </a:lnTo>
                <a:lnTo>
                  <a:pt x="194" y="149"/>
                </a:lnTo>
                <a:lnTo>
                  <a:pt x="193" y="149"/>
                </a:lnTo>
                <a:lnTo>
                  <a:pt x="192" y="149"/>
                </a:lnTo>
                <a:lnTo>
                  <a:pt x="191" y="149"/>
                </a:lnTo>
                <a:lnTo>
                  <a:pt x="190" y="149"/>
                </a:lnTo>
                <a:lnTo>
                  <a:pt x="189" y="149"/>
                </a:lnTo>
                <a:lnTo>
                  <a:pt x="187" y="149"/>
                </a:lnTo>
                <a:lnTo>
                  <a:pt x="186" y="149"/>
                </a:lnTo>
                <a:lnTo>
                  <a:pt x="185" y="149"/>
                </a:lnTo>
                <a:lnTo>
                  <a:pt x="184" y="149"/>
                </a:lnTo>
                <a:lnTo>
                  <a:pt x="183" y="148"/>
                </a:lnTo>
                <a:lnTo>
                  <a:pt x="182" y="148"/>
                </a:lnTo>
                <a:lnTo>
                  <a:pt x="181" y="147"/>
                </a:lnTo>
                <a:lnTo>
                  <a:pt x="179" y="147"/>
                </a:lnTo>
                <a:lnTo>
                  <a:pt x="178" y="147"/>
                </a:lnTo>
                <a:lnTo>
                  <a:pt x="177" y="147"/>
                </a:lnTo>
                <a:lnTo>
                  <a:pt x="176" y="147"/>
                </a:lnTo>
                <a:lnTo>
                  <a:pt x="175" y="147"/>
                </a:lnTo>
                <a:lnTo>
                  <a:pt x="174" y="147"/>
                </a:lnTo>
                <a:lnTo>
                  <a:pt x="173" y="147"/>
                </a:lnTo>
                <a:lnTo>
                  <a:pt x="172" y="148"/>
                </a:lnTo>
                <a:lnTo>
                  <a:pt x="170" y="148"/>
                </a:lnTo>
                <a:lnTo>
                  <a:pt x="169" y="148"/>
                </a:lnTo>
                <a:lnTo>
                  <a:pt x="168" y="148"/>
                </a:lnTo>
                <a:lnTo>
                  <a:pt x="167" y="148"/>
                </a:lnTo>
                <a:lnTo>
                  <a:pt x="166" y="148"/>
                </a:lnTo>
                <a:lnTo>
                  <a:pt x="165" y="148"/>
                </a:lnTo>
                <a:lnTo>
                  <a:pt x="164" y="148"/>
                </a:lnTo>
                <a:lnTo>
                  <a:pt x="163" y="148"/>
                </a:lnTo>
                <a:lnTo>
                  <a:pt x="161" y="148"/>
                </a:lnTo>
                <a:lnTo>
                  <a:pt x="160" y="147"/>
                </a:lnTo>
                <a:lnTo>
                  <a:pt x="159" y="147"/>
                </a:lnTo>
                <a:lnTo>
                  <a:pt x="158" y="147"/>
                </a:lnTo>
                <a:lnTo>
                  <a:pt x="158" y="146"/>
                </a:lnTo>
                <a:lnTo>
                  <a:pt x="157" y="146"/>
                </a:lnTo>
                <a:lnTo>
                  <a:pt x="157" y="145"/>
                </a:lnTo>
                <a:lnTo>
                  <a:pt x="157" y="144"/>
                </a:lnTo>
                <a:lnTo>
                  <a:pt x="157" y="143"/>
                </a:lnTo>
                <a:lnTo>
                  <a:pt x="157" y="141"/>
                </a:lnTo>
                <a:lnTo>
                  <a:pt x="156" y="141"/>
                </a:lnTo>
                <a:lnTo>
                  <a:pt x="155" y="141"/>
                </a:lnTo>
                <a:lnTo>
                  <a:pt x="153" y="141"/>
                </a:lnTo>
                <a:lnTo>
                  <a:pt x="152" y="140"/>
                </a:lnTo>
                <a:lnTo>
                  <a:pt x="152" y="139"/>
                </a:lnTo>
                <a:lnTo>
                  <a:pt x="152" y="138"/>
                </a:lnTo>
                <a:lnTo>
                  <a:pt x="152" y="137"/>
                </a:lnTo>
                <a:lnTo>
                  <a:pt x="151" y="137"/>
                </a:lnTo>
                <a:lnTo>
                  <a:pt x="150" y="137"/>
                </a:lnTo>
                <a:lnTo>
                  <a:pt x="149" y="137"/>
                </a:lnTo>
                <a:lnTo>
                  <a:pt x="148" y="137"/>
                </a:lnTo>
                <a:lnTo>
                  <a:pt x="148" y="136"/>
                </a:lnTo>
                <a:lnTo>
                  <a:pt x="147" y="136"/>
                </a:lnTo>
                <a:lnTo>
                  <a:pt x="146" y="136"/>
                </a:lnTo>
                <a:lnTo>
                  <a:pt x="144" y="136"/>
                </a:lnTo>
                <a:lnTo>
                  <a:pt x="143" y="136"/>
                </a:lnTo>
                <a:lnTo>
                  <a:pt x="142" y="136"/>
                </a:lnTo>
                <a:lnTo>
                  <a:pt x="141" y="136"/>
                </a:lnTo>
                <a:lnTo>
                  <a:pt x="140" y="136"/>
                </a:lnTo>
                <a:lnTo>
                  <a:pt x="139" y="137"/>
                </a:lnTo>
                <a:lnTo>
                  <a:pt x="138" y="137"/>
                </a:lnTo>
                <a:lnTo>
                  <a:pt x="136" y="137"/>
                </a:lnTo>
                <a:lnTo>
                  <a:pt x="135" y="137"/>
                </a:lnTo>
                <a:lnTo>
                  <a:pt x="134" y="137"/>
                </a:lnTo>
                <a:lnTo>
                  <a:pt x="134" y="138"/>
                </a:lnTo>
                <a:lnTo>
                  <a:pt x="133" y="138"/>
                </a:lnTo>
                <a:lnTo>
                  <a:pt x="133" y="139"/>
                </a:lnTo>
                <a:lnTo>
                  <a:pt x="133" y="140"/>
                </a:lnTo>
                <a:lnTo>
                  <a:pt x="133" y="141"/>
                </a:lnTo>
                <a:lnTo>
                  <a:pt x="132" y="143"/>
                </a:lnTo>
                <a:lnTo>
                  <a:pt x="132" y="144"/>
                </a:lnTo>
                <a:lnTo>
                  <a:pt x="132" y="145"/>
                </a:lnTo>
                <a:lnTo>
                  <a:pt x="131" y="146"/>
                </a:lnTo>
                <a:lnTo>
                  <a:pt x="131" y="147"/>
                </a:lnTo>
                <a:lnTo>
                  <a:pt x="130" y="148"/>
                </a:lnTo>
                <a:lnTo>
                  <a:pt x="129" y="149"/>
                </a:lnTo>
                <a:lnTo>
                  <a:pt x="129" y="151"/>
                </a:lnTo>
                <a:lnTo>
                  <a:pt x="127" y="152"/>
                </a:lnTo>
                <a:lnTo>
                  <a:pt x="126" y="153"/>
                </a:lnTo>
                <a:lnTo>
                  <a:pt x="125" y="153"/>
                </a:lnTo>
                <a:lnTo>
                  <a:pt x="125" y="154"/>
                </a:lnTo>
                <a:lnTo>
                  <a:pt x="125" y="155"/>
                </a:lnTo>
                <a:lnTo>
                  <a:pt x="124" y="155"/>
                </a:lnTo>
                <a:lnTo>
                  <a:pt x="124" y="156"/>
                </a:lnTo>
                <a:lnTo>
                  <a:pt x="124" y="157"/>
                </a:lnTo>
                <a:lnTo>
                  <a:pt x="124" y="158"/>
                </a:lnTo>
                <a:lnTo>
                  <a:pt x="124" y="160"/>
                </a:lnTo>
                <a:lnTo>
                  <a:pt x="124" y="161"/>
                </a:lnTo>
                <a:lnTo>
                  <a:pt x="123" y="162"/>
                </a:lnTo>
                <a:lnTo>
                  <a:pt x="123" y="163"/>
                </a:lnTo>
                <a:lnTo>
                  <a:pt x="122" y="163"/>
                </a:lnTo>
                <a:lnTo>
                  <a:pt x="122" y="164"/>
                </a:lnTo>
                <a:lnTo>
                  <a:pt x="122" y="165"/>
                </a:lnTo>
                <a:lnTo>
                  <a:pt x="122" y="166"/>
                </a:lnTo>
                <a:lnTo>
                  <a:pt x="121" y="166"/>
                </a:lnTo>
                <a:lnTo>
                  <a:pt x="121" y="168"/>
                </a:lnTo>
                <a:lnTo>
                  <a:pt x="121" y="169"/>
                </a:lnTo>
                <a:lnTo>
                  <a:pt x="119" y="169"/>
                </a:lnTo>
                <a:lnTo>
                  <a:pt x="119" y="170"/>
                </a:lnTo>
                <a:lnTo>
                  <a:pt x="118" y="171"/>
                </a:lnTo>
                <a:lnTo>
                  <a:pt x="118" y="172"/>
                </a:lnTo>
                <a:lnTo>
                  <a:pt x="117" y="173"/>
                </a:lnTo>
                <a:lnTo>
                  <a:pt x="117" y="174"/>
                </a:lnTo>
                <a:lnTo>
                  <a:pt x="117" y="175"/>
                </a:lnTo>
                <a:lnTo>
                  <a:pt x="117" y="177"/>
                </a:lnTo>
                <a:lnTo>
                  <a:pt x="116" y="178"/>
                </a:lnTo>
                <a:lnTo>
                  <a:pt x="116" y="179"/>
                </a:lnTo>
                <a:lnTo>
                  <a:pt x="116" y="180"/>
                </a:lnTo>
                <a:lnTo>
                  <a:pt x="115" y="180"/>
                </a:lnTo>
                <a:lnTo>
                  <a:pt x="115" y="181"/>
                </a:lnTo>
                <a:lnTo>
                  <a:pt x="114" y="182"/>
                </a:lnTo>
                <a:lnTo>
                  <a:pt x="113" y="183"/>
                </a:lnTo>
                <a:lnTo>
                  <a:pt x="112" y="184"/>
                </a:lnTo>
                <a:lnTo>
                  <a:pt x="110" y="186"/>
                </a:lnTo>
                <a:lnTo>
                  <a:pt x="110" y="187"/>
                </a:lnTo>
                <a:lnTo>
                  <a:pt x="110" y="188"/>
                </a:lnTo>
                <a:lnTo>
                  <a:pt x="110" y="189"/>
                </a:lnTo>
                <a:lnTo>
                  <a:pt x="110" y="190"/>
                </a:lnTo>
                <a:lnTo>
                  <a:pt x="110" y="191"/>
                </a:lnTo>
                <a:lnTo>
                  <a:pt x="109" y="194"/>
                </a:lnTo>
                <a:lnTo>
                  <a:pt x="108" y="195"/>
                </a:lnTo>
                <a:lnTo>
                  <a:pt x="108" y="196"/>
                </a:lnTo>
                <a:lnTo>
                  <a:pt x="107" y="196"/>
                </a:lnTo>
                <a:lnTo>
                  <a:pt x="107" y="197"/>
                </a:lnTo>
                <a:lnTo>
                  <a:pt x="106" y="198"/>
                </a:lnTo>
                <a:lnTo>
                  <a:pt x="106" y="199"/>
                </a:lnTo>
                <a:lnTo>
                  <a:pt x="105" y="200"/>
                </a:lnTo>
                <a:lnTo>
                  <a:pt x="104" y="201"/>
                </a:lnTo>
                <a:lnTo>
                  <a:pt x="104" y="203"/>
                </a:lnTo>
                <a:lnTo>
                  <a:pt x="103" y="203"/>
                </a:lnTo>
                <a:lnTo>
                  <a:pt x="101" y="203"/>
                </a:lnTo>
                <a:lnTo>
                  <a:pt x="101" y="204"/>
                </a:lnTo>
                <a:lnTo>
                  <a:pt x="100" y="204"/>
                </a:lnTo>
                <a:lnTo>
                  <a:pt x="100" y="205"/>
                </a:lnTo>
                <a:lnTo>
                  <a:pt x="100" y="206"/>
                </a:lnTo>
                <a:lnTo>
                  <a:pt x="99" y="207"/>
                </a:lnTo>
                <a:lnTo>
                  <a:pt x="99" y="208"/>
                </a:lnTo>
                <a:lnTo>
                  <a:pt x="98" y="208"/>
                </a:lnTo>
                <a:lnTo>
                  <a:pt x="98" y="209"/>
                </a:lnTo>
                <a:lnTo>
                  <a:pt x="97" y="211"/>
                </a:lnTo>
                <a:lnTo>
                  <a:pt x="97" y="212"/>
                </a:lnTo>
                <a:lnTo>
                  <a:pt x="96" y="213"/>
                </a:lnTo>
                <a:lnTo>
                  <a:pt x="93" y="214"/>
                </a:lnTo>
                <a:lnTo>
                  <a:pt x="92" y="215"/>
                </a:lnTo>
                <a:lnTo>
                  <a:pt x="91" y="215"/>
                </a:lnTo>
                <a:lnTo>
                  <a:pt x="91" y="216"/>
                </a:lnTo>
                <a:lnTo>
                  <a:pt x="90" y="216"/>
                </a:lnTo>
                <a:lnTo>
                  <a:pt x="88" y="217"/>
                </a:lnTo>
                <a:lnTo>
                  <a:pt x="87" y="218"/>
                </a:lnTo>
                <a:lnTo>
                  <a:pt x="86" y="220"/>
                </a:lnTo>
                <a:lnTo>
                  <a:pt x="84" y="221"/>
                </a:lnTo>
                <a:lnTo>
                  <a:pt x="84" y="222"/>
                </a:lnTo>
                <a:lnTo>
                  <a:pt x="83" y="222"/>
                </a:lnTo>
                <a:lnTo>
                  <a:pt x="83" y="223"/>
                </a:lnTo>
                <a:lnTo>
                  <a:pt x="83" y="224"/>
                </a:lnTo>
                <a:lnTo>
                  <a:pt x="82" y="224"/>
                </a:lnTo>
                <a:lnTo>
                  <a:pt x="81" y="224"/>
                </a:lnTo>
                <a:lnTo>
                  <a:pt x="81" y="225"/>
                </a:lnTo>
                <a:lnTo>
                  <a:pt x="80" y="225"/>
                </a:lnTo>
                <a:lnTo>
                  <a:pt x="79" y="226"/>
                </a:lnTo>
                <a:lnTo>
                  <a:pt x="78" y="227"/>
                </a:lnTo>
                <a:lnTo>
                  <a:pt x="76" y="229"/>
                </a:lnTo>
                <a:lnTo>
                  <a:pt x="76" y="230"/>
                </a:lnTo>
                <a:lnTo>
                  <a:pt x="76" y="231"/>
                </a:lnTo>
                <a:lnTo>
                  <a:pt x="75" y="231"/>
                </a:lnTo>
                <a:lnTo>
                  <a:pt x="75" y="232"/>
                </a:lnTo>
                <a:lnTo>
                  <a:pt x="74" y="233"/>
                </a:lnTo>
                <a:lnTo>
                  <a:pt x="72" y="233"/>
                </a:lnTo>
                <a:lnTo>
                  <a:pt x="71" y="233"/>
                </a:lnTo>
                <a:lnTo>
                  <a:pt x="70" y="233"/>
                </a:lnTo>
                <a:lnTo>
                  <a:pt x="69" y="233"/>
                </a:lnTo>
                <a:lnTo>
                  <a:pt x="67" y="234"/>
                </a:lnTo>
                <a:lnTo>
                  <a:pt x="65" y="234"/>
                </a:lnTo>
                <a:lnTo>
                  <a:pt x="64" y="235"/>
                </a:lnTo>
                <a:lnTo>
                  <a:pt x="63" y="235"/>
                </a:lnTo>
                <a:lnTo>
                  <a:pt x="62" y="237"/>
                </a:lnTo>
                <a:lnTo>
                  <a:pt x="61" y="238"/>
                </a:lnTo>
                <a:lnTo>
                  <a:pt x="61" y="239"/>
                </a:lnTo>
                <a:lnTo>
                  <a:pt x="60" y="239"/>
                </a:lnTo>
                <a:lnTo>
                  <a:pt x="60" y="240"/>
                </a:lnTo>
                <a:lnTo>
                  <a:pt x="58" y="240"/>
                </a:lnTo>
                <a:lnTo>
                  <a:pt x="57" y="241"/>
                </a:lnTo>
                <a:lnTo>
                  <a:pt x="56" y="242"/>
                </a:lnTo>
                <a:lnTo>
                  <a:pt x="55" y="242"/>
                </a:lnTo>
                <a:lnTo>
                  <a:pt x="55" y="243"/>
                </a:lnTo>
                <a:lnTo>
                  <a:pt x="54" y="244"/>
                </a:lnTo>
                <a:lnTo>
                  <a:pt x="53" y="246"/>
                </a:lnTo>
                <a:lnTo>
                  <a:pt x="53" y="247"/>
                </a:lnTo>
                <a:lnTo>
                  <a:pt x="52" y="247"/>
                </a:lnTo>
                <a:lnTo>
                  <a:pt x="52" y="248"/>
                </a:lnTo>
                <a:lnTo>
                  <a:pt x="50" y="248"/>
                </a:lnTo>
                <a:lnTo>
                  <a:pt x="50" y="249"/>
                </a:lnTo>
                <a:lnTo>
                  <a:pt x="49" y="249"/>
                </a:lnTo>
                <a:lnTo>
                  <a:pt x="49" y="250"/>
                </a:lnTo>
                <a:lnTo>
                  <a:pt x="48" y="250"/>
                </a:lnTo>
                <a:lnTo>
                  <a:pt x="48" y="251"/>
                </a:lnTo>
                <a:lnTo>
                  <a:pt x="47" y="251"/>
                </a:lnTo>
                <a:lnTo>
                  <a:pt x="46" y="251"/>
                </a:lnTo>
                <a:lnTo>
                  <a:pt x="46" y="252"/>
                </a:lnTo>
                <a:lnTo>
                  <a:pt x="45" y="252"/>
                </a:lnTo>
                <a:lnTo>
                  <a:pt x="44" y="252"/>
                </a:lnTo>
                <a:lnTo>
                  <a:pt x="44" y="254"/>
                </a:lnTo>
                <a:lnTo>
                  <a:pt x="43" y="254"/>
                </a:lnTo>
                <a:lnTo>
                  <a:pt x="41" y="255"/>
                </a:lnTo>
                <a:lnTo>
                  <a:pt x="40" y="255"/>
                </a:lnTo>
                <a:lnTo>
                  <a:pt x="39" y="256"/>
                </a:lnTo>
                <a:lnTo>
                  <a:pt x="38" y="256"/>
                </a:lnTo>
                <a:lnTo>
                  <a:pt x="38" y="257"/>
                </a:lnTo>
                <a:lnTo>
                  <a:pt x="38" y="258"/>
                </a:lnTo>
                <a:lnTo>
                  <a:pt x="37" y="258"/>
                </a:lnTo>
                <a:lnTo>
                  <a:pt x="37" y="259"/>
                </a:lnTo>
                <a:lnTo>
                  <a:pt x="36" y="259"/>
                </a:lnTo>
                <a:lnTo>
                  <a:pt x="36" y="260"/>
                </a:lnTo>
                <a:lnTo>
                  <a:pt x="35" y="261"/>
                </a:lnTo>
                <a:lnTo>
                  <a:pt x="35" y="263"/>
                </a:lnTo>
                <a:lnTo>
                  <a:pt x="33" y="263"/>
                </a:lnTo>
                <a:lnTo>
                  <a:pt x="33" y="264"/>
                </a:lnTo>
                <a:lnTo>
                  <a:pt x="33" y="265"/>
                </a:lnTo>
                <a:lnTo>
                  <a:pt x="32" y="265"/>
                </a:lnTo>
                <a:lnTo>
                  <a:pt x="32" y="266"/>
                </a:lnTo>
                <a:lnTo>
                  <a:pt x="31" y="267"/>
                </a:lnTo>
                <a:lnTo>
                  <a:pt x="30" y="268"/>
                </a:lnTo>
                <a:lnTo>
                  <a:pt x="29" y="268"/>
                </a:lnTo>
                <a:lnTo>
                  <a:pt x="29" y="269"/>
                </a:lnTo>
                <a:lnTo>
                  <a:pt x="28" y="269"/>
                </a:lnTo>
                <a:lnTo>
                  <a:pt x="27" y="269"/>
                </a:lnTo>
                <a:lnTo>
                  <a:pt x="27" y="270"/>
                </a:lnTo>
                <a:lnTo>
                  <a:pt x="26" y="270"/>
                </a:lnTo>
                <a:lnTo>
                  <a:pt x="26" y="272"/>
                </a:lnTo>
                <a:lnTo>
                  <a:pt x="26" y="273"/>
                </a:lnTo>
                <a:lnTo>
                  <a:pt x="24" y="274"/>
                </a:lnTo>
                <a:lnTo>
                  <a:pt x="23" y="275"/>
                </a:lnTo>
                <a:lnTo>
                  <a:pt x="22" y="276"/>
                </a:lnTo>
                <a:lnTo>
                  <a:pt x="21" y="277"/>
                </a:lnTo>
                <a:lnTo>
                  <a:pt x="20" y="277"/>
                </a:lnTo>
                <a:lnTo>
                  <a:pt x="19" y="278"/>
                </a:lnTo>
                <a:lnTo>
                  <a:pt x="19" y="280"/>
                </a:lnTo>
                <a:lnTo>
                  <a:pt x="18" y="280"/>
                </a:lnTo>
                <a:lnTo>
                  <a:pt x="18" y="281"/>
                </a:lnTo>
                <a:lnTo>
                  <a:pt x="18" y="282"/>
                </a:lnTo>
                <a:lnTo>
                  <a:pt x="18" y="283"/>
                </a:lnTo>
                <a:lnTo>
                  <a:pt x="18" y="284"/>
                </a:lnTo>
                <a:lnTo>
                  <a:pt x="18" y="285"/>
                </a:lnTo>
                <a:lnTo>
                  <a:pt x="18" y="286"/>
                </a:lnTo>
                <a:lnTo>
                  <a:pt x="18" y="287"/>
                </a:lnTo>
                <a:lnTo>
                  <a:pt x="18" y="289"/>
                </a:lnTo>
                <a:lnTo>
                  <a:pt x="18" y="291"/>
                </a:lnTo>
                <a:lnTo>
                  <a:pt x="17" y="291"/>
                </a:lnTo>
                <a:lnTo>
                  <a:pt x="17" y="292"/>
                </a:lnTo>
                <a:lnTo>
                  <a:pt x="17" y="293"/>
                </a:lnTo>
                <a:lnTo>
                  <a:pt x="17" y="294"/>
                </a:lnTo>
                <a:lnTo>
                  <a:pt x="17" y="295"/>
                </a:lnTo>
                <a:lnTo>
                  <a:pt x="17" y="297"/>
                </a:lnTo>
                <a:lnTo>
                  <a:pt x="17" y="298"/>
                </a:lnTo>
                <a:lnTo>
                  <a:pt x="17" y="299"/>
                </a:lnTo>
                <a:lnTo>
                  <a:pt x="17" y="300"/>
                </a:lnTo>
                <a:lnTo>
                  <a:pt x="15" y="301"/>
                </a:lnTo>
                <a:lnTo>
                  <a:pt x="15" y="302"/>
                </a:lnTo>
                <a:lnTo>
                  <a:pt x="14" y="302"/>
                </a:lnTo>
                <a:lnTo>
                  <a:pt x="14" y="303"/>
                </a:lnTo>
                <a:lnTo>
                  <a:pt x="13" y="304"/>
                </a:lnTo>
                <a:lnTo>
                  <a:pt x="12" y="306"/>
                </a:lnTo>
                <a:lnTo>
                  <a:pt x="11" y="306"/>
                </a:lnTo>
                <a:lnTo>
                  <a:pt x="10" y="307"/>
                </a:lnTo>
                <a:lnTo>
                  <a:pt x="9" y="307"/>
                </a:lnTo>
                <a:lnTo>
                  <a:pt x="7" y="308"/>
                </a:lnTo>
                <a:lnTo>
                  <a:pt x="7" y="309"/>
                </a:lnTo>
                <a:lnTo>
                  <a:pt x="6" y="309"/>
                </a:lnTo>
                <a:lnTo>
                  <a:pt x="5" y="310"/>
                </a:lnTo>
                <a:lnTo>
                  <a:pt x="4" y="311"/>
                </a:lnTo>
                <a:lnTo>
                  <a:pt x="3" y="311"/>
                </a:lnTo>
                <a:lnTo>
                  <a:pt x="2" y="312"/>
                </a:lnTo>
                <a:lnTo>
                  <a:pt x="2" y="313"/>
                </a:lnTo>
                <a:lnTo>
                  <a:pt x="1" y="313"/>
                </a:lnTo>
                <a:lnTo>
                  <a:pt x="0" y="313"/>
                </a:lnTo>
                <a:lnTo>
                  <a:pt x="0" y="315"/>
                </a:lnTo>
                <a:lnTo>
                  <a:pt x="3" y="327"/>
                </a:lnTo>
                <a:lnTo>
                  <a:pt x="26" y="335"/>
                </a:lnTo>
                <a:lnTo>
                  <a:pt x="30" y="354"/>
                </a:lnTo>
                <a:lnTo>
                  <a:pt x="39" y="356"/>
                </a:lnTo>
                <a:lnTo>
                  <a:pt x="39" y="358"/>
                </a:lnTo>
                <a:lnTo>
                  <a:pt x="44" y="362"/>
                </a:lnTo>
                <a:lnTo>
                  <a:pt x="49" y="363"/>
                </a:lnTo>
                <a:lnTo>
                  <a:pt x="48" y="361"/>
                </a:lnTo>
                <a:lnTo>
                  <a:pt x="47" y="359"/>
                </a:lnTo>
                <a:lnTo>
                  <a:pt x="49" y="359"/>
                </a:lnTo>
                <a:lnTo>
                  <a:pt x="55" y="359"/>
                </a:lnTo>
                <a:lnTo>
                  <a:pt x="56" y="359"/>
                </a:lnTo>
                <a:lnTo>
                  <a:pt x="56" y="360"/>
                </a:lnTo>
                <a:lnTo>
                  <a:pt x="60" y="367"/>
                </a:lnTo>
                <a:lnTo>
                  <a:pt x="63" y="362"/>
                </a:lnTo>
                <a:lnTo>
                  <a:pt x="70" y="358"/>
                </a:lnTo>
                <a:lnTo>
                  <a:pt x="72" y="356"/>
                </a:lnTo>
                <a:lnTo>
                  <a:pt x="72" y="358"/>
                </a:lnTo>
                <a:lnTo>
                  <a:pt x="73" y="361"/>
                </a:lnTo>
                <a:lnTo>
                  <a:pt x="73" y="362"/>
                </a:lnTo>
                <a:lnTo>
                  <a:pt x="69" y="368"/>
                </a:lnTo>
                <a:lnTo>
                  <a:pt x="69" y="375"/>
                </a:lnTo>
                <a:lnTo>
                  <a:pt x="73" y="376"/>
                </a:lnTo>
                <a:lnTo>
                  <a:pt x="74" y="376"/>
                </a:lnTo>
                <a:lnTo>
                  <a:pt x="74" y="377"/>
                </a:lnTo>
                <a:lnTo>
                  <a:pt x="72" y="383"/>
                </a:lnTo>
                <a:lnTo>
                  <a:pt x="73" y="388"/>
                </a:lnTo>
                <a:lnTo>
                  <a:pt x="71" y="401"/>
                </a:lnTo>
                <a:lnTo>
                  <a:pt x="71" y="402"/>
                </a:lnTo>
                <a:lnTo>
                  <a:pt x="58" y="409"/>
                </a:lnTo>
                <a:lnTo>
                  <a:pt x="60" y="411"/>
                </a:lnTo>
                <a:lnTo>
                  <a:pt x="61" y="413"/>
                </a:lnTo>
                <a:lnTo>
                  <a:pt x="62" y="415"/>
                </a:lnTo>
                <a:lnTo>
                  <a:pt x="58" y="428"/>
                </a:lnTo>
                <a:lnTo>
                  <a:pt x="64" y="433"/>
                </a:lnTo>
                <a:lnTo>
                  <a:pt x="75" y="437"/>
                </a:lnTo>
                <a:lnTo>
                  <a:pt x="76" y="437"/>
                </a:lnTo>
                <a:lnTo>
                  <a:pt x="76" y="438"/>
                </a:lnTo>
                <a:lnTo>
                  <a:pt x="74" y="444"/>
                </a:lnTo>
                <a:lnTo>
                  <a:pt x="63" y="448"/>
                </a:lnTo>
                <a:lnTo>
                  <a:pt x="52" y="454"/>
                </a:lnTo>
                <a:lnTo>
                  <a:pt x="45" y="459"/>
                </a:lnTo>
                <a:lnTo>
                  <a:pt x="53" y="464"/>
                </a:lnTo>
                <a:lnTo>
                  <a:pt x="54" y="465"/>
                </a:lnTo>
                <a:lnTo>
                  <a:pt x="53" y="466"/>
                </a:lnTo>
                <a:lnTo>
                  <a:pt x="48" y="470"/>
                </a:lnTo>
                <a:lnTo>
                  <a:pt x="45" y="480"/>
                </a:lnTo>
                <a:lnTo>
                  <a:pt x="50" y="487"/>
                </a:lnTo>
                <a:lnTo>
                  <a:pt x="53" y="490"/>
                </a:lnTo>
                <a:lnTo>
                  <a:pt x="49" y="489"/>
                </a:lnTo>
                <a:lnTo>
                  <a:pt x="45" y="488"/>
                </a:lnTo>
                <a:lnTo>
                  <a:pt x="45" y="492"/>
                </a:lnTo>
                <a:lnTo>
                  <a:pt x="44" y="492"/>
                </a:lnTo>
                <a:lnTo>
                  <a:pt x="33" y="498"/>
                </a:lnTo>
                <a:lnTo>
                  <a:pt x="37" y="502"/>
                </a:lnTo>
                <a:lnTo>
                  <a:pt x="48" y="498"/>
                </a:lnTo>
                <a:lnTo>
                  <a:pt x="61" y="499"/>
                </a:lnTo>
                <a:lnTo>
                  <a:pt x="75" y="499"/>
                </a:lnTo>
                <a:lnTo>
                  <a:pt x="76" y="501"/>
                </a:lnTo>
                <a:lnTo>
                  <a:pt x="67" y="504"/>
                </a:lnTo>
                <a:lnTo>
                  <a:pt x="70" y="512"/>
                </a:lnTo>
                <a:lnTo>
                  <a:pt x="70" y="513"/>
                </a:lnTo>
                <a:lnTo>
                  <a:pt x="67" y="513"/>
                </a:lnTo>
                <a:lnTo>
                  <a:pt x="63" y="509"/>
                </a:lnTo>
                <a:lnTo>
                  <a:pt x="58" y="512"/>
                </a:lnTo>
                <a:lnTo>
                  <a:pt x="61" y="518"/>
                </a:lnTo>
                <a:lnTo>
                  <a:pt x="66" y="517"/>
                </a:lnTo>
                <a:lnTo>
                  <a:pt x="79" y="513"/>
                </a:lnTo>
                <a:lnTo>
                  <a:pt x="81" y="512"/>
                </a:lnTo>
                <a:lnTo>
                  <a:pt x="80" y="514"/>
                </a:lnTo>
                <a:lnTo>
                  <a:pt x="78" y="522"/>
                </a:lnTo>
                <a:lnTo>
                  <a:pt x="82" y="522"/>
                </a:lnTo>
                <a:lnTo>
                  <a:pt x="83" y="515"/>
                </a:lnTo>
                <a:lnTo>
                  <a:pt x="83" y="514"/>
                </a:lnTo>
                <a:lnTo>
                  <a:pt x="84" y="515"/>
                </a:lnTo>
                <a:lnTo>
                  <a:pt x="92" y="516"/>
                </a:lnTo>
                <a:lnTo>
                  <a:pt x="93" y="517"/>
                </a:lnTo>
                <a:lnTo>
                  <a:pt x="92" y="518"/>
                </a:lnTo>
                <a:lnTo>
                  <a:pt x="88" y="523"/>
                </a:lnTo>
                <a:lnTo>
                  <a:pt x="87" y="525"/>
                </a:lnTo>
                <a:lnTo>
                  <a:pt x="81" y="532"/>
                </a:lnTo>
                <a:lnTo>
                  <a:pt x="83" y="533"/>
                </a:lnTo>
                <a:lnTo>
                  <a:pt x="87" y="534"/>
                </a:lnTo>
                <a:lnTo>
                  <a:pt x="89" y="531"/>
                </a:lnTo>
                <a:lnTo>
                  <a:pt x="92" y="526"/>
                </a:lnTo>
                <a:lnTo>
                  <a:pt x="92" y="525"/>
                </a:lnTo>
                <a:lnTo>
                  <a:pt x="93" y="525"/>
                </a:lnTo>
                <a:lnTo>
                  <a:pt x="101" y="525"/>
                </a:lnTo>
                <a:lnTo>
                  <a:pt x="103" y="517"/>
                </a:lnTo>
                <a:lnTo>
                  <a:pt x="100" y="512"/>
                </a:lnTo>
                <a:lnTo>
                  <a:pt x="100" y="510"/>
                </a:lnTo>
                <a:lnTo>
                  <a:pt x="105" y="507"/>
                </a:lnTo>
                <a:lnTo>
                  <a:pt x="105" y="502"/>
                </a:lnTo>
                <a:lnTo>
                  <a:pt x="104" y="499"/>
                </a:lnTo>
                <a:lnTo>
                  <a:pt x="106" y="501"/>
                </a:lnTo>
                <a:lnTo>
                  <a:pt x="114" y="507"/>
                </a:lnTo>
                <a:lnTo>
                  <a:pt x="121" y="514"/>
                </a:lnTo>
                <a:lnTo>
                  <a:pt x="122" y="513"/>
                </a:lnTo>
                <a:lnTo>
                  <a:pt x="122" y="508"/>
                </a:lnTo>
                <a:lnTo>
                  <a:pt x="122" y="506"/>
                </a:lnTo>
                <a:lnTo>
                  <a:pt x="123" y="507"/>
                </a:lnTo>
                <a:lnTo>
                  <a:pt x="130" y="510"/>
                </a:lnTo>
                <a:lnTo>
                  <a:pt x="132" y="516"/>
                </a:lnTo>
                <a:lnTo>
                  <a:pt x="136" y="518"/>
                </a:lnTo>
                <a:lnTo>
                  <a:pt x="136" y="514"/>
                </a:lnTo>
                <a:lnTo>
                  <a:pt x="138" y="513"/>
                </a:lnTo>
                <a:lnTo>
                  <a:pt x="142" y="509"/>
                </a:lnTo>
                <a:lnTo>
                  <a:pt x="148" y="507"/>
                </a:lnTo>
                <a:lnTo>
                  <a:pt x="151" y="502"/>
                </a:lnTo>
                <a:lnTo>
                  <a:pt x="152" y="501"/>
                </a:lnTo>
                <a:lnTo>
                  <a:pt x="153" y="502"/>
                </a:lnTo>
                <a:lnTo>
                  <a:pt x="159" y="510"/>
                </a:lnTo>
                <a:lnTo>
                  <a:pt x="160" y="512"/>
                </a:lnTo>
                <a:lnTo>
                  <a:pt x="159" y="512"/>
                </a:lnTo>
                <a:lnTo>
                  <a:pt x="152" y="515"/>
                </a:lnTo>
                <a:lnTo>
                  <a:pt x="151" y="522"/>
                </a:lnTo>
                <a:lnTo>
                  <a:pt x="155" y="526"/>
                </a:lnTo>
                <a:lnTo>
                  <a:pt x="158" y="533"/>
                </a:lnTo>
                <a:lnTo>
                  <a:pt x="166" y="527"/>
                </a:lnTo>
                <a:lnTo>
                  <a:pt x="167" y="526"/>
                </a:lnTo>
                <a:lnTo>
                  <a:pt x="168" y="527"/>
                </a:lnTo>
                <a:lnTo>
                  <a:pt x="169" y="528"/>
                </a:lnTo>
                <a:lnTo>
                  <a:pt x="175" y="532"/>
                </a:lnTo>
                <a:lnTo>
                  <a:pt x="177" y="535"/>
                </a:lnTo>
                <a:lnTo>
                  <a:pt x="189" y="526"/>
                </a:lnTo>
                <a:lnTo>
                  <a:pt x="192" y="522"/>
                </a:lnTo>
                <a:lnTo>
                  <a:pt x="200" y="514"/>
                </a:lnTo>
                <a:lnTo>
                  <a:pt x="203" y="509"/>
                </a:lnTo>
                <a:lnTo>
                  <a:pt x="208" y="507"/>
                </a:lnTo>
                <a:lnTo>
                  <a:pt x="215" y="504"/>
                </a:lnTo>
                <a:lnTo>
                  <a:pt x="220" y="502"/>
                </a:lnTo>
                <a:lnTo>
                  <a:pt x="224" y="501"/>
                </a:lnTo>
                <a:lnTo>
                  <a:pt x="229" y="500"/>
                </a:lnTo>
                <a:lnTo>
                  <a:pt x="234" y="499"/>
                </a:lnTo>
                <a:lnTo>
                  <a:pt x="239" y="498"/>
                </a:lnTo>
                <a:lnTo>
                  <a:pt x="247" y="493"/>
                </a:lnTo>
                <a:lnTo>
                  <a:pt x="258" y="488"/>
                </a:lnTo>
                <a:lnTo>
                  <a:pt x="263" y="484"/>
                </a:lnTo>
                <a:lnTo>
                  <a:pt x="270" y="478"/>
                </a:lnTo>
                <a:lnTo>
                  <a:pt x="277" y="471"/>
                </a:lnTo>
                <a:lnTo>
                  <a:pt x="281" y="464"/>
                </a:lnTo>
                <a:lnTo>
                  <a:pt x="285" y="454"/>
                </a:lnTo>
                <a:lnTo>
                  <a:pt x="287" y="447"/>
                </a:lnTo>
                <a:lnTo>
                  <a:pt x="287" y="445"/>
                </a:lnTo>
                <a:lnTo>
                  <a:pt x="281" y="437"/>
                </a:lnTo>
                <a:lnTo>
                  <a:pt x="273" y="426"/>
                </a:lnTo>
                <a:lnTo>
                  <a:pt x="271" y="416"/>
                </a:lnTo>
                <a:lnTo>
                  <a:pt x="270" y="412"/>
                </a:lnTo>
                <a:lnTo>
                  <a:pt x="265" y="409"/>
                </a:lnTo>
                <a:lnTo>
                  <a:pt x="262" y="413"/>
                </a:lnTo>
                <a:lnTo>
                  <a:pt x="261" y="413"/>
                </a:lnTo>
                <a:lnTo>
                  <a:pt x="256" y="410"/>
                </a:lnTo>
                <a:lnTo>
                  <a:pt x="254" y="404"/>
                </a:lnTo>
                <a:lnTo>
                  <a:pt x="247" y="402"/>
                </a:lnTo>
                <a:lnTo>
                  <a:pt x="246" y="401"/>
                </a:lnTo>
                <a:lnTo>
                  <a:pt x="239" y="396"/>
                </a:lnTo>
                <a:lnTo>
                  <a:pt x="234" y="389"/>
                </a:lnTo>
                <a:lnTo>
                  <a:pt x="224" y="381"/>
                </a:lnTo>
                <a:lnTo>
                  <a:pt x="218" y="383"/>
                </a:lnTo>
                <a:lnTo>
                  <a:pt x="217" y="383"/>
                </a:lnTo>
                <a:lnTo>
                  <a:pt x="204" y="380"/>
                </a:lnTo>
                <a:lnTo>
                  <a:pt x="203" y="380"/>
                </a:lnTo>
                <a:lnTo>
                  <a:pt x="196" y="373"/>
                </a:lnTo>
                <a:lnTo>
                  <a:pt x="195" y="373"/>
                </a:lnTo>
                <a:lnTo>
                  <a:pt x="195" y="372"/>
                </a:lnTo>
                <a:lnTo>
                  <a:pt x="201" y="363"/>
                </a:lnTo>
                <a:lnTo>
                  <a:pt x="200" y="362"/>
                </a:lnTo>
                <a:lnTo>
                  <a:pt x="196" y="362"/>
                </a:lnTo>
                <a:lnTo>
                  <a:pt x="195" y="362"/>
                </a:lnTo>
                <a:lnTo>
                  <a:pt x="195" y="361"/>
                </a:lnTo>
                <a:lnTo>
                  <a:pt x="198" y="358"/>
                </a:lnTo>
                <a:lnTo>
                  <a:pt x="198" y="356"/>
                </a:lnTo>
                <a:lnTo>
                  <a:pt x="200" y="353"/>
                </a:lnTo>
                <a:lnTo>
                  <a:pt x="201" y="352"/>
                </a:lnTo>
                <a:lnTo>
                  <a:pt x="202" y="353"/>
                </a:lnTo>
                <a:lnTo>
                  <a:pt x="206" y="356"/>
                </a:lnTo>
                <a:lnTo>
                  <a:pt x="203" y="354"/>
                </a:lnTo>
                <a:lnTo>
                  <a:pt x="202" y="345"/>
                </a:lnTo>
                <a:lnTo>
                  <a:pt x="202" y="344"/>
                </a:lnTo>
                <a:lnTo>
                  <a:pt x="204" y="340"/>
                </a:lnTo>
                <a:lnTo>
                  <a:pt x="203" y="337"/>
                </a:lnTo>
                <a:lnTo>
                  <a:pt x="199" y="336"/>
                </a:lnTo>
                <a:lnTo>
                  <a:pt x="199" y="335"/>
                </a:lnTo>
                <a:lnTo>
                  <a:pt x="199" y="329"/>
                </a:lnTo>
                <a:lnTo>
                  <a:pt x="199" y="323"/>
                </a:lnTo>
                <a:lnTo>
                  <a:pt x="199" y="321"/>
                </a:lnTo>
                <a:lnTo>
                  <a:pt x="202" y="318"/>
                </a:lnTo>
                <a:lnTo>
                  <a:pt x="217" y="303"/>
                </a:lnTo>
                <a:lnTo>
                  <a:pt x="222" y="298"/>
                </a:lnTo>
                <a:lnTo>
                  <a:pt x="225" y="293"/>
                </a:lnTo>
                <a:lnTo>
                  <a:pt x="226" y="293"/>
                </a:lnTo>
                <a:lnTo>
                  <a:pt x="233" y="293"/>
                </a:lnTo>
                <a:lnTo>
                  <a:pt x="241" y="292"/>
                </a:lnTo>
                <a:lnTo>
                  <a:pt x="246" y="290"/>
                </a:lnTo>
                <a:lnTo>
                  <a:pt x="250" y="284"/>
                </a:lnTo>
                <a:lnTo>
                  <a:pt x="256" y="276"/>
                </a:lnTo>
                <a:lnTo>
                  <a:pt x="258" y="276"/>
                </a:lnTo>
                <a:lnTo>
                  <a:pt x="263" y="276"/>
                </a:lnTo>
                <a:lnTo>
                  <a:pt x="267" y="274"/>
                </a:lnTo>
                <a:lnTo>
                  <a:pt x="265" y="270"/>
                </a:lnTo>
                <a:lnTo>
                  <a:pt x="264" y="266"/>
                </a:lnTo>
                <a:lnTo>
                  <a:pt x="265" y="265"/>
                </a:lnTo>
                <a:lnTo>
                  <a:pt x="267" y="261"/>
                </a:lnTo>
                <a:lnTo>
                  <a:pt x="270" y="258"/>
                </a:lnTo>
                <a:lnTo>
                  <a:pt x="278" y="252"/>
                </a:lnTo>
                <a:lnTo>
                  <a:pt x="282" y="249"/>
                </a:lnTo>
                <a:lnTo>
                  <a:pt x="285" y="243"/>
                </a:lnTo>
                <a:lnTo>
                  <a:pt x="286" y="243"/>
                </a:lnTo>
                <a:lnTo>
                  <a:pt x="289" y="241"/>
                </a:lnTo>
                <a:lnTo>
                  <a:pt x="294" y="239"/>
                </a:lnTo>
                <a:lnTo>
                  <a:pt x="295" y="234"/>
                </a:lnTo>
                <a:lnTo>
                  <a:pt x="295" y="225"/>
                </a:lnTo>
                <a:lnTo>
                  <a:pt x="297" y="221"/>
                </a:lnTo>
                <a:lnTo>
                  <a:pt x="298" y="220"/>
                </a:lnTo>
                <a:lnTo>
                  <a:pt x="299" y="221"/>
                </a:lnTo>
                <a:lnTo>
                  <a:pt x="302" y="223"/>
                </a:lnTo>
                <a:lnTo>
                  <a:pt x="303" y="224"/>
                </a:lnTo>
                <a:lnTo>
                  <a:pt x="305" y="217"/>
                </a:lnTo>
                <a:lnTo>
                  <a:pt x="305" y="216"/>
                </a:lnTo>
                <a:lnTo>
                  <a:pt x="308" y="212"/>
                </a:lnTo>
                <a:lnTo>
                  <a:pt x="314" y="211"/>
                </a:lnTo>
                <a:lnTo>
                  <a:pt x="318" y="205"/>
                </a:lnTo>
                <a:lnTo>
                  <a:pt x="318" y="204"/>
                </a:lnTo>
                <a:lnTo>
                  <a:pt x="319" y="204"/>
                </a:lnTo>
                <a:lnTo>
                  <a:pt x="323" y="205"/>
                </a:lnTo>
                <a:lnTo>
                  <a:pt x="327" y="200"/>
                </a:lnTo>
                <a:lnTo>
                  <a:pt x="328" y="196"/>
                </a:lnTo>
                <a:lnTo>
                  <a:pt x="324" y="192"/>
                </a:lnTo>
                <a:lnTo>
                  <a:pt x="322" y="183"/>
                </a:lnTo>
                <a:lnTo>
                  <a:pt x="319" y="179"/>
                </a:lnTo>
                <a:lnTo>
                  <a:pt x="319" y="178"/>
                </a:lnTo>
                <a:lnTo>
                  <a:pt x="320" y="171"/>
                </a:lnTo>
                <a:lnTo>
                  <a:pt x="319" y="168"/>
                </a:lnTo>
                <a:lnTo>
                  <a:pt x="318" y="166"/>
                </a:lnTo>
                <a:lnTo>
                  <a:pt x="319" y="166"/>
                </a:lnTo>
                <a:lnTo>
                  <a:pt x="321" y="160"/>
                </a:lnTo>
                <a:lnTo>
                  <a:pt x="323" y="156"/>
                </a:lnTo>
                <a:lnTo>
                  <a:pt x="322" y="155"/>
                </a:lnTo>
                <a:lnTo>
                  <a:pt x="320" y="155"/>
                </a:lnTo>
                <a:lnTo>
                  <a:pt x="319" y="155"/>
                </a:lnTo>
                <a:lnTo>
                  <a:pt x="312" y="148"/>
                </a:lnTo>
                <a:lnTo>
                  <a:pt x="311" y="148"/>
                </a:lnTo>
                <a:lnTo>
                  <a:pt x="308" y="132"/>
                </a:lnTo>
                <a:lnTo>
                  <a:pt x="307" y="132"/>
                </a:lnTo>
                <a:lnTo>
                  <a:pt x="308" y="132"/>
                </a:lnTo>
                <a:lnTo>
                  <a:pt x="311" y="127"/>
                </a:lnTo>
                <a:lnTo>
                  <a:pt x="316" y="112"/>
                </a:lnTo>
                <a:lnTo>
                  <a:pt x="320" y="106"/>
                </a:lnTo>
                <a:lnTo>
                  <a:pt x="320" y="105"/>
                </a:lnTo>
                <a:lnTo>
                  <a:pt x="323" y="103"/>
                </a:lnTo>
                <a:lnTo>
                  <a:pt x="321" y="101"/>
                </a:lnTo>
                <a:lnTo>
                  <a:pt x="321" y="100"/>
                </a:lnTo>
                <a:lnTo>
                  <a:pt x="323" y="94"/>
                </a:lnTo>
                <a:lnTo>
                  <a:pt x="328" y="88"/>
                </a:lnTo>
                <a:lnTo>
                  <a:pt x="329" y="88"/>
                </a:lnTo>
                <a:lnTo>
                  <a:pt x="332" y="88"/>
                </a:lnTo>
                <a:lnTo>
                  <a:pt x="332" y="82"/>
                </a:lnTo>
                <a:lnTo>
                  <a:pt x="336" y="76"/>
                </a:lnTo>
                <a:lnTo>
                  <a:pt x="337" y="75"/>
                </a:lnTo>
                <a:lnTo>
                  <a:pt x="338" y="76"/>
                </a:lnTo>
                <a:lnTo>
                  <a:pt x="340" y="78"/>
                </a:lnTo>
                <a:lnTo>
                  <a:pt x="341" y="77"/>
                </a:lnTo>
                <a:lnTo>
                  <a:pt x="344" y="69"/>
                </a:lnTo>
                <a:lnTo>
                  <a:pt x="340" y="63"/>
                </a:lnTo>
                <a:lnTo>
                  <a:pt x="339" y="62"/>
                </a:lnTo>
                <a:lnTo>
                  <a:pt x="341" y="62"/>
                </a:lnTo>
                <a:lnTo>
                  <a:pt x="348" y="62"/>
                </a:lnTo>
                <a:lnTo>
                  <a:pt x="353" y="59"/>
                </a:lnTo>
                <a:lnTo>
                  <a:pt x="356" y="55"/>
                </a:lnTo>
                <a:lnTo>
                  <a:pt x="358" y="58"/>
                </a:lnTo>
                <a:lnTo>
                  <a:pt x="356" y="62"/>
                </a:lnTo>
                <a:lnTo>
                  <a:pt x="359" y="63"/>
                </a:lnTo>
                <a:lnTo>
                  <a:pt x="362" y="62"/>
                </a:lnTo>
                <a:lnTo>
                  <a:pt x="362" y="54"/>
                </a:lnTo>
                <a:lnTo>
                  <a:pt x="349" y="45"/>
                </a:lnTo>
                <a:lnTo>
                  <a:pt x="345" y="39"/>
                </a:lnTo>
                <a:lnTo>
                  <a:pt x="345" y="43"/>
                </a:lnTo>
                <a:lnTo>
                  <a:pt x="345" y="45"/>
                </a:lnTo>
                <a:lnTo>
                  <a:pt x="342" y="43"/>
                </a:lnTo>
                <a:lnTo>
                  <a:pt x="341" y="43"/>
                </a:lnTo>
                <a:lnTo>
                  <a:pt x="341" y="44"/>
                </a:lnTo>
                <a:lnTo>
                  <a:pt x="340" y="44"/>
                </a:lnTo>
                <a:lnTo>
                  <a:pt x="339" y="44"/>
                </a:lnTo>
                <a:lnTo>
                  <a:pt x="339" y="45"/>
                </a:lnTo>
                <a:lnTo>
                  <a:pt x="338" y="46"/>
                </a:lnTo>
                <a:lnTo>
                  <a:pt x="337" y="48"/>
                </a:lnTo>
                <a:lnTo>
                  <a:pt x="336" y="48"/>
                </a:lnTo>
                <a:lnTo>
                  <a:pt x="336" y="49"/>
                </a:lnTo>
                <a:lnTo>
                  <a:pt x="335" y="49"/>
                </a:lnTo>
                <a:lnTo>
                  <a:pt x="333" y="49"/>
                </a:lnTo>
                <a:lnTo>
                  <a:pt x="332" y="49"/>
                </a:lnTo>
                <a:lnTo>
                  <a:pt x="331" y="49"/>
                </a:lnTo>
                <a:lnTo>
                  <a:pt x="330" y="49"/>
                </a:lnTo>
                <a:lnTo>
                  <a:pt x="329" y="49"/>
                </a:lnTo>
                <a:lnTo>
                  <a:pt x="329" y="48"/>
                </a:lnTo>
                <a:lnTo>
                  <a:pt x="328" y="48"/>
                </a:lnTo>
                <a:lnTo>
                  <a:pt x="327" y="48"/>
                </a:lnTo>
                <a:lnTo>
                  <a:pt x="325" y="48"/>
                </a:lnTo>
                <a:lnTo>
                  <a:pt x="324" y="48"/>
                </a:lnTo>
                <a:lnTo>
                  <a:pt x="324" y="46"/>
                </a:lnTo>
                <a:lnTo>
                  <a:pt x="323" y="46"/>
                </a:lnTo>
                <a:lnTo>
                  <a:pt x="322" y="45"/>
                </a:lnTo>
                <a:lnTo>
                  <a:pt x="322" y="44"/>
                </a:lnTo>
                <a:lnTo>
                  <a:pt x="322" y="43"/>
                </a:lnTo>
                <a:lnTo>
                  <a:pt x="321" y="43"/>
                </a:lnTo>
                <a:lnTo>
                  <a:pt x="321" y="42"/>
                </a:lnTo>
                <a:lnTo>
                  <a:pt x="320" y="41"/>
                </a:lnTo>
                <a:lnTo>
                  <a:pt x="319" y="41"/>
                </a:lnTo>
                <a:lnTo>
                  <a:pt x="318" y="41"/>
                </a:lnTo>
                <a:lnTo>
                  <a:pt x="316" y="41"/>
                </a:lnTo>
                <a:lnTo>
                  <a:pt x="315" y="41"/>
                </a:lnTo>
                <a:lnTo>
                  <a:pt x="314" y="41"/>
                </a:lnTo>
                <a:lnTo>
                  <a:pt x="313" y="41"/>
                </a:lnTo>
                <a:lnTo>
                  <a:pt x="312" y="42"/>
                </a:lnTo>
                <a:lnTo>
                  <a:pt x="311" y="42"/>
                </a:lnTo>
                <a:lnTo>
                  <a:pt x="310" y="42"/>
                </a:lnTo>
                <a:lnTo>
                  <a:pt x="308" y="42"/>
                </a:lnTo>
                <a:lnTo>
                  <a:pt x="307" y="43"/>
                </a:lnTo>
                <a:lnTo>
                  <a:pt x="306" y="43"/>
                </a:lnTo>
                <a:lnTo>
                  <a:pt x="305" y="43"/>
                </a:lnTo>
                <a:lnTo>
                  <a:pt x="304" y="43"/>
                </a:lnTo>
                <a:lnTo>
                  <a:pt x="303" y="43"/>
                </a:lnTo>
                <a:lnTo>
                  <a:pt x="302" y="42"/>
                </a:lnTo>
                <a:lnTo>
                  <a:pt x="301" y="42"/>
                </a:lnTo>
                <a:lnTo>
                  <a:pt x="301" y="41"/>
                </a:lnTo>
                <a:lnTo>
                  <a:pt x="299" y="40"/>
                </a:lnTo>
                <a:lnTo>
                  <a:pt x="299" y="37"/>
                </a:lnTo>
                <a:lnTo>
                  <a:pt x="299" y="36"/>
                </a:lnTo>
                <a:lnTo>
                  <a:pt x="299" y="35"/>
                </a:lnTo>
                <a:lnTo>
                  <a:pt x="298" y="34"/>
                </a:lnTo>
                <a:lnTo>
                  <a:pt x="297" y="34"/>
                </a:lnTo>
                <a:lnTo>
                  <a:pt x="297" y="33"/>
                </a:lnTo>
                <a:lnTo>
                  <a:pt x="297" y="32"/>
                </a:lnTo>
                <a:lnTo>
                  <a:pt x="297" y="31"/>
                </a:lnTo>
                <a:lnTo>
                  <a:pt x="296" y="29"/>
                </a:lnTo>
                <a:lnTo>
                  <a:pt x="296" y="28"/>
                </a:lnTo>
                <a:lnTo>
                  <a:pt x="295" y="27"/>
                </a:lnTo>
                <a:lnTo>
                  <a:pt x="295" y="26"/>
                </a:lnTo>
                <a:lnTo>
                  <a:pt x="295" y="25"/>
                </a:lnTo>
                <a:lnTo>
                  <a:pt x="295" y="24"/>
                </a:lnTo>
                <a:lnTo>
                  <a:pt x="295" y="23"/>
                </a:lnTo>
                <a:lnTo>
                  <a:pt x="295" y="20"/>
                </a:lnTo>
                <a:lnTo>
                  <a:pt x="295" y="19"/>
                </a:lnTo>
                <a:lnTo>
                  <a:pt x="295" y="18"/>
                </a:lnTo>
                <a:lnTo>
                  <a:pt x="295" y="17"/>
                </a:lnTo>
                <a:lnTo>
                  <a:pt x="295" y="16"/>
                </a:lnTo>
                <a:lnTo>
                  <a:pt x="295" y="15"/>
                </a:lnTo>
                <a:lnTo>
                  <a:pt x="295" y="14"/>
                </a:lnTo>
                <a:lnTo>
                  <a:pt x="295" y="12"/>
                </a:lnTo>
                <a:lnTo>
                  <a:pt x="295" y="11"/>
                </a:lnTo>
                <a:lnTo>
                  <a:pt x="295" y="10"/>
                </a:lnTo>
                <a:lnTo>
                  <a:pt x="295" y="9"/>
                </a:lnTo>
                <a:lnTo>
                  <a:pt x="295" y="8"/>
                </a:lnTo>
                <a:lnTo>
                  <a:pt x="295" y="7"/>
                </a:lnTo>
                <a:lnTo>
                  <a:pt x="295" y="6"/>
                </a:lnTo>
                <a:lnTo>
                  <a:pt x="295" y="5"/>
                </a:lnTo>
                <a:lnTo>
                  <a:pt x="295" y="3"/>
                </a:lnTo>
                <a:lnTo>
                  <a:pt x="295" y="2"/>
                </a:lnTo>
                <a:lnTo>
                  <a:pt x="295" y="1"/>
                </a:lnTo>
                <a:lnTo>
                  <a:pt x="294" y="0"/>
                </a:lnTo>
                <a:lnTo>
                  <a:pt x="293" y="0"/>
                </a:lnTo>
                <a:lnTo>
                  <a:pt x="292" y="0"/>
                </a:lnTo>
                <a:lnTo>
                  <a:pt x="290" y="0"/>
                </a:lnTo>
                <a:lnTo>
                  <a:pt x="289" y="0"/>
                </a:lnTo>
                <a:lnTo>
                  <a:pt x="289" y="1"/>
                </a:lnTo>
                <a:lnTo>
                  <a:pt x="288" y="1"/>
                </a:lnTo>
                <a:lnTo>
                  <a:pt x="288" y="2"/>
                </a:lnTo>
                <a:lnTo>
                  <a:pt x="288" y="3"/>
                </a:lnTo>
                <a:lnTo>
                  <a:pt x="287" y="5"/>
                </a:lnTo>
                <a:lnTo>
                  <a:pt x="287" y="6"/>
                </a:lnTo>
                <a:lnTo>
                  <a:pt x="287" y="7"/>
                </a:lnTo>
                <a:lnTo>
                  <a:pt x="287" y="8"/>
                </a:lnTo>
                <a:lnTo>
                  <a:pt x="287" y="9"/>
                </a:lnTo>
                <a:lnTo>
                  <a:pt x="286" y="10"/>
                </a:lnTo>
                <a:lnTo>
                  <a:pt x="286" y="11"/>
                </a:lnTo>
                <a:lnTo>
                  <a:pt x="286" y="12"/>
                </a:lnTo>
                <a:lnTo>
                  <a:pt x="286" y="14"/>
                </a:lnTo>
                <a:lnTo>
                  <a:pt x="286" y="15"/>
                </a:lnTo>
                <a:lnTo>
                  <a:pt x="286" y="16"/>
                </a:lnTo>
                <a:lnTo>
                  <a:pt x="286" y="17"/>
                </a:lnTo>
                <a:lnTo>
                  <a:pt x="285" y="18"/>
                </a:lnTo>
                <a:lnTo>
                  <a:pt x="285" y="19"/>
                </a:lnTo>
                <a:lnTo>
                  <a:pt x="284" y="19"/>
                </a:lnTo>
                <a:lnTo>
                  <a:pt x="284" y="20"/>
                </a:lnTo>
                <a:lnTo>
                  <a:pt x="282" y="20"/>
                </a:lnTo>
                <a:lnTo>
                  <a:pt x="282" y="22"/>
                </a:lnTo>
                <a:lnTo>
                  <a:pt x="281" y="23"/>
                </a:lnTo>
                <a:lnTo>
                  <a:pt x="281" y="24"/>
                </a:lnTo>
                <a:lnTo>
                  <a:pt x="281" y="25"/>
                </a:lnTo>
                <a:lnTo>
                  <a:pt x="281" y="26"/>
                </a:lnTo>
                <a:lnTo>
                  <a:pt x="281" y="27"/>
                </a:lnTo>
                <a:lnTo>
                  <a:pt x="281" y="28"/>
                </a:lnTo>
                <a:lnTo>
                  <a:pt x="281" y="29"/>
                </a:lnTo>
                <a:lnTo>
                  <a:pt x="280" y="31"/>
                </a:lnTo>
                <a:lnTo>
                  <a:pt x="280" y="32"/>
                </a:lnTo>
                <a:lnTo>
                  <a:pt x="280" y="33"/>
                </a:lnTo>
                <a:lnTo>
                  <a:pt x="280" y="34"/>
                </a:lnTo>
                <a:lnTo>
                  <a:pt x="279" y="35"/>
                </a:lnTo>
                <a:lnTo>
                  <a:pt x="278" y="36"/>
                </a:lnTo>
                <a:lnTo>
                  <a:pt x="278" y="37"/>
                </a:lnTo>
                <a:lnTo>
                  <a:pt x="277" y="37"/>
                </a:lnTo>
                <a:lnTo>
                  <a:pt x="276" y="37"/>
                </a:lnTo>
                <a:lnTo>
                  <a:pt x="275" y="37"/>
                </a:lnTo>
                <a:lnTo>
                  <a:pt x="273" y="37"/>
                </a:lnTo>
                <a:lnTo>
                  <a:pt x="273" y="39"/>
                </a:lnTo>
                <a:lnTo>
                  <a:pt x="272" y="39"/>
                </a:lnTo>
                <a:lnTo>
                  <a:pt x="272" y="40"/>
                </a:lnTo>
                <a:lnTo>
                  <a:pt x="271" y="41"/>
                </a:lnTo>
                <a:lnTo>
                  <a:pt x="270" y="41"/>
                </a:lnTo>
                <a:lnTo>
                  <a:pt x="270" y="42"/>
                </a:lnTo>
                <a:lnTo>
                  <a:pt x="269" y="42"/>
                </a:lnTo>
                <a:lnTo>
                  <a:pt x="269" y="43"/>
                </a:lnTo>
                <a:lnTo>
                  <a:pt x="268" y="44"/>
                </a:lnTo>
                <a:lnTo>
                  <a:pt x="268" y="45"/>
                </a:lnTo>
                <a:lnTo>
                  <a:pt x="268" y="46"/>
                </a:lnTo>
                <a:lnTo>
                  <a:pt x="268" y="48"/>
                </a:lnTo>
                <a:lnTo>
                  <a:pt x="268" y="49"/>
                </a:lnTo>
                <a:lnTo>
                  <a:pt x="268" y="50"/>
                </a:lnTo>
                <a:lnTo>
                  <a:pt x="268" y="51"/>
                </a:lnTo>
                <a:lnTo>
                  <a:pt x="268" y="52"/>
                </a:lnTo>
                <a:lnTo>
                  <a:pt x="267" y="52"/>
                </a:lnTo>
                <a:lnTo>
                  <a:pt x="267" y="53"/>
                </a:lnTo>
                <a:lnTo>
                  <a:pt x="265" y="54"/>
                </a:lnTo>
                <a:lnTo>
                  <a:pt x="265" y="55"/>
                </a:lnTo>
                <a:lnTo>
                  <a:pt x="264" y="57"/>
                </a:lnTo>
                <a:lnTo>
                  <a:pt x="263" y="58"/>
                </a:lnTo>
                <a:lnTo>
                  <a:pt x="263" y="59"/>
                </a:lnTo>
                <a:lnTo>
                  <a:pt x="262" y="60"/>
                </a:lnTo>
                <a:lnTo>
                  <a:pt x="262" y="61"/>
                </a:lnTo>
                <a:lnTo>
                  <a:pt x="262" y="62"/>
                </a:lnTo>
                <a:lnTo>
                  <a:pt x="261" y="63"/>
                </a:lnTo>
                <a:lnTo>
                  <a:pt x="260" y="65"/>
                </a:lnTo>
                <a:lnTo>
                  <a:pt x="259" y="65"/>
                </a:lnTo>
                <a:lnTo>
                  <a:pt x="259" y="66"/>
                </a:lnTo>
                <a:lnTo>
                  <a:pt x="258" y="66"/>
                </a:lnTo>
                <a:lnTo>
                  <a:pt x="258" y="67"/>
                </a:lnTo>
                <a:lnTo>
                  <a:pt x="258" y="68"/>
                </a:lnTo>
                <a:lnTo>
                  <a:pt x="256" y="69"/>
                </a:lnTo>
                <a:lnTo>
                  <a:pt x="255" y="70"/>
                </a:lnTo>
                <a:lnTo>
                  <a:pt x="255" y="71"/>
                </a:lnTo>
                <a:lnTo>
                  <a:pt x="254" y="71"/>
                </a:lnTo>
                <a:lnTo>
                  <a:pt x="252" y="74"/>
                </a:lnTo>
                <a:lnTo>
                  <a:pt x="251" y="74"/>
                </a:lnTo>
                <a:lnTo>
                  <a:pt x="250" y="74"/>
                </a:lnTo>
                <a:lnTo>
                  <a:pt x="249" y="75"/>
                </a:lnTo>
                <a:lnTo>
                  <a:pt x="249" y="76"/>
                </a:lnTo>
                <a:lnTo>
                  <a:pt x="247" y="76"/>
                </a:lnTo>
                <a:lnTo>
                  <a:pt x="247" y="77"/>
                </a:lnTo>
                <a:lnTo>
                  <a:pt x="246" y="78"/>
                </a:lnTo>
                <a:lnTo>
                  <a:pt x="246" y="79"/>
                </a:lnTo>
                <a:lnTo>
                  <a:pt x="245" y="79"/>
                </a:lnTo>
                <a:lnTo>
                  <a:pt x="244" y="80"/>
                </a:lnTo>
                <a:lnTo>
                  <a:pt x="244" y="82"/>
                </a:lnTo>
                <a:lnTo>
                  <a:pt x="243" y="82"/>
                </a:lnTo>
                <a:lnTo>
                  <a:pt x="242" y="82"/>
                </a:lnTo>
                <a:lnTo>
                  <a:pt x="241" y="83"/>
                </a:lnTo>
                <a:lnTo>
                  <a:pt x="239" y="83"/>
                </a:lnTo>
                <a:lnTo>
                  <a:pt x="238" y="83"/>
                </a:lnTo>
                <a:lnTo>
                  <a:pt x="238" y="84"/>
                </a:lnTo>
                <a:lnTo>
                  <a:pt x="237" y="84"/>
                </a:lnTo>
                <a:lnTo>
                  <a:pt x="236" y="84"/>
                </a:lnTo>
                <a:lnTo>
                  <a:pt x="235" y="85"/>
                </a:lnTo>
                <a:lnTo>
                  <a:pt x="234" y="85"/>
                </a:lnTo>
                <a:lnTo>
                  <a:pt x="233" y="85"/>
                </a:lnTo>
                <a:lnTo>
                  <a:pt x="232" y="85"/>
                </a:lnTo>
                <a:lnTo>
                  <a:pt x="228" y="85"/>
                </a:lnTo>
                <a:lnTo>
                  <a:pt x="227" y="85"/>
                </a:lnTo>
                <a:lnTo>
                  <a:pt x="226" y="85"/>
                </a:lnTo>
                <a:lnTo>
                  <a:pt x="226" y="86"/>
                </a:lnTo>
                <a:lnTo>
                  <a:pt x="225" y="86"/>
                </a:lnTo>
                <a:lnTo>
                  <a:pt x="224" y="86"/>
                </a:lnTo>
                <a:lnTo>
                  <a:pt x="222" y="87"/>
                </a:lnTo>
                <a:lnTo>
                  <a:pt x="221" y="87"/>
                </a:lnTo>
                <a:lnTo>
                  <a:pt x="220" y="87"/>
                </a:lnTo>
                <a:lnTo>
                  <a:pt x="219" y="87"/>
                </a:lnTo>
                <a:lnTo>
                  <a:pt x="218" y="87"/>
                </a:lnTo>
                <a:lnTo>
                  <a:pt x="217" y="87"/>
                </a:lnTo>
                <a:lnTo>
                  <a:pt x="216" y="87"/>
                </a:lnTo>
                <a:lnTo>
                  <a:pt x="215" y="87"/>
                </a:lnTo>
                <a:lnTo>
                  <a:pt x="213" y="87"/>
                </a:lnTo>
                <a:lnTo>
                  <a:pt x="212" y="87"/>
                </a:lnTo>
                <a:lnTo>
                  <a:pt x="212" y="88"/>
                </a:lnTo>
                <a:lnTo>
                  <a:pt x="211" y="88"/>
                </a:lnTo>
                <a:lnTo>
                  <a:pt x="211" y="89"/>
                </a:lnTo>
                <a:lnTo>
                  <a:pt x="211" y="91"/>
                </a:lnTo>
                <a:lnTo>
                  <a:pt x="210" y="91"/>
                </a:lnTo>
                <a:lnTo>
                  <a:pt x="210" y="92"/>
                </a:lnTo>
                <a:lnTo>
                  <a:pt x="210" y="93"/>
                </a:lnTo>
                <a:lnTo>
                  <a:pt x="210" y="94"/>
                </a:lnTo>
                <a:lnTo>
                  <a:pt x="210" y="96"/>
                </a:lnTo>
                <a:lnTo>
                  <a:pt x="209" y="96"/>
                </a:lnTo>
                <a:lnTo>
                  <a:pt x="210" y="97"/>
                </a:lnTo>
                <a:lnTo>
                  <a:pt x="210" y="98"/>
                </a:lnTo>
                <a:lnTo>
                  <a:pt x="211" y="100"/>
                </a:lnTo>
                <a:lnTo>
                  <a:pt x="212" y="100"/>
                </a:lnTo>
                <a:lnTo>
                  <a:pt x="212" y="101"/>
                </a:lnTo>
                <a:lnTo>
                  <a:pt x="215" y="102"/>
                </a:lnTo>
                <a:lnTo>
                  <a:pt x="216" y="102"/>
                </a:lnTo>
                <a:lnTo>
                  <a:pt x="216" y="103"/>
                </a:lnTo>
                <a:lnTo>
                  <a:pt x="217" y="104"/>
                </a:lnTo>
                <a:lnTo>
                  <a:pt x="218" y="105"/>
                </a:lnTo>
                <a:lnTo>
                  <a:pt x="219" y="106"/>
                </a:lnTo>
                <a:lnTo>
                  <a:pt x="220" y="108"/>
                </a:lnTo>
                <a:lnTo>
                  <a:pt x="220" y="109"/>
                </a:lnTo>
                <a:lnTo>
                  <a:pt x="220" y="110"/>
                </a:lnTo>
                <a:lnTo>
                  <a:pt x="221" y="110"/>
                </a:lnTo>
                <a:lnTo>
                  <a:pt x="222" y="110"/>
                </a:lnTo>
                <a:lnTo>
                  <a:pt x="224" y="110"/>
                </a:lnTo>
                <a:lnTo>
                  <a:pt x="225" y="111"/>
                </a:lnTo>
                <a:lnTo>
                  <a:pt x="226" y="112"/>
                </a:lnTo>
                <a:lnTo>
                  <a:pt x="227" y="113"/>
                </a:lnTo>
                <a:lnTo>
                  <a:pt x="227" y="114"/>
                </a:lnTo>
                <a:lnTo>
                  <a:pt x="227" y="115"/>
                </a:lnTo>
                <a:lnTo>
                  <a:pt x="227" y="117"/>
                </a:lnTo>
                <a:lnTo>
                  <a:pt x="227" y="118"/>
                </a:lnTo>
                <a:lnTo>
                  <a:pt x="227" y="119"/>
                </a:lnTo>
                <a:lnTo>
                  <a:pt x="227" y="120"/>
                </a:lnTo>
                <a:lnTo>
                  <a:pt x="227" y="121"/>
                </a:lnTo>
                <a:lnTo>
                  <a:pt x="226" y="122"/>
                </a:lnTo>
                <a:close/>
              </a:path>
            </a:pathLst>
          </a:custGeom>
          <a:noFill/>
          <a:ln w="3175">
            <a:solidFill>
              <a:srgbClr val="4CBCD0"/>
            </a:solidFill>
            <a:round/>
            <a:headEnd/>
            <a:tailEnd/>
          </a:ln>
        </p:spPr>
        <p:txBody>
          <a:bodyPr/>
          <a:lstStyle/>
          <a:p>
            <a:endParaRPr lang="en-US" sz="1600" dirty="0">
              <a:ea typeface="宋体" pitchFamily="2" charset="-122"/>
            </a:endParaRPr>
          </a:p>
        </p:txBody>
      </p:sp>
      <p:sp>
        <p:nvSpPr>
          <p:cNvPr id="96" name="Freeform 95"/>
          <p:cNvSpPr>
            <a:spLocks/>
          </p:cNvSpPr>
          <p:nvPr/>
        </p:nvSpPr>
        <p:spPr bwMode="auto">
          <a:xfrm>
            <a:off x="6733217" y="2953369"/>
            <a:ext cx="3467" cy="1668"/>
          </a:xfrm>
          <a:custGeom>
            <a:avLst/>
            <a:gdLst>
              <a:gd name="T0" fmla="*/ 2147483647 w 2"/>
              <a:gd name="T1" fmla="*/ 0 h 1"/>
              <a:gd name="T2" fmla="*/ 2147483647 w 2"/>
              <a:gd name="T3" fmla="*/ 0 h 1"/>
              <a:gd name="T4" fmla="*/ 2147483647 w 2"/>
              <a:gd name="T5" fmla="*/ 0 h 1"/>
              <a:gd name="T6" fmla="*/ 2147483647 w 2"/>
              <a:gd name="T7" fmla="*/ 0 h 1"/>
              <a:gd name="T8" fmla="*/ 2147483647 w 2"/>
              <a:gd name="T9" fmla="*/ 0 h 1"/>
              <a:gd name="T10" fmla="*/ 2147483647 w 2"/>
              <a:gd name="T11" fmla="*/ 0 h 1"/>
              <a:gd name="T12" fmla="*/ 2147483647 w 2"/>
              <a:gd name="T13" fmla="*/ 0 h 1"/>
              <a:gd name="T14" fmla="*/ 0 w 2"/>
              <a:gd name="T15" fmla="*/ 0 h 1"/>
              <a:gd name="T16" fmla="*/ 2147483647 w 2"/>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2" y="0"/>
                </a:moveTo>
                <a:lnTo>
                  <a:pt x="2" y="0"/>
                </a:lnTo>
                <a:lnTo>
                  <a:pt x="0" y="0"/>
                </a:lnTo>
                <a:lnTo>
                  <a:pt x="2"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97" name="Freeform 96"/>
          <p:cNvSpPr>
            <a:spLocks/>
          </p:cNvSpPr>
          <p:nvPr/>
        </p:nvSpPr>
        <p:spPr bwMode="auto">
          <a:xfrm>
            <a:off x="6908254" y="2754740"/>
            <a:ext cx="1734" cy="3338"/>
          </a:xfrm>
          <a:custGeom>
            <a:avLst/>
            <a:gdLst>
              <a:gd name="T0" fmla="*/ 2147483647 w 1"/>
              <a:gd name="T1" fmla="*/ 2147483647 h 2"/>
              <a:gd name="T2" fmla="*/ 2147483647 w 1"/>
              <a:gd name="T3" fmla="*/ 2147483647 h 2"/>
              <a:gd name="T4" fmla="*/ 0 w 1"/>
              <a:gd name="T5" fmla="*/ 0 h 2"/>
              <a:gd name="T6" fmla="*/ 0 w 1"/>
              <a:gd name="T7" fmla="*/ 0 h 2"/>
              <a:gd name="T8" fmla="*/ 0 w 1"/>
              <a:gd name="T9" fmla="*/ 0 h 2"/>
              <a:gd name="T10" fmla="*/ 0 w 1"/>
              <a:gd name="T11" fmla="*/ 0 h 2"/>
              <a:gd name="T12" fmla="*/ 2147483647 w 1"/>
              <a:gd name="T13" fmla="*/ 2147483647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0"/>
                </a:lnTo>
                <a:lnTo>
                  <a:pt x="1" y="2"/>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98" name="Freeform 97"/>
          <p:cNvSpPr>
            <a:spLocks/>
          </p:cNvSpPr>
          <p:nvPr/>
        </p:nvSpPr>
        <p:spPr bwMode="auto">
          <a:xfrm>
            <a:off x="6785209" y="2906634"/>
            <a:ext cx="1734" cy="1668"/>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99" name="Freeform 98"/>
          <p:cNvSpPr>
            <a:spLocks/>
          </p:cNvSpPr>
          <p:nvPr/>
        </p:nvSpPr>
        <p:spPr bwMode="auto">
          <a:xfrm>
            <a:off x="6650030" y="3449105"/>
            <a:ext cx="424598" cy="637613"/>
          </a:xfrm>
          <a:custGeom>
            <a:avLst/>
            <a:gdLst>
              <a:gd name="T0" fmla="*/ 2147483647 w 245"/>
              <a:gd name="T1" fmla="*/ 2147483647 h 382"/>
              <a:gd name="T2" fmla="*/ 2147483647 w 245"/>
              <a:gd name="T3" fmla="*/ 2147483647 h 382"/>
              <a:gd name="T4" fmla="*/ 2147483647 w 245"/>
              <a:gd name="T5" fmla="*/ 2147483647 h 382"/>
              <a:gd name="T6" fmla="*/ 2147483647 w 245"/>
              <a:gd name="T7" fmla="*/ 2147483647 h 382"/>
              <a:gd name="T8" fmla="*/ 2147483647 w 245"/>
              <a:gd name="T9" fmla="*/ 2147483647 h 382"/>
              <a:gd name="T10" fmla="*/ 2147483647 w 245"/>
              <a:gd name="T11" fmla="*/ 2147483647 h 382"/>
              <a:gd name="T12" fmla="*/ 2147483647 w 245"/>
              <a:gd name="T13" fmla="*/ 2147483647 h 382"/>
              <a:gd name="T14" fmla="*/ 2147483647 w 245"/>
              <a:gd name="T15" fmla="*/ 2147483647 h 382"/>
              <a:gd name="T16" fmla="*/ 2147483647 w 245"/>
              <a:gd name="T17" fmla="*/ 2147483647 h 382"/>
              <a:gd name="T18" fmla="*/ 2147483647 w 245"/>
              <a:gd name="T19" fmla="*/ 2147483647 h 382"/>
              <a:gd name="T20" fmla="*/ 2147483647 w 245"/>
              <a:gd name="T21" fmla="*/ 2147483647 h 382"/>
              <a:gd name="T22" fmla="*/ 2147483647 w 245"/>
              <a:gd name="T23" fmla="*/ 2147483647 h 382"/>
              <a:gd name="T24" fmla="*/ 2147483647 w 245"/>
              <a:gd name="T25" fmla="*/ 2147483647 h 382"/>
              <a:gd name="T26" fmla="*/ 2147483647 w 245"/>
              <a:gd name="T27" fmla="*/ 2147483647 h 382"/>
              <a:gd name="T28" fmla="*/ 2147483647 w 245"/>
              <a:gd name="T29" fmla="*/ 2147483647 h 382"/>
              <a:gd name="T30" fmla="*/ 2147483647 w 245"/>
              <a:gd name="T31" fmla="*/ 2147483647 h 382"/>
              <a:gd name="T32" fmla="*/ 2147483647 w 245"/>
              <a:gd name="T33" fmla="*/ 2147483647 h 382"/>
              <a:gd name="T34" fmla="*/ 2147483647 w 245"/>
              <a:gd name="T35" fmla="*/ 2147483647 h 382"/>
              <a:gd name="T36" fmla="*/ 2147483647 w 245"/>
              <a:gd name="T37" fmla="*/ 2147483647 h 382"/>
              <a:gd name="T38" fmla="*/ 2147483647 w 245"/>
              <a:gd name="T39" fmla="*/ 2147483647 h 382"/>
              <a:gd name="T40" fmla="*/ 2147483647 w 245"/>
              <a:gd name="T41" fmla="*/ 2147483647 h 382"/>
              <a:gd name="T42" fmla="*/ 2147483647 w 245"/>
              <a:gd name="T43" fmla="*/ 2147483647 h 382"/>
              <a:gd name="T44" fmla="*/ 2147483647 w 245"/>
              <a:gd name="T45" fmla="*/ 2147483647 h 382"/>
              <a:gd name="T46" fmla="*/ 2147483647 w 245"/>
              <a:gd name="T47" fmla="*/ 2147483647 h 382"/>
              <a:gd name="T48" fmla="*/ 2147483647 w 245"/>
              <a:gd name="T49" fmla="*/ 2147483647 h 382"/>
              <a:gd name="T50" fmla="*/ 2147483647 w 245"/>
              <a:gd name="T51" fmla="*/ 2147483647 h 382"/>
              <a:gd name="T52" fmla="*/ 2147483647 w 245"/>
              <a:gd name="T53" fmla="*/ 2147483647 h 382"/>
              <a:gd name="T54" fmla="*/ 2147483647 w 245"/>
              <a:gd name="T55" fmla="*/ 2147483647 h 382"/>
              <a:gd name="T56" fmla="*/ 2147483647 w 245"/>
              <a:gd name="T57" fmla="*/ 2147483647 h 382"/>
              <a:gd name="T58" fmla="*/ 2147483647 w 245"/>
              <a:gd name="T59" fmla="*/ 2147483647 h 382"/>
              <a:gd name="T60" fmla="*/ 2147483647 w 245"/>
              <a:gd name="T61" fmla="*/ 2147483647 h 382"/>
              <a:gd name="T62" fmla="*/ 2147483647 w 245"/>
              <a:gd name="T63" fmla="*/ 2147483647 h 382"/>
              <a:gd name="T64" fmla="*/ 2147483647 w 245"/>
              <a:gd name="T65" fmla="*/ 2147483647 h 382"/>
              <a:gd name="T66" fmla="*/ 2147483647 w 245"/>
              <a:gd name="T67" fmla="*/ 2147483647 h 382"/>
              <a:gd name="T68" fmla="*/ 2147483647 w 245"/>
              <a:gd name="T69" fmla="*/ 2147483647 h 382"/>
              <a:gd name="T70" fmla="*/ 2147483647 w 245"/>
              <a:gd name="T71" fmla="*/ 2147483647 h 382"/>
              <a:gd name="T72" fmla="*/ 2147483647 w 245"/>
              <a:gd name="T73" fmla="*/ 2147483647 h 382"/>
              <a:gd name="T74" fmla="*/ 2147483647 w 245"/>
              <a:gd name="T75" fmla="*/ 2147483647 h 382"/>
              <a:gd name="T76" fmla="*/ 2147483647 w 245"/>
              <a:gd name="T77" fmla="*/ 2147483647 h 382"/>
              <a:gd name="T78" fmla="*/ 2147483647 w 245"/>
              <a:gd name="T79" fmla="*/ 2147483647 h 382"/>
              <a:gd name="T80" fmla="*/ 2147483647 w 245"/>
              <a:gd name="T81" fmla="*/ 2147483647 h 382"/>
              <a:gd name="T82" fmla="*/ 2147483647 w 245"/>
              <a:gd name="T83" fmla="*/ 2147483647 h 382"/>
              <a:gd name="T84" fmla="*/ 2147483647 w 245"/>
              <a:gd name="T85" fmla="*/ 2147483647 h 382"/>
              <a:gd name="T86" fmla="*/ 2147483647 w 245"/>
              <a:gd name="T87" fmla="*/ 2147483647 h 382"/>
              <a:gd name="T88" fmla="*/ 2147483647 w 245"/>
              <a:gd name="T89" fmla="*/ 2147483647 h 382"/>
              <a:gd name="T90" fmla="*/ 2147483647 w 245"/>
              <a:gd name="T91" fmla="*/ 2147483647 h 382"/>
              <a:gd name="T92" fmla="*/ 2147483647 w 245"/>
              <a:gd name="T93" fmla="*/ 2147483647 h 382"/>
              <a:gd name="T94" fmla="*/ 2147483647 w 245"/>
              <a:gd name="T95" fmla="*/ 2147483647 h 382"/>
              <a:gd name="T96" fmla="*/ 2147483647 w 245"/>
              <a:gd name="T97" fmla="*/ 2147483647 h 382"/>
              <a:gd name="T98" fmla="*/ 2147483647 w 245"/>
              <a:gd name="T99" fmla="*/ 2147483647 h 382"/>
              <a:gd name="T100" fmla="*/ 2147483647 w 245"/>
              <a:gd name="T101" fmla="*/ 2147483647 h 382"/>
              <a:gd name="T102" fmla="*/ 2147483647 w 245"/>
              <a:gd name="T103" fmla="*/ 2147483647 h 382"/>
              <a:gd name="T104" fmla="*/ 2147483647 w 245"/>
              <a:gd name="T105" fmla="*/ 2147483647 h 382"/>
              <a:gd name="T106" fmla="*/ 2147483647 w 245"/>
              <a:gd name="T107" fmla="*/ 2147483647 h 382"/>
              <a:gd name="T108" fmla="*/ 2147483647 w 245"/>
              <a:gd name="T109" fmla="*/ 2147483647 h 382"/>
              <a:gd name="T110" fmla="*/ 2147483647 w 245"/>
              <a:gd name="T111" fmla="*/ 2147483647 h 382"/>
              <a:gd name="T112" fmla="*/ 2147483647 w 245"/>
              <a:gd name="T113" fmla="*/ 2147483647 h 382"/>
              <a:gd name="T114" fmla="*/ 2147483647 w 245"/>
              <a:gd name="T115" fmla="*/ 2147483647 h 382"/>
              <a:gd name="T116" fmla="*/ 2147483647 w 245"/>
              <a:gd name="T117" fmla="*/ 2147483647 h 382"/>
              <a:gd name="T118" fmla="*/ 2147483647 w 245"/>
              <a:gd name="T119" fmla="*/ 2147483647 h 3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5"/>
              <a:gd name="T181" fmla="*/ 0 h 382"/>
              <a:gd name="T182" fmla="*/ 245 w 245"/>
              <a:gd name="T183" fmla="*/ 382 h 3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5" h="382">
                <a:moveTo>
                  <a:pt x="42" y="124"/>
                </a:moveTo>
                <a:lnTo>
                  <a:pt x="44" y="125"/>
                </a:lnTo>
                <a:lnTo>
                  <a:pt x="42" y="126"/>
                </a:lnTo>
                <a:lnTo>
                  <a:pt x="38" y="129"/>
                </a:lnTo>
                <a:lnTo>
                  <a:pt x="42" y="133"/>
                </a:lnTo>
                <a:lnTo>
                  <a:pt x="47" y="128"/>
                </a:lnTo>
                <a:lnTo>
                  <a:pt x="50" y="130"/>
                </a:lnTo>
                <a:lnTo>
                  <a:pt x="45" y="136"/>
                </a:lnTo>
                <a:lnTo>
                  <a:pt x="51" y="138"/>
                </a:lnTo>
                <a:lnTo>
                  <a:pt x="52" y="138"/>
                </a:lnTo>
                <a:lnTo>
                  <a:pt x="56" y="142"/>
                </a:lnTo>
                <a:lnTo>
                  <a:pt x="58" y="143"/>
                </a:lnTo>
                <a:lnTo>
                  <a:pt x="56" y="145"/>
                </a:lnTo>
                <a:lnTo>
                  <a:pt x="48" y="149"/>
                </a:lnTo>
                <a:lnTo>
                  <a:pt x="47" y="149"/>
                </a:lnTo>
                <a:lnTo>
                  <a:pt x="43" y="146"/>
                </a:lnTo>
                <a:lnTo>
                  <a:pt x="38" y="142"/>
                </a:lnTo>
                <a:lnTo>
                  <a:pt x="30" y="140"/>
                </a:lnTo>
                <a:lnTo>
                  <a:pt x="25" y="142"/>
                </a:lnTo>
                <a:lnTo>
                  <a:pt x="29" y="148"/>
                </a:lnTo>
                <a:lnTo>
                  <a:pt x="30" y="149"/>
                </a:lnTo>
                <a:lnTo>
                  <a:pt x="28" y="149"/>
                </a:lnTo>
                <a:lnTo>
                  <a:pt x="21" y="149"/>
                </a:lnTo>
                <a:lnTo>
                  <a:pt x="16" y="155"/>
                </a:lnTo>
                <a:lnTo>
                  <a:pt x="15" y="155"/>
                </a:lnTo>
                <a:lnTo>
                  <a:pt x="13" y="155"/>
                </a:lnTo>
                <a:lnTo>
                  <a:pt x="11" y="153"/>
                </a:lnTo>
                <a:lnTo>
                  <a:pt x="9" y="156"/>
                </a:lnTo>
                <a:lnTo>
                  <a:pt x="5" y="164"/>
                </a:lnTo>
                <a:lnTo>
                  <a:pt x="5" y="166"/>
                </a:lnTo>
                <a:lnTo>
                  <a:pt x="4" y="164"/>
                </a:lnTo>
                <a:lnTo>
                  <a:pt x="1" y="162"/>
                </a:lnTo>
                <a:lnTo>
                  <a:pt x="0" y="166"/>
                </a:lnTo>
                <a:lnTo>
                  <a:pt x="3" y="172"/>
                </a:lnTo>
                <a:lnTo>
                  <a:pt x="7" y="173"/>
                </a:lnTo>
                <a:lnTo>
                  <a:pt x="12" y="173"/>
                </a:lnTo>
                <a:lnTo>
                  <a:pt x="13" y="174"/>
                </a:lnTo>
                <a:lnTo>
                  <a:pt x="15" y="179"/>
                </a:lnTo>
                <a:lnTo>
                  <a:pt x="15" y="176"/>
                </a:lnTo>
                <a:lnTo>
                  <a:pt x="16" y="175"/>
                </a:lnTo>
                <a:lnTo>
                  <a:pt x="19" y="174"/>
                </a:lnTo>
                <a:lnTo>
                  <a:pt x="21" y="173"/>
                </a:lnTo>
                <a:lnTo>
                  <a:pt x="21" y="169"/>
                </a:lnTo>
                <a:lnTo>
                  <a:pt x="21" y="168"/>
                </a:lnTo>
                <a:lnTo>
                  <a:pt x="24" y="165"/>
                </a:lnTo>
                <a:lnTo>
                  <a:pt x="27" y="163"/>
                </a:lnTo>
                <a:lnTo>
                  <a:pt x="28" y="163"/>
                </a:lnTo>
                <a:lnTo>
                  <a:pt x="28" y="164"/>
                </a:lnTo>
                <a:lnTo>
                  <a:pt x="28" y="168"/>
                </a:lnTo>
                <a:lnTo>
                  <a:pt x="27" y="173"/>
                </a:lnTo>
                <a:lnTo>
                  <a:pt x="30" y="177"/>
                </a:lnTo>
                <a:lnTo>
                  <a:pt x="31" y="179"/>
                </a:lnTo>
                <a:lnTo>
                  <a:pt x="29" y="180"/>
                </a:lnTo>
                <a:lnTo>
                  <a:pt x="27" y="181"/>
                </a:lnTo>
                <a:lnTo>
                  <a:pt x="27" y="183"/>
                </a:lnTo>
                <a:lnTo>
                  <a:pt x="31" y="184"/>
                </a:lnTo>
                <a:lnTo>
                  <a:pt x="33" y="185"/>
                </a:lnTo>
                <a:lnTo>
                  <a:pt x="31" y="186"/>
                </a:lnTo>
                <a:lnTo>
                  <a:pt x="29" y="189"/>
                </a:lnTo>
                <a:lnTo>
                  <a:pt x="30" y="189"/>
                </a:lnTo>
                <a:lnTo>
                  <a:pt x="35" y="186"/>
                </a:lnTo>
                <a:lnTo>
                  <a:pt x="36" y="186"/>
                </a:lnTo>
                <a:lnTo>
                  <a:pt x="36" y="188"/>
                </a:lnTo>
                <a:lnTo>
                  <a:pt x="36" y="191"/>
                </a:lnTo>
                <a:lnTo>
                  <a:pt x="36" y="192"/>
                </a:lnTo>
                <a:lnTo>
                  <a:pt x="31" y="194"/>
                </a:lnTo>
                <a:lnTo>
                  <a:pt x="33" y="197"/>
                </a:lnTo>
                <a:lnTo>
                  <a:pt x="36" y="200"/>
                </a:lnTo>
                <a:lnTo>
                  <a:pt x="37" y="200"/>
                </a:lnTo>
                <a:lnTo>
                  <a:pt x="36" y="201"/>
                </a:lnTo>
                <a:lnTo>
                  <a:pt x="34" y="205"/>
                </a:lnTo>
                <a:lnTo>
                  <a:pt x="37" y="208"/>
                </a:lnTo>
                <a:lnTo>
                  <a:pt x="37" y="209"/>
                </a:lnTo>
                <a:lnTo>
                  <a:pt x="37" y="211"/>
                </a:lnTo>
                <a:lnTo>
                  <a:pt x="39" y="211"/>
                </a:lnTo>
                <a:lnTo>
                  <a:pt x="42" y="211"/>
                </a:lnTo>
                <a:lnTo>
                  <a:pt x="41" y="212"/>
                </a:lnTo>
                <a:lnTo>
                  <a:pt x="37" y="217"/>
                </a:lnTo>
                <a:lnTo>
                  <a:pt x="36" y="219"/>
                </a:lnTo>
                <a:lnTo>
                  <a:pt x="44" y="223"/>
                </a:lnTo>
                <a:lnTo>
                  <a:pt x="48" y="227"/>
                </a:lnTo>
                <a:lnTo>
                  <a:pt x="54" y="227"/>
                </a:lnTo>
                <a:lnTo>
                  <a:pt x="58" y="226"/>
                </a:lnTo>
                <a:lnTo>
                  <a:pt x="54" y="228"/>
                </a:lnTo>
                <a:lnTo>
                  <a:pt x="46" y="235"/>
                </a:lnTo>
                <a:lnTo>
                  <a:pt x="48" y="237"/>
                </a:lnTo>
                <a:lnTo>
                  <a:pt x="51" y="235"/>
                </a:lnTo>
                <a:lnTo>
                  <a:pt x="52" y="235"/>
                </a:lnTo>
                <a:lnTo>
                  <a:pt x="52" y="234"/>
                </a:lnTo>
                <a:lnTo>
                  <a:pt x="59" y="232"/>
                </a:lnTo>
                <a:lnTo>
                  <a:pt x="62" y="229"/>
                </a:lnTo>
                <a:lnTo>
                  <a:pt x="60" y="233"/>
                </a:lnTo>
                <a:lnTo>
                  <a:pt x="54" y="241"/>
                </a:lnTo>
                <a:lnTo>
                  <a:pt x="52" y="242"/>
                </a:lnTo>
                <a:lnTo>
                  <a:pt x="55" y="243"/>
                </a:lnTo>
                <a:lnTo>
                  <a:pt x="55" y="244"/>
                </a:lnTo>
                <a:lnTo>
                  <a:pt x="56" y="250"/>
                </a:lnTo>
                <a:lnTo>
                  <a:pt x="55" y="251"/>
                </a:lnTo>
                <a:lnTo>
                  <a:pt x="52" y="253"/>
                </a:lnTo>
                <a:lnTo>
                  <a:pt x="52" y="254"/>
                </a:lnTo>
                <a:lnTo>
                  <a:pt x="51" y="253"/>
                </a:lnTo>
                <a:lnTo>
                  <a:pt x="45" y="252"/>
                </a:lnTo>
                <a:lnTo>
                  <a:pt x="44" y="259"/>
                </a:lnTo>
                <a:lnTo>
                  <a:pt x="38" y="263"/>
                </a:lnTo>
                <a:lnTo>
                  <a:pt x="41" y="267"/>
                </a:lnTo>
                <a:lnTo>
                  <a:pt x="42" y="267"/>
                </a:lnTo>
                <a:lnTo>
                  <a:pt x="44" y="266"/>
                </a:lnTo>
                <a:lnTo>
                  <a:pt x="51" y="265"/>
                </a:lnTo>
                <a:lnTo>
                  <a:pt x="52" y="263"/>
                </a:lnTo>
                <a:lnTo>
                  <a:pt x="52" y="265"/>
                </a:lnTo>
                <a:lnTo>
                  <a:pt x="54" y="269"/>
                </a:lnTo>
                <a:lnTo>
                  <a:pt x="54" y="270"/>
                </a:lnTo>
                <a:lnTo>
                  <a:pt x="53" y="270"/>
                </a:lnTo>
                <a:lnTo>
                  <a:pt x="48" y="272"/>
                </a:lnTo>
                <a:lnTo>
                  <a:pt x="39" y="276"/>
                </a:lnTo>
                <a:lnTo>
                  <a:pt x="38" y="282"/>
                </a:lnTo>
                <a:lnTo>
                  <a:pt x="42" y="286"/>
                </a:lnTo>
                <a:lnTo>
                  <a:pt x="44" y="292"/>
                </a:lnTo>
                <a:lnTo>
                  <a:pt x="44" y="294"/>
                </a:lnTo>
                <a:lnTo>
                  <a:pt x="43" y="294"/>
                </a:lnTo>
                <a:lnTo>
                  <a:pt x="35" y="295"/>
                </a:lnTo>
                <a:lnTo>
                  <a:pt x="36" y="298"/>
                </a:lnTo>
                <a:lnTo>
                  <a:pt x="43" y="300"/>
                </a:lnTo>
                <a:lnTo>
                  <a:pt x="45" y="300"/>
                </a:lnTo>
                <a:lnTo>
                  <a:pt x="43" y="302"/>
                </a:lnTo>
                <a:lnTo>
                  <a:pt x="37" y="305"/>
                </a:lnTo>
                <a:lnTo>
                  <a:pt x="41" y="308"/>
                </a:lnTo>
                <a:lnTo>
                  <a:pt x="41" y="309"/>
                </a:lnTo>
                <a:lnTo>
                  <a:pt x="41" y="312"/>
                </a:lnTo>
                <a:lnTo>
                  <a:pt x="39" y="313"/>
                </a:lnTo>
                <a:lnTo>
                  <a:pt x="37" y="315"/>
                </a:lnTo>
                <a:lnTo>
                  <a:pt x="38" y="315"/>
                </a:lnTo>
                <a:lnTo>
                  <a:pt x="42" y="320"/>
                </a:lnTo>
                <a:lnTo>
                  <a:pt x="43" y="321"/>
                </a:lnTo>
                <a:lnTo>
                  <a:pt x="42" y="321"/>
                </a:lnTo>
                <a:lnTo>
                  <a:pt x="41" y="322"/>
                </a:lnTo>
                <a:lnTo>
                  <a:pt x="46" y="321"/>
                </a:lnTo>
                <a:lnTo>
                  <a:pt x="50" y="321"/>
                </a:lnTo>
                <a:lnTo>
                  <a:pt x="46" y="323"/>
                </a:lnTo>
                <a:lnTo>
                  <a:pt x="43" y="328"/>
                </a:lnTo>
                <a:lnTo>
                  <a:pt x="45" y="331"/>
                </a:lnTo>
                <a:lnTo>
                  <a:pt x="45" y="332"/>
                </a:lnTo>
                <a:lnTo>
                  <a:pt x="43" y="337"/>
                </a:lnTo>
                <a:lnTo>
                  <a:pt x="46" y="338"/>
                </a:lnTo>
                <a:lnTo>
                  <a:pt x="51" y="335"/>
                </a:lnTo>
                <a:lnTo>
                  <a:pt x="48" y="330"/>
                </a:lnTo>
                <a:lnTo>
                  <a:pt x="48" y="329"/>
                </a:lnTo>
                <a:lnTo>
                  <a:pt x="50" y="329"/>
                </a:lnTo>
                <a:lnTo>
                  <a:pt x="56" y="325"/>
                </a:lnTo>
                <a:lnTo>
                  <a:pt x="58" y="327"/>
                </a:lnTo>
                <a:lnTo>
                  <a:pt x="56" y="329"/>
                </a:lnTo>
                <a:lnTo>
                  <a:pt x="56" y="331"/>
                </a:lnTo>
                <a:lnTo>
                  <a:pt x="63" y="334"/>
                </a:lnTo>
                <a:lnTo>
                  <a:pt x="65" y="334"/>
                </a:lnTo>
                <a:lnTo>
                  <a:pt x="63" y="335"/>
                </a:lnTo>
                <a:lnTo>
                  <a:pt x="61" y="337"/>
                </a:lnTo>
                <a:lnTo>
                  <a:pt x="61" y="345"/>
                </a:lnTo>
                <a:lnTo>
                  <a:pt x="61" y="346"/>
                </a:lnTo>
                <a:lnTo>
                  <a:pt x="60" y="346"/>
                </a:lnTo>
                <a:lnTo>
                  <a:pt x="58" y="345"/>
                </a:lnTo>
                <a:lnTo>
                  <a:pt x="53" y="339"/>
                </a:lnTo>
                <a:lnTo>
                  <a:pt x="52" y="341"/>
                </a:lnTo>
                <a:lnTo>
                  <a:pt x="50" y="344"/>
                </a:lnTo>
                <a:lnTo>
                  <a:pt x="52" y="345"/>
                </a:lnTo>
                <a:lnTo>
                  <a:pt x="56" y="348"/>
                </a:lnTo>
                <a:lnTo>
                  <a:pt x="61" y="353"/>
                </a:lnTo>
                <a:lnTo>
                  <a:pt x="64" y="355"/>
                </a:lnTo>
                <a:lnTo>
                  <a:pt x="61" y="355"/>
                </a:lnTo>
                <a:lnTo>
                  <a:pt x="53" y="354"/>
                </a:lnTo>
                <a:lnTo>
                  <a:pt x="55" y="355"/>
                </a:lnTo>
                <a:lnTo>
                  <a:pt x="58" y="356"/>
                </a:lnTo>
                <a:lnTo>
                  <a:pt x="55" y="356"/>
                </a:lnTo>
                <a:lnTo>
                  <a:pt x="48" y="360"/>
                </a:lnTo>
                <a:lnTo>
                  <a:pt x="47" y="360"/>
                </a:lnTo>
                <a:lnTo>
                  <a:pt x="43" y="357"/>
                </a:lnTo>
                <a:lnTo>
                  <a:pt x="42" y="357"/>
                </a:lnTo>
                <a:lnTo>
                  <a:pt x="42" y="356"/>
                </a:lnTo>
                <a:lnTo>
                  <a:pt x="41" y="351"/>
                </a:lnTo>
                <a:lnTo>
                  <a:pt x="39" y="346"/>
                </a:lnTo>
                <a:lnTo>
                  <a:pt x="38" y="345"/>
                </a:lnTo>
                <a:lnTo>
                  <a:pt x="37" y="346"/>
                </a:lnTo>
                <a:lnTo>
                  <a:pt x="36" y="352"/>
                </a:lnTo>
                <a:lnTo>
                  <a:pt x="39" y="358"/>
                </a:lnTo>
                <a:lnTo>
                  <a:pt x="39" y="362"/>
                </a:lnTo>
                <a:lnTo>
                  <a:pt x="37" y="365"/>
                </a:lnTo>
                <a:lnTo>
                  <a:pt x="36" y="370"/>
                </a:lnTo>
                <a:lnTo>
                  <a:pt x="35" y="373"/>
                </a:lnTo>
                <a:lnTo>
                  <a:pt x="35" y="374"/>
                </a:lnTo>
                <a:lnTo>
                  <a:pt x="33" y="374"/>
                </a:lnTo>
                <a:lnTo>
                  <a:pt x="30" y="373"/>
                </a:lnTo>
                <a:lnTo>
                  <a:pt x="28" y="378"/>
                </a:lnTo>
                <a:lnTo>
                  <a:pt x="33" y="382"/>
                </a:lnTo>
                <a:lnTo>
                  <a:pt x="38" y="380"/>
                </a:lnTo>
                <a:lnTo>
                  <a:pt x="44" y="377"/>
                </a:lnTo>
                <a:lnTo>
                  <a:pt x="44" y="373"/>
                </a:lnTo>
                <a:lnTo>
                  <a:pt x="46" y="369"/>
                </a:lnTo>
                <a:lnTo>
                  <a:pt x="44" y="366"/>
                </a:lnTo>
                <a:lnTo>
                  <a:pt x="41" y="364"/>
                </a:lnTo>
                <a:lnTo>
                  <a:pt x="39" y="364"/>
                </a:lnTo>
                <a:lnTo>
                  <a:pt x="41" y="363"/>
                </a:lnTo>
                <a:lnTo>
                  <a:pt x="42" y="361"/>
                </a:lnTo>
                <a:lnTo>
                  <a:pt x="43" y="360"/>
                </a:lnTo>
                <a:lnTo>
                  <a:pt x="46" y="361"/>
                </a:lnTo>
                <a:lnTo>
                  <a:pt x="51" y="361"/>
                </a:lnTo>
                <a:lnTo>
                  <a:pt x="56" y="358"/>
                </a:lnTo>
                <a:lnTo>
                  <a:pt x="56" y="357"/>
                </a:lnTo>
                <a:lnTo>
                  <a:pt x="58" y="358"/>
                </a:lnTo>
                <a:lnTo>
                  <a:pt x="61" y="361"/>
                </a:lnTo>
                <a:lnTo>
                  <a:pt x="62" y="362"/>
                </a:lnTo>
                <a:lnTo>
                  <a:pt x="61" y="363"/>
                </a:lnTo>
                <a:lnTo>
                  <a:pt x="58" y="364"/>
                </a:lnTo>
                <a:lnTo>
                  <a:pt x="54" y="368"/>
                </a:lnTo>
                <a:lnTo>
                  <a:pt x="55" y="371"/>
                </a:lnTo>
                <a:lnTo>
                  <a:pt x="59" y="371"/>
                </a:lnTo>
                <a:lnTo>
                  <a:pt x="62" y="371"/>
                </a:lnTo>
                <a:lnTo>
                  <a:pt x="60" y="372"/>
                </a:lnTo>
                <a:lnTo>
                  <a:pt x="55" y="377"/>
                </a:lnTo>
                <a:lnTo>
                  <a:pt x="55" y="379"/>
                </a:lnTo>
                <a:lnTo>
                  <a:pt x="59" y="379"/>
                </a:lnTo>
                <a:lnTo>
                  <a:pt x="60" y="379"/>
                </a:lnTo>
                <a:lnTo>
                  <a:pt x="60" y="380"/>
                </a:lnTo>
                <a:lnTo>
                  <a:pt x="60" y="381"/>
                </a:lnTo>
                <a:lnTo>
                  <a:pt x="63" y="378"/>
                </a:lnTo>
                <a:lnTo>
                  <a:pt x="63" y="373"/>
                </a:lnTo>
                <a:lnTo>
                  <a:pt x="64" y="373"/>
                </a:lnTo>
                <a:lnTo>
                  <a:pt x="68" y="370"/>
                </a:lnTo>
                <a:lnTo>
                  <a:pt x="71" y="362"/>
                </a:lnTo>
                <a:lnTo>
                  <a:pt x="70" y="356"/>
                </a:lnTo>
                <a:lnTo>
                  <a:pt x="69" y="355"/>
                </a:lnTo>
                <a:lnTo>
                  <a:pt x="70" y="355"/>
                </a:lnTo>
                <a:lnTo>
                  <a:pt x="74" y="351"/>
                </a:lnTo>
                <a:lnTo>
                  <a:pt x="76" y="348"/>
                </a:lnTo>
                <a:lnTo>
                  <a:pt x="77" y="351"/>
                </a:lnTo>
                <a:lnTo>
                  <a:pt x="78" y="357"/>
                </a:lnTo>
                <a:lnTo>
                  <a:pt x="78" y="358"/>
                </a:lnTo>
                <a:lnTo>
                  <a:pt x="77" y="363"/>
                </a:lnTo>
                <a:lnTo>
                  <a:pt x="79" y="365"/>
                </a:lnTo>
                <a:lnTo>
                  <a:pt x="80" y="364"/>
                </a:lnTo>
                <a:lnTo>
                  <a:pt x="81" y="363"/>
                </a:lnTo>
                <a:lnTo>
                  <a:pt x="85" y="363"/>
                </a:lnTo>
                <a:lnTo>
                  <a:pt x="86" y="362"/>
                </a:lnTo>
                <a:lnTo>
                  <a:pt x="86" y="358"/>
                </a:lnTo>
                <a:lnTo>
                  <a:pt x="86" y="357"/>
                </a:lnTo>
                <a:lnTo>
                  <a:pt x="88" y="353"/>
                </a:lnTo>
                <a:lnTo>
                  <a:pt x="85" y="349"/>
                </a:lnTo>
                <a:lnTo>
                  <a:pt x="84" y="348"/>
                </a:lnTo>
                <a:lnTo>
                  <a:pt x="86" y="347"/>
                </a:lnTo>
                <a:lnTo>
                  <a:pt x="90" y="345"/>
                </a:lnTo>
                <a:lnTo>
                  <a:pt x="95" y="341"/>
                </a:lnTo>
                <a:lnTo>
                  <a:pt x="98" y="339"/>
                </a:lnTo>
                <a:lnTo>
                  <a:pt x="98" y="337"/>
                </a:lnTo>
                <a:lnTo>
                  <a:pt x="97" y="336"/>
                </a:lnTo>
                <a:lnTo>
                  <a:pt x="98" y="336"/>
                </a:lnTo>
                <a:lnTo>
                  <a:pt x="103" y="329"/>
                </a:lnTo>
                <a:lnTo>
                  <a:pt x="105" y="328"/>
                </a:lnTo>
                <a:lnTo>
                  <a:pt x="105" y="330"/>
                </a:lnTo>
                <a:lnTo>
                  <a:pt x="105" y="332"/>
                </a:lnTo>
                <a:lnTo>
                  <a:pt x="108" y="332"/>
                </a:lnTo>
                <a:lnTo>
                  <a:pt x="111" y="332"/>
                </a:lnTo>
                <a:lnTo>
                  <a:pt x="110" y="334"/>
                </a:lnTo>
                <a:lnTo>
                  <a:pt x="110" y="337"/>
                </a:lnTo>
                <a:lnTo>
                  <a:pt x="112" y="341"/>
                </a:lnTo>
                <a:lnTo>
                  <a:pt x="112" y="343"/>
                </a:lnTo>
                <a:lnTo>
                  <a:pt x="111" y="343"/>
                </a:lnTo>
                <a:lnTo>
                  <a:pt x="106" y="343"/>
                </a:lnTo>
                <a:lnTo>
                  <a:pt x="107" y="344"/>
                </a:lnTo>
                <a:lnTo>
                  <a:pt x="108" y="345"/>
                </a:lnTo>
                <a:lnTo>
                  <a:pt x="107" y="346"/>
                </a:lnTo>
                <a:lnTo>
                  <a:pt x="103" y="349"/>
                </a:lnTo>
                <a:lnTo>
                  <a:pt x="102" y="352"/>
                </a:lnTo>
                <a:lnTo>
                  <a:pt x="102" y="349"/>
                </a:lnTo>
                <a:lnTo>
                  <a:pt x="99" y="345"/>
                </a:lnTo>
                <a:lnTo>
                  <a:pt x="98" y="346"/>
                </a:lnTo>
                <a:lnTo>
                  <a:pt x="97" y="352"/>
                </a:lnTo>
                <a:lnTo>
                  <a:pt x="99" y="354"/>
                </a:lnTo>
                <a:lnTo>
                  <a:pt x="105" y="351"/>
                </a:lnTo>
                <a:lnTo>
                  <a:pt x="106" y="351"/>
                </a:lnTo>
                <a:lnTo>
                  <a:pt x="107" y="352"/>
                </a:lnTo>
                <a:lnTo>
                  <a:pt x="108" y="358"/>
                </a:lnTo>
                <a:lnTo>
                  <a:pt x="113" y="361"/>
                </a:lnTo>
                <a:lnTo>
                  <a:pt x="113" y="357"/>
                </a:lnTo>
                <a:lnTo>
                  <a:pt x="113" y="356"/>
                </a:lnTo>
                <a:lnTo>
                  <a:pt x="114" y="356"/>
                </a:lnTo>
                <a:lnTo>
                  <a:pt x="116" y="354"/>
                </a:lnTo>
                <a:lnTo>
                  <a:pt x="115" y="352"/>
                </a:lnTo>
                <a:lnTo>
                  <a:pt x="114" y="352"/>
                </a:lnTo>
                <a:lnTo>
                  <a:pt x="112" y="352"/>
                </a:lnTo>
                <a:lnTo>
                  <a:pt x="113" y="351"/>
                </a:lnTo>
                <a:lnTo>
                  <a:pt x="113" y="346"/>
                </a:lnTo>
                <a:lnTo>
                  <a:pt x="114" y="345"/>
                </a:lnTo>
                <a:lnTo>
                  <a:pt x="115" y="346"/>
                </a:lnTo>
                <a:lnTo>
                  <a:pt x="121" y="347"/>
                </a:lnTo>
                <a:lnTo>
                  <a:pt x="123" y="345"/>
                </a:lnTo>
                <a:lnTo>
                  <a:pt x="117" y="340"/>
                </a:lnTo>
                <a:lnTo>
                  <a:pt x="114" y="337"/>
                </a:lnTo>
                <a:lnTo>
                  <a:pt x="114" y="336"/>
                </a:lnTo>
                <a:lnTo>
                  <a:pt x="113" y="332"/>
                </a:lnTo>
                <a:lnTo>
                  <a:pt x="108" y="327"/>
                </a:lnTo>
                <a:lnTo>
                  <a:pt x="107" y="326"/>
                </a:lnTo>
                <a:lnTo>
                  <a:pt x="110" y="326"/>
                </a:lnTo>
                <a:lnTo>
                  <a:pt x="114" y="323"/>
                </a:lnTo>
                <a:lnTo>
                  <a:pt x="119" y="322"/>
                </a:lnTo>
                <a:lnTo>
                  <a:pt x="120" y="322"/>
                </a:lnTo>
                <a:lnTo>
                  <a:pt x="121" y="322"/>
                </a:lnTo>
                <a:lnTo>
                  <a:pt x="124" y="327"/>
                </a:lnTo>
                <a:lnTo>
                  <a:pt x="129" y="328"/>
                </a:lnTo>
                <a:lnTo>
                  <a:pt x="130" y="329"/>
                </a:lnTo>
                <a:lnTo>
                  <a:pt x="130" y="330"/>
                </a:lnTo>
                <a:lnTo>
                  <a:pt x="127" y="331"/>
                </a:lnTo>
                <a:lnTo>
                  <a:pt x="127" y="338"/>
                </a:lnTo>
                <a:lnTo>
                  <a:pt x="130" y="340"/>
                </a:lnTo>
                <a:lnTo>
                  <a:pt x="130" y="336"/>
                </a:lnTo>
                <a:lnTo>
                  <a:pt x="130" y="335"/>
                </a:lnTo>
                <a:lnTo>
                  <a:pt x="132" y="331"/>
                </a:lnTo>
                <a:lnTo>
                  <a:pt x="133" y="329"/>
                </a:lnTo>
                <a:lnTo>
                  <a:pt x="134" y="331"/>
                </a:lnTo>
                <a:lnTo>
                  <a:pt x="137" y="335"/>
                </a:lnTo>
                <a:lnTo>
                  <a:pt x="138" y="337"/>
                </a:lnTo>
                <a:lnTo>
                  <a:pt x="141" y="341"/>
                </a:lnTo>
                <a:lnTo>
                  <a:pt x="142" y="341"/>
                </a:lnTo>
                <a:lnTo>
                  <a:pt x="144" y="338"/>
                </a:lnTo>
                <a:lnTo>
                  <a:pt x="142" y="331"/>
                </a:lnTo>
                <a:lnTo>
                  <a:pt x="139" y="325"/>
                </a:lnTo>
                <a:lnTo>
                  <a:pt x="138" y="320"/>
                </a:lnTo>
                <a:lnTo>
                  <a:pt x="133" y="320"/>
                </a:lnTo>
                <a:lnTo>
                  <a:pt x="132" y="323"/>
                </a:lnTo>
                <a:lnTo>
                  <a:pt x="132" y="325"/>
                </a:lnTo>
                <a:lnTo>
                  <a:pt x="130" y="325"/>
                </a:lnTo>
                <a:lnTo>
                  <a:pt x="128" y="325"/>
                </a:lnTo>
                <a:lnTo>
                  <a:pt x="127" y="325"/>
                </a:lnTo>
                <a:lnTo>
                  <a:pt x="127" y="323"/>
                </a:lnTo>
                <a:lnTo>
                  <a:pt x="123" y="317"/>
                </a:lnTo>
                <a:lnTo>
                  <a:pt x="123" y="314"/>
                </a:lnTo>
                <a:lnTo>
                  <a:pt x="124" y="314"/>
                </a:lnTo>
                <a:lnTo>
                  <a:pt x="130" y="314"/>
                </a:lnTo>
                <a:lnTo>
                  <a:pt x="130" y="312"/>
                </a:lnTo>
                <a:lnTo>
                  <a:pt x="130" y="311"/>
                </a:lnTo>
                <a:lnTo>
                  <a:pt x="134" y="306"/>
                </a:lnTo>
                <a:lnTo>
                  <a:pt x="136" y="306"/>
                </a:lnTo>
                <a:lnTo>
                  <a:pt x="140" y="309"/>
                </a:lnTo>
                <a:lnTo>
                  <a:pt x="144" y="309"/>
                </a:lnTo>
                <a:lnTo>
                  <a:pt x="145" y="309"/>
                </a:lnTo>
                <a:lnTo>
                  <a:pt x="146" y="303"/>
                </a:lnTo>
                <a:lnTo>
                  <a:pt x="146" y="301"/>
                </a:lnTo>
                <a:lnTo>
                  <a:pt x="147" y="302"/>
                </a:lnTo>
                <a:lnTo>
                  <a:pt x="150" y="304"/>
                </a:lnTo>
                <a:lnTo>
                  <a:pt x="151" y="304"/>
                </a:lnTo>
                <a:lnTo>
                  <a:pt x="148" y="301"/>
                </a:lnTo>
                <a:lnTo>
                  <a:pt x="148" y="300"/>
                </a:lnTo>
                <a:lnTo>
                  <a:pt x="150" y="295"/>
                </a:lnTo>
                <a:lnTo>
                  <a:pt x="151" y="295"/>
                </a:lnTo>
                <a:lnTo>
                  <a:pt x="156" y="293"/>
                </a:lnTo>
                <a:lnTo>
                  <a:pt x="159" y="292"/>
                </a:lnTo>
                <a:lnTo>
                  <a:pt x="157" y="295"/>
                </a:lnTo>
                <a:lnTo>
                  <a:pt x="154" y="300"/>
                </a:lnTo>
                <a:lnTo>
                  <a:pt x="155" y="303"/>
                </a:lnTo>
                <a:lnTo>
                  <a:pt x="157" y="308"/>
                </a:lnTo>
                <a:lnTo>
                  <a:pt x="165" y="309"/>
                </a:lnTo>
                <a:lnTo>
                  <a:pt x="167" y="305"/>
                </a:lnTo>
                <a:lnTo>
                  <a:pt x="168" y="304"/>
                </a:lnTo>
                <a:lnTo>
                  <a:pt x="172" y="305"/>
                </a:lnTo>
                <a:lnTo>
                  <a:pt x="173" y="302"/>
                </a:lnTo>
                <a:lnTo>
                  <a:pt x="174" y="302"/>
                </a:lnTo>
                <a:lnTo>
                  <a:pt x="175" y="302"/>
                </a:lnTo>
                <a:lnTo>
                  <a:pt x="179" y="304"/>
                </a:lnTo>
                <a:lnTo>
                  <a:pt x="180" y="305"/>
                </a:lnTo>
                <a:lnTo>
                  <a:pt x="179" y="305"/>
                </a:lnTo>
                <a:lnTo>
                  <a:pt x="177" y="309"/>
                </a:lnTo>
                <a:lnTo>
                  <a:pt x="181" y="311"/>
                </a:lnTo>
                <a:lnTo>
                  <a:pt x="182" y="311"/>
                </a:lnTo>
                <a:lnTo>
                  <a:pt x="182" y="312"/>
                </a:lnTo>
                <a:lnTo>
                  <a:pt x="179" y="315"/>
                </a:lnTo>
                <a:lnTo>
                  <a:pt x="181" y="318"/>
                </a:lnTo>
                <a:lnTo>
                  <a:pt x="184" y="321"/>
                </a:lnTo>
                <a:lnTo>
                  <a:pt x="187" y="318"/>
                </a:lnTo>
                <a:lnTo>
                  <a:pt x="187" y="313"/>
                </a:lnTo>
                <a:lnTo>
                  <a:pt x="187" y="309"/>
                </a:lnTo>
                <a:lnTo>
                  <a:pt x="184" y="309"/>
                </a:lnTo>
                <a:lnTo>
                  <a:pt x="183" y="308"/>
                </a:lnTo>
                <a:lnTo>
                  <a:pt x="182" y="305"/>
                </a:lnTo>
                <a:lnTo>
                  <a:pt x="182" y="304"/>
                </a:lnTo>
                <a:lnTo>
                  <a:pt x="183" y="300"/>
                </a:lnTo>
                <a:lnTo>
                  <a:pt x="185" y="296"/>
                </a:lnTo>
                <a:lnTo>
                  <a:pt x="182" y="295"/>
                </a:lnTo>
                <a:lnTo>
                  <a:pt x="176" y="298"/>
                </a:lnTo>
                <a:lnTo>
                  <a:pt x="174" y="301"/>
                </a:lnTo>
                <a:lnTo>
                  <a:pt x="174" y="297"/>
                </a:lnTo>
                <a:lnTo>
                  <a:pt x="175" y="294"/>
                </a:lnTo>
                <a:lnTo>
                  <a:pt x="175" y="293"/>
                </a:lnTo>
                <a:lnTo>
                  <a:pt x="176" y="293"/>
                </a:lnTo>
                <a:lnTo>
                  <a:pt x="179" y="292"/>
                </a:lnTo>
                <a:lnTo>
                  <a:pt x="180" y="287"/>
                </a:lnTo>
                <a:lnTo>
                  <a:pt x="180" y="286"/>
                </a:lnTo>
                <a:lnTo>
                  <a:pt x="181" y="286"/>
                </a:lnTo>
                <a:lnTo>
                  <a:pt x="188" y="287"/>
                </a:lnTo>
                <a:lnTo>
                  <a:pt x="192" y="289"/>
                </a:lnTo>
                <a:lnTo>
                  <a:pt x="193" y="288"/>
                </a:lnTo>
                <a:lnTo>
                  <a:pt x="193" y="284"/>
                </a:lnTo>
                <a:lnTo>
                  <a:pt x="193" y="283"/>
                </a:lnTo>
                <a:lnTo>
                  <a:pt x="194" y="283"/>
                </a:lnTo>
                <a:lnTo>
                  <a:pt x="208" y="283"/>
                </a:lnTo>
                <a:lnTo>
                  <a:pt x="219" y="279"/>
                </a:lnTo>
                <a:lnTo>
                  <a:pt x="228" y="274"/>
                </a:lnTo>
                <a:lnTo>
                  <a:pt x="235" y="269"/>
                </a:lnTo>
                <a:lnTo>
                  <a:pt x="243" y="261"/>
                </a:lnTo>
                <a:lnTo>
                  <a:pt x="241" y="255"/>
                </a:lnTo>
                <a:lnTo>
                  <a:pt x="240" y="251"/>
                </a:lnTo>
                <a:lnTo>
                  <a:pt x="237" y="246"/>
                </a:lnTo>
                <a:lnTo>
                  <a:pt x="236" y="246"/>
                </a:lnTo>
                <a:lnTo>
                  <a:pt x="237" y="245"/>
                </a:lnTo>
                <a:lnTo>
                  <a:pt x="239" y="242"/>
                </a:lnTo>
                <a:lnTo>
                  <a:pt x="237" y="236"/>
                </a:lnTo>
                <a:lnTo>
                  <a:pt x="236" y="233"/>
                </a:lnTo>
                <a:lnTo>
                  <a:pt x="240" y="236"/>
                </a:lnTo>
                <a:lnTo>
                  <a:pt x="243" y="240"/>
                </a:lnTo>
                <a:lnTo>
                  <a:pt x="244" y="240"/>
                </a:lnTo>
                <a:lnTo>
                  <a:pt x="245" y="237"/>
                </a:lnTo>
                <a:lnTo>
                  <a:pt x="243" y="232"/>
                </a:lnTo>
                <a:lnTo>
                  <a:pt x="242" y="227"/>
                </a:lnTo>
                <a:lnTo>
                  <a:pt x="242" y="226"/>
                </a:lnTo>
                <a:lnTo>
                  <a:pt x="244" y="225"/>
                </a:lnTo>
                <a:lnTo>
                  <a:pt x="244" y="220"/>
                </a:lnTo>
                <a:lnTo>
                  <a:pt x="242" y="216"/>
                </a:lnTo>
                <a:lnTo>
                  <a:pt x="242" y="211"/>
                </a:lnTo>
                <a:lnTo>
                  <a:pt x="242" y="210"/>
                </a:lnTo>
                <a:lnTo>
                  <a:pt x="244" y="208"/>
                </a:lnTo>
                <a:lnTo>
                  <a:pt x="243" y="206"/>
                </a:lnTo>
                <a:lnTo>
                  <a:pt x="243" y="205"/>
                </a:lnTo>
                <a:lnTo>
                  <a:pt x="245" y="200"/>
                </a:lnTo>
                <a:lnTo>
                  <a:pt x="245" y="192"/>
                </a:lnTo>
                <a:lnTo>
                  <a:pt x="244" y="190"/>
                </a:lnTo>
                <a:lnTo>
                  <a:pt x="240" y="191"/>
                </a:lnTo>
                <a:lnTo>
                  <a:pt x="239" y="197"/>
                </a:lnTo>
                <a:lnTo>
                  <a:pt x="239" y="198"/>
                </a:lnTo>
                <a:lnTo>
                  <a:pt x="237" y="198"/>
                </a:lnTo>
                <a:lnTo>
                  <a:pt x="234" y="197"/>
                </a:lnTo>
                <a:lnTo>
                  <a:pt x="233" y="197"/>
                </a:lnTo>
                <a:lnTo>
                  <a:pt x="233" y="196"/>
                </a:lnTo>
                <a:lnTo>
                  <a:pt x="233" y="192"/>
                </a:lnTo>
                <a:lnTo>
                  <a:pt x="232" y="191"/>
                </a:lnTo>
                <a:lnTo>
                  <a:pt x="233" y="191"/>
                </a:lnTo>
                <a:lnTo>
                  <a:pt x="234" y="189"/>
                </a:lnTo>
                <a:lnTo>
                  <a:pt x="232" y="183"/>
                </a:lnTo>
                <a:lnTo>
                  <a:pt x="228" y="176"/>
                </a:lnTo>
                <a:lnTo>
                  <a:pt x="228" y="171"/>
                </a:lnTo>
                <a:lnTo>
                  <a:pt x="227" y="166"/>
                </a:lnTo>
                <a:lnTo>
                  <a:pt x="227" y="165"/>
                </a:lnTo>
                <a:lnTo>
                  <a:pt x="228" y="159"/>
                </a:lnTo>
                <a:lnTo>
                  <a:pt x="231" y="153"/>
                </a:lnTo>
                <a:lnTo>
                  <a:pt x="226" y="145"/>
                </a:lnTo>
                <a:lnTo>
                  <a:pt x="225" y="138"/>
                </a:lnTo>
                <a:lnTo>
                  <a:pt x="228" y="133"/>
                </a:lnTo>
                <a:lnTo>
                  <a:pt x="228" y="129"/>
                </a:lnTo>
                <a:lnTo>
                  <a:pt x="223" y="124"/>
                </a:lnTo>
                <a:lnTo>
                  <a:pt x="220" y="119"/>
                </a:lnTo>
                <a:lnTo>
                  <a:pt x="218" y="103"/>
                </a:lnTo>
                <a:lnTo>
                  <a:pt x="214" y="97"/>
                </a:lnTo>
                <a:lnTo>
                  <a:pt x="211" y="93"/>
                </a:lnTo>
                <a:lnTo>
                  <a:pt x="211" y="91"/>
                </a:lnTo>
                <a:lnTo>
                  <a:pt x="210" y="83"/>
                </a:lnTo>
                <a:lnTo>
                  <a:pt x="207" y="82"/>
                </a:lnTo>
                <a:lnTo>
                  <a:pt x="207" y="81"/>
                </a:lnTo>
                <a:lnTo>
                  <a:pt x="201" y="74"/>
                </a:lnTo>
                <a:lnTo>
                  <a:pt x="197" y="70"/>
                </a:lnTo>
                <a:lnTo>
                  <a:pt x="189" y="62"/>
                </a:lnTo>
                <a:lnTo>
                  <a:pt x="188" y="62"/>
                </a:lnTo>
                <a:lnTo>
                  <a:pt x="181" y="51"/>
                </a:lnTo>
                <a:lnTo>
                  <a:pt x="170" y="39"/>
                </a:lnTo>
                <a:lnTo>
                  <a:pt x="164" y="33"/>
                </a:lnTo>
                <a:lnTo>
                  <a:pt x="157" y="25"/>
                </a:lnTo>
                <a:lnTo>
                  <a:pt x="151" y="19"/>
                </a:lnTo>
                <a:lnTo>
                  <a:pt x="148" y="16"/>
                </a:lnTo>
                <a:lnTo>
                  <a:pt x="145" y="9"/>
                </a:lnTo>
                <a:lnTo>
                  <a:pt x="139" y="0"/>
                </a:lnTo>
                <a:lnTo>
                  <a:pt x="139" y="2"/>
                </a:lnTo>
                <a:lnTo>
                  <a:pt x="137" y="9"/>
                </a:lnTo>
                <a:lnTo>
                  <a:pt x="133" y="19"/>
                </a:lnTo>
                <a:lnTo>
                  <a:pt x="129" y="26"/>
                </a:lnTo>
                <a:lnTo>
                  <a:pt x="122" y="33"/>
                </a:lnTo>
                <a:lnTo>
                  <a:pt x="115" y="39"/>
                </a:lnTo>
                <a:lnTo>
                  <a:pt x="110" y="43"/>
                </a:lnTo>
                <a:lnTo>
                  <a:pt x="99" y="48"/>
                </a:lnTo>
                <a:lnTo>
                  <a:pt x="91" y="53"/>
                </a:lnTo>
                <a:lnTo>
                  <a:pt x="86" y="54"/>
                </a:lnTo>
                <a:lnTo>
                  <a:pt x="81" y="55"/>
                </a:lnTo>
                <a:lnTo>
                  <a:pt x="76" y="56"/>
                </a:lnTo>
                <a:lnTo>
                  <a:pt x="72" y="57"/>
                </a:lnTo>
                <a:lnTo>
                  <a:pt x="67" y="59"/>
                </a:lnTo>
                <a:lnTo>
                  <a:pt x="60" y="62"/>
                </a:lnTo>
                <a:lnTo>
                  <a:pt x="55" y="64"/>
                </a:lnTo>
                <a:lnTo>
                  <a:pt x="52" y="69"/>
                </a:lnTo>
                <a:lnTo>
                  <a:pt x="44" y="77"/>
                </a:lnTo>
                <a:lnTo>
                  <a:pt x="41" y="81"/>
                </a:lnTo>
                <a:lnTo>
                  <a:pt x="29" y="90"/>
                </a:lnTo>
                <a:lnTo>
                  <a:pt x="35" y="100"/>
                </a:lnTo>
                <a:lnTo>
                  <a:pt x="35" y="102"/>
                </a:lnTo>
                <a:lnTo>
                  <a:pt x="34" y="108"/>
                </a:lnTo>
                <a:lnTo>
                  <a:pt x="41" y="108"/>
                </a:lnTo>
                <a:lnTo>
                  <a:pt x="42" y="108"/>
                </a:lnTo>
                <a:lnTo>
                  <a:pt x="42" y="110"/>
                </a:lnTo>
                <a:lnTo>
                  <a:pt x="43" y="116"/>
                </a:lnTo>
                <a:lnTo>
                  <a:pt x="43" y="117"/>
                </a:lnTo>
                <a:lnTo>
                  <a:pt x="42" y="117"/>
                </a:lnTo>
                <a:lnTo>
                  <a:pt x="35" y="117"/>
                </a:lnTo>
                <a:lnTo>
                  <a:pt x="36" y="121"/>
                </a:lnTo>
                <a:lnTo>
                  <a:pt x="42" y="124"/>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00" name="Freeform 99"/>
          <p:cNvSpPr>
            <a:spLocks/>
          </p:cNvSpPr>
          <p:nvPr/>
        </p:nvSpPr>
        <p:spPr bwMode="auto">
          <a:xfrm>
            <a:off x="5676056" y="3924812"/>
            <a:ext cx="665492" cy="559163"/>
          </a:xfrm>
          <a:custGeom>
            <a:avLst/>
            <a:gdLst>
              <a:gd name="T0" fmla="*/ 2147483647 w 384"/>
              <a:gd name="T1" fmla="*/ 2147483647 h 335"/>
              <a:gd name="T2" fmla="*/ 2147483647 w 384"/>
              <a:gd name="T3" fmla="*/ 2147483647 h 335"/>
              <a:gd name="T4" fmla="*/ 2147483647 w 384"/>
              <a:gd name="T5" fmla="*/ 2147483647 h 335"/>
              <a:gd name="T6" fmla="*/ 2147483647 w 384"/>
              <a:gd name="T7" fmla="*/ 2147483647 h 335"/>
              <a:gd name="T8" fmla="*/ 2147483647 w 384"/>
              <a:gd name="T9" fmla="*/ 2147483647 h 335"/>
              <a:gd name="T10" fmla="*/ 2147483647 w 384"/>
              <a:gd name="T11" fmla="*/ 2147483647 h 335"/>
              <a:gd name="T12" fmla="*/ 2147483647 w 384"/>
              <a:gd name="T13" fmla="*/ 2147483647 h 335"/>
              <a:gd name="T14" fmla="*/ 2147483647 w 384"/>
              <a:gd name="T15" fmla="*/ 2147483647 h 335"/>
              <a:gd name="T16" fmla="*/ 2147483647 w 384"/>
              <a:gd name="T17" fmla="*/ 2147483647 h 335"/>
              <a:gd name="T18" fmla="*/ 2147483647 w 384"/>
              <a:gd name="T19" fmla="*/ 2147483647 h 335"/>
              <a:gd name="T20" fmla="*/ 2147483647 w 384"/>
              <a:gd name="T21" fmla="*/ 2147483647 h 335"/>
              <a:gd name="T22" fmla="*/ 2147483647 w 384"/>
              <a:gd name="T23" fmla="*/ 2147483647 h 335"/>
              <a:gd name="T24" fmla="*/ 2147483647 w 384"/>
              <a:gd name="T25" fmla="*/ 2147483647 h 335"/>
              <a:gd name="T26" fmla="*/ 2147483647 w 384"/>
              <a:gd name="T27" fmla="*/ 2147483647 h 335"/>
              <a:gd name="T28" fmla="*/ 2147483647 w 384"/>
              <a:gd name="T29" fmla="*/ 2147483647 h 335"/>
              <a:gd name="T30" fmla="*/ 2147483647 w 384"/>
              <a:gd name="T31" fmla="*/ 2147483647 h 335"/>
              <a:gd name="T32" fmla="*/ 2147483647 w 384"/>
              <a:gd name="T33" fmla="*/ 2147483647 h 335"/>
              <a:gd name="T34" fmla="*/ 2147483647 w 384"/>
              <a:gd name="T35" fmla="*/ 2147483647 h 335"/>
              <a:gd name="T36" fmla="*/ 2147483647 w 384"/>
              <a:gd name="T37" fmla="*/ 2147483647 h 335"/>
              <a:gd name="T38" fmla="*/ 2147483647 w 384"/>
              <a:gd name="T39" fmla="*/ 2147483647 h 335"/>
              <a:gd name="T40" fmla="*/ 2147483647 w 384"/>
              <a:gd name="T41" fmla="*/ 2147483647 h 335"/>
              <a:gd name="T42" fmla="*/ 2147483647 w 384"/>
              <a:gd name="T43" fmla="*/ 2147483647 h 335"/>
              <a:gd name="T44" fmla="*/ 2147483647 w 384"/>
              <a:gd name="T45" fmla="*/ 2147483647 h 335"/>
              <a:gd name="T46" fmla="*/ 2147483647 w 384"/>
              <a:gd name="T47" fmla="*/ 2147483647 h 335"/>
              <a:gd name="T48" fmla="*/ 2147483647 w 384"/>
              <a:gd name="T49" fmla="*/ 2147483647 h 335"/>
              <a:gd name="T50" fmla="*/ 2147483647 w 384"/>
              <a:gd name="T51" fmla="*/ 2147483647 h 335"/>
              <a:gd name="T52" fmla="*/ 2147483647 w 384"/>
              <a:gd name="T53" fmla="*/ 2147483647 h 335"/>
              <a:gd name="T54" fmla="*/ 2147483647 w 384"/>
              <a:gd name="T55" fmla="*/ 2147483647 h 335"/>
              <a:gd name="T56" fmla="*/ 2147483647 w 384"/>
              <a:gd name="T57" fmla="*/ 2147483647 h 335"/>
              <a:gd name="T58" fmla="*/ 2147483647 w 384"/>
              <a:gd name="T59" fmla="*/ 2147483647 h 335"/>
              <a:gd name="T60" fmla="*/ 2147483647 w 384"/>
              <a:gd name="T61" fmla="*/ 2147483647 h 335"/>
              <a:gd name="T62" fmla="*/ 2147483647 w 384"/>
              <a:gd name="T63" fmla="*/ 2147483647 h 335"/>
              <a:gd name="T64" fmla="*/ 2147483647 w 384"/>
              <a:gd name="T65" fmla="*/ 2147483647 h 335"/>
              <a:gd name="T66" fmla="*/ 2147483647 w 384"/>
              <a:gd name="T67" fmla="*/ 2147483647 h 335"/>
              <a:gd name="T68" fmla="*/ 2147483647 w 384"/>
              <a:gd name="T69" fmla="*/ 2147483647 h 335"/>
              <a:gd name="T70" fmla="*/ 2147483647 w 384"/>
              <a:gd name="T71" fmla="*/ 2147483647 h 335"/>
              <a:gd name="T72" fmla="*/ 2147483647 w 384"/>
              <a:gd name="T73" fmla="*/ 2147483647 h 335"/>
              <a:gd name="T74" fmla="*/ 2147483647 w 384"/>
              <a:gd name="T75" fmla="*/ 2147483647 h 335"/>
              <a:gd name="T76" fmla="*/ 2147483647 w 384"/>
              <a:gd name="T77" fmla="*/ 2147483647 h 335"/>
              <a:gd name="T78" fmla="*/ 2147483647 w 384"/>
              <a:gd name="T79" fmla="*/ 2147483647 h 335"/>
              <a:gd name="T80" fmla="*/ 2147483647 w 384"/>
              <a:gd name="T81" fmla="*/ 2147483647 h 335"/>
              <a:gd name="T82" fmla="*/ 2147483647 w 384"/>
              <a:gd name="T83" fmla="*/ 2147483647 h 335"/>
              <a:gd name="T84" fmla="*/ 2147483647 w 384"/>
              <a:gd name="T85" fmla="*/ 2147483647 h 335"/>
              <a:gd name="T86" fmla="*/ 2147483647 w 384"/>
              <a:gd name="T87" fmla="*/ 2147483647 h 335"/>
              <a:gd name="T88" fmla="*/ 2147483647 w 384"/>
              <a:gd name="T89" fmla="*/ 2147483647 h 335"/>
              <a:gd name="T90" fmla="*/ 2147483647 w 384"/>
              <a:gd name="T91" fmla="*/ 2147483647 h 335"/>
              <a:gd name="T92" fmla="*/ 2147483647 w 384"/>
              <a:gd name="T93" fmla="*/ 2147483647 h 335"/>
              <a:gd name="T94" fmla="*/ 2147483647 w 384"/>
              <a:gd name="T95" fmla="*/ 2147483647 h 335"/>
              <a:gd name="T96" fmla="*/ 2147483647 w 384"/>
              <a:gd name="T97" fmla="*/ 2147483647 h 335"/>
              <a:gd name="T98" fmla="*/ 2147483647 w 384"/>
              <a:gd name="T99" fmla="*/ 2147483647 h 335"/>
              <a:gd name="T100" fmla="*/ 2147483647 w 384"/>
              <a:gd name="T101" fmla="*/ 2147483647 h 335"/>
              <a:gd name="T102" fmla="*/ 2147483647 w 384"/>
              <a:gd name="T103" fmla="*/ 2147483647 h 335"/>
              <a:gd name="T104" fmla="*/ 2147483647 w 384"/>
              <a:gd name="T105" fmla="*/ 2147483647 h 335"/>
              <a:gd name="T106" fmla="*/ 2147483647 w 384"/>
              <a:gd name="T107" fmla="*/ 2147483647 h 335"/>
              <a:gd name="T108" fmla="*/ 2147483647 w 384"/>
              <a:gd name="T109" fmla="*/ 2147483647 h 335"/>
              <a:gd name="T110" fmla="*/ 2147483647 w 384"/>
              <a:gd name="T111" fmla="*/ 2147483647 h 335"/>
              <a:gd name="T112" fmla="*/ 2147483647 w 384"/>
              <a:gd name="T113" fmla="*/ 2147483647 h 335"/>
              <a:gd name="T114" fmla="*/ 2147483647 w 384"/>
              <a:gd name="T115" fmla="*/ 2147483647 h 335"/>
              <a:gd name="T116" fmla="*/ 2147483647 w 384"/>
              <a:gd name="T117" fmla="*/ 2147483647 h 335"/>
              <a:gd name="T118" fmla="*/ 2147483647 w 384"/>
              <a:gd name="T119" fmla="*/ 2147483647 h 335"/>
              <a:gd name="T120" fmla="*/ 2147483647 w 384"/>
              <a:gd name="T121" fmla="*/ 2147483647 h 335"/>
              <a:gd name="T122" fmla="*/ 2147483647 w 384"/>
              <a:gd name="T123" fmla="*/ 2147483647 h 335"/>
              <a:gd name="T124" fmla="*/ 2147483647 w 384"/>
              <a:gd name="T125" fmla="*/ 2147483647 h 3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4"/>
              <a:gd name="T190" fmla="*/ 0 h 335"/>
              <a:gd name="T191" fmla="*/ 384 w 384"/>
              <a:gd name="T192" fmla="*/ 335 h 3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4" h="335">
                <a:moveTo>
                  <a:pt x="166" y="1"/>
                </a:moveTo>
                <a:lnTo>
                  <a:pt x="166" y="1"/>
                </a:lnTo>
                <a:lnTo>
                  <a:pt x="162" y="2"/>
                </a:lnTo>
                <a:lnTo>
                  <a:pt x="160" y="3"/>
                </a:lnTo>
                <a:lnTo>
                  <a:pt x="159" y="3"/>
                </a:lnTo>
                <a:lnTo>
                  <a:pt x="156" y="6"/>
                </a:lnTo>
                <a:lnTo>
                  <a:pt x="156" y="7"/>
                </a:lnTo>
                <a:lnTo>
                  <a:pt x="153" y="10"/>
                </a:lnTo>
                <a:lnTo>
                  <a:pt x="151" y="12"/>
                </a:lnTo>
                <a:lnTo>
                  <a:pt x="149" y="13"/>
                </a:lnTo>
                <a:lnTo>
                  <a:pt x="148" y="15"/>
                </a:lnTo>
                <a:lnTo>
                  <a:pt x="148" y="17"/>
                </a:lnTo>
                <a:lnTo>
                  <a:pt x="145" y="19"/>
                </a:lnTo>
                <a:lnTo>
                  <a:pt x="144" y="20"/>
                </a:lnTo>
                <a:lnTo>
                  <a:pt x="143" y="24"/>
                </a:lnTo>
                <a:lnTo>
                  <a:pt x="143" y="23"/>
                </a:lnTo>
                <a:lnTo>
                  <a:pt x="142" y="25"/>
                </a:lnTo>
                <a:lnTo>
                  <a:pt x="141" y="27"/>
                </a:lnTo>
                <a:lnTo>
                  <a:pt x="141" y="29"/>
                </a:lnTo>
                <a:lnTo>
                  <a:pt x="141" y="30"/>
                </a:lnTo>
                <a:lnTo>
                  <a:pt x="140" y="34"/>
                </a:lnTo>
                <a:lnTo>
                  <a:pt x="137" y="38"/>
                </a:lnTo>
                <a:lnTo>
                  <a:pt x="137" y="40"/>
                </a:lnTo>
                <a:lnTo>
                  <a:pt x="136" y="42"/>
                </a:lnTo>
                <a:lnTo>
                  <a:pt x="136" y="44"/>
                </a:lnTo>
                <a:lnTo>
                  <a:pt x="134" y="46"/>
                </a:lnTo>
                <a:lnTo>
                  <a:pt x="131" y="51"/>
                </a:lnTo>
                <a:lnTo>
                  <a:pt x="128" y="51"/>
                </a:lnTo>
                <a:lnTo>
                  <a:pt x="126" y="51"/>
                </a:lnTo>
                <a:lnTo>
                  <a:pt x="119" y="51"/>
                </a:lnTo>
                <a:lnTo>
                  <a:pt x="116" y="50"/>
                </a:lnTo>
                <a:lnTo>
                  <a:pt x="115" y="49"/>
                </a:lnTo>
                <a:lnTo>
                  <a:pt x="114" y="47"/>
                </a:lnTo>
                <a:lnTo>
                  <a:pt x="113" y="47"/>
                </a:lnTo>
                <a:lnTo>
                  <a:pt x="111" y="47"/>
                </a:lnTo>
                <a:lnTo>
                  <a:pt x="107" y="45"/>
                </a:lnTo>
                <a:lnTo>
                  <a:pt x="106" y="45"/>
                </a:lnTo>
                <a:lnTo>
                  <a:pt x="103" y="45"/>
                </a:lnTo>
                <a:lnTo>
                  <a:pt x="101" y="46"/>
                </a:lnTo>
                <a:lnTo>
                  <a:pt x="98" y="49"/>
                </a:lnTo>
                <a:lnTo>
                  <a:pt x="97" y="50"/>
                </a:lnTo>
                <a:lnTo>
                  <a:pt x="97" y="52"/>
                </a:lnTo>
                <a:lnTo>
                  <a:pt x="93" y="54"/>
                </a:lnTo>
                <a:lnTo>
                  <a:pt x="91" y="56"/>
                </a:lnTo>
                <a:lnTo>
                  <a:pt x="90" y="58"/>
                </a:lnTo>
                <a:lnTo>
                  <a:pt x="89" y="60"/>
                </a:lnTo>
                <a:lnTo>
                  <a:pt x="88" y="63"/>
                </a:lnTo>
                <a:lnTo>
                  <a:pt x="86" y="67"/>
                </a:lnTo>
                <a:lnTo>
                  <a:pt x="84" y="70"/>
                </a:lnTo>
                <a:lnTo>
                  <a:pt x="77" y="70"/>
                </a:lnTo>
                <a:lnTo>
                  <a:pt x="73" y="70"/>
                </a:lnTo>
                <a:lnTo>
                  <a:pt x="71" y="69"/>
                </a:lnTo>
                <a:lnTo>
                  <a:pt x="70" y="68"/>
                </a:lnTo>
                <a:lnTo>
                  <a:pt x="67" y="68"/>
                </a:lnTo>
                <a:lnTo>
                  <a:pt x="65" y="68"/>
                </a:lnTo>
                <a:lnTo>
                  <a:pt x="62" y="67"/>
                </a:lnTo>
                <a:lnTo>
                  <a:pt x="60" y="67"/>
                </a:lnTo>
                <a:lnTo>
                  <a:pt x="59" y="67"/>
                </a:lnTo>
                <a:lnTo>
                  <a:pt x="56" y="66"/>
                </a:lnTo>
                <a:lnTo>
                  <a:pt x="55" y="66"/>
                </a:lnTo>
                <a:lnTo>
                  <a:pt x="53" y="66"/>
                </a:lnTo>
                <a:lnTo>
                  <a:pt x="48" y="60"/>
                </a:lnTo>
                <a:lnTo>
                  <a:pt x="47" y="58"/>
                </a:lnTo>
                <a:lnTo>
                  <a:pt x="45" y="53"/>
                </a:lnTo>
                <a:lnTo>
                  <a:pt x="43" y="51"/>
                </a:lnTo>
                <a:lnTo>
                  <a:pt x="42" y="50"/>
                </a:lnTo>
                <a:lnTo>
                  <a:pt x="41" y="47"/>
                </a:lnTo>
                <a:lnTo>
                  <a:pt x="40" y="46"/>
                </a:lnTo>
                <a:lnTo>
                  <a:pt x="38" y="46"/>
                </a:lnTo>
                <a:lnTo>
                  <a:pt x="34" y="43"/>
                </a:lnTo>
                <a:lnTo>
                  <a:pt x="32" y="40"/>
                </a:lnTo>
                <a:lnTo>
                  <a:pt x="32" y="38"/>
                </a:lnTo>
                <a:lnTo>
                  <a:pt x="31" y="36"/>
                </a:lnTo>
                <a:lnTo>
                  <a:pt x="29" y="34"/>
                </a:lnTo>
                <a:lnTo>
                  <a:pt x="28" y="32"/>
                </a:lnTo>
                <a:lnTo>
                  <a:pt x="28" y="30"/>
                </a:lnTo>
                <a:lnTo>
                  <a:pt x="25" y="28"/>
                </a:lnTo>
                <a:lnTo>
                  <a:pt x="21" y="25"/>
                </a:lnTo>
                <a:lnTo>
                  <a:pt x="19" y="24"/>
                </a:lnTo>
                <a:lnTo>
                  <a:pt x="14" y="24"/>
                </a:lnTo>
                <a:lnTo>
                  <a:pt x="13" y="24"/>
                </a:lnTo>
                <a:lnTo>
                  <a:pt x="11" y="25"/>
                </a:lnTo>
                <a:lnTo>
                  <a:pt x="6" y="26"/>
                </a:lnTo>
                <a:lnTo>
                  <a:pt x="4" y="27"/>
                </a:lnTo>
                <a:lnTo>
                  <a:pt x="3" y="29"/>
                </a:lnTo>
                <a:lnTo>
                  <a:pt x="3" y="32"/>
                </a:lnTo>
                <a:lnTo>
                  <a:pt x="2" y="34"/>
                </a:lnTo>
                <a:lnTo>
                  <a:pt x="2" y="35"/>
                </a:lnTo>
                <a:lnTo>
                  <a:pt x="2" y="43"/>
                </a:lnTo>
                <a:lnTo>
                  <a:pt x="0" y="45"/>
                </a:lnTo>
                <a:lnTo>
                  <a:pt x="0" y="46"/>
                </a:lnTo>
                <a:lnTo>
                  <a:pt x="2" y="49"/>
                </a:lnTo>
                <a:lnTo>
                  <a:pt x="4" y="51"/>
                </a:lnTo>
                <a:lnTo>
                  <a:pt x="6" y="53"/>
                </a:lnTo>
                <a:lnTo>
                  <a:pt x="6" y="54"/>
                </a:lnTo>
                <a:lnTo>
                  <a:pt x="8" y="55"/>
                </a:lnTo>
                <a:lnTo>
                  <a:pt x="10" y="58"/>
                </a:lnTo>
                <a:lnTo>
                  <a:pt x="10" y="59"/>
                </a:lnTo>
                <a:lnTo>
                  <a:pt x="12" y="62"/>
                </a:lnTo>
                <a:lnTo>
                  <a:pt x="13" y="63"/>
                </a:lnTo>
                <a:lnTo>
                  <a:pt x="15" y="66"/>
                </a:lnTo>
                <a:lnTo>
                  <a:pt x="17" y="69"/>
                </a:lnTo>
                <a:lnTo>
                  <a:pt x="17" y="70"/>
                </a:lnTo>
                <a:lnTo>
                  <a:pt x="17" y="71"/>
                </a:lnTo>
                <a:lnTo>
                  <a:pt x="19" y="72"/>
                </a:lnTo>
                <a:lnTo>
                  <a:pt x="21" y="73"/>
                </a:lnTo>
                <a:lnTo>
                  <a:pt x="22" y="77"/>
                </a:lnTo>
                <a:lnTo>
                  <a:pt x="23" y="80"/>
                </a:lnTo>
                <a:lnTo>
                  <a:pt x="25" y="84"/>
                </a:lnTo>
                <a:lnTo>
                  <a:pt x="25" y="86"/>
                </a:lnTo>
                <a:lnTo>
                  <a:pt x="26" y="87"/>
                </a:lnTo>
                <a:lnTo>
                  <a:pt x="30" y="92"/>
                </a:lnTo>
                <a:lnTo>
                  <a:pt x="32" y="95"/>
                </a:lnTo>
                <a:lnTo>
                  <a:pt x="33" y="97"/>
                </a:lnTo>
                <a:lnTo>
                  <a:pt x="33" y="98"/>
                </a:lnTo>
                <a:lnTo>
                  <a:pt x="34" y="99"/>
                </a:lnTo>
                <a:lnTo>
                  <a:pt x="34" y="101"/>
                </a:lnTo>
                <a:lnTo>
                  <a:pt x="36" y="103"/>
                </a:lnTo>
                <a:lnTo>
                  <a:pt x="38" y="106"/>
                </a:lnTo>
                <a:lnTo>
                  <a:pt x="38" y="107"/>
                </a:lnTo>
                <a:lnTo>
                  <a:pt x="41" y="110"/>
                </a:lnTo>
                <a:lnTo>
                  <a:pt x="43" y="111"/>
                </a:lnTo>
                <a:lnTo>
                  <a:pt x="46" y="112"/>
                </a:lnTo>
                <a:lnTo>
                  <a:pt x="48" y="112"/>
                </a:lnTo>
                <a:lnTo>
                  <a:pt x="51" y="112"/>
                </a:lnTo>
                <a:lnTo>
                  <a:pt x="54" y="113"/>
                </a:lnTo>
                <a:lnTo>
                  <a:pt x="57" y="114"/>
                </a:lnTo>
                <a:lnTo>
                  <a:pt x="58" y="114"/>
                </a:lnTo>
                <a:lnTo>
                  <a:pt x="63" y="114"/>
                </a:lnTo>
                <a:lnTo>
                  <a:pt x="66" y="114"/>
                </a:lnTo>
                <a:lnTo>
                  <a:pt x="68" y="114"/>
                </a:lnTo>
                <a:lnTo>
                  <a:pt x="72" y="114"/>
                </a:lnTo>
                <a:lnTo>
                  <a:pt x="77" y="114"/>
                </a:lnTo>
                <a:lnTo>
                  <a:pt x="81" y="115"/>
                </a:lnTo>
                <a:lnTo>
                  <a:pt x="82" y="115"/>
                </a:lnTo>
                <a:lnTo>
                  <a:pt x="85" y="115"/>
                </a:lnTo>
                <a:lnTo>
                  <a:pt x="85" y="116"/>
                </a:lnTo>
                <a:lnTo>
                  <a:pt x="85" y="118"/>
                </a:lnTo>
                <a:lnTo>
                  <a:pt x="85" y="119"/>
                </a:lnTo>
                <a:lnTo>
                  <a:pt x="88" y="120"/>
                </a:lnTo>
                <a:lnTo>
                  <a:pt x="89" y="120"/>
                </a:lnTo>
                <a:lnTo>
                  <a:pt x="91" y="120"/>
                </a:lnTo>
                <a:lnTo>
                  <a:pt x="93" y="118"/>
                </a:lnTo>
                <a:lnTo>
                  <a:pt x="94" y="119"/>
                </a:lnTo>
                <a:lnTo>
                  <a:pt x="98" y="122"/>
                </a:lnTo>
                <a:lnTo>
                  <a:pt x="97" y="122"/>
                </a:lnTo>
                <a:lnTo>
                  <a:pt x="100" y="124"/>
                </a:lnTo>
                <a:lnTo>
                  <a:pt x="100" y="126"/>
                </a:lnTo>
                <a:lnTo>
                  <a:pt x="102" y="127"/>
                </a:lnTo>
                <a:lnTo>
                  <a:pt x="103" y="129"/>
                </a:lnTo>
                <a:lnTo>
                  <a:pt x="103" y="131"/>
                </a:lnTo>
                <a:lnTo>
                  <a:pt x="107" y="135"/>
                </a:lnTo>
                <a:lnTo>
                  <a:pt x="109" y="137"/>
                </a:lnTo>
                <a:lnTo>
                  <a:pt x="109" y="141"/>
                </a:lnTo>
                <a:lnTo>
                  <a:pt x="109" y="144"/>
                </a:lnTo>
                <a:lnTo>
                  <a:pt x="109" y="147"/>
                </a:lnTo>
                <a:lnTo>
                  <a:pt x="110" y="149"/>
                </a:lnTo>
                <a:lnTo>
                  <a:pt x="111" y="150"/>
                </a:lnTo>
                <a:lnTo>
                  <a:pt x="113" y="152"/>
                </a:lnTo>
                <a:lnTo>
                  <a:pt x="113" y="153"/>
                </a:lnTo>
                <a:lnTo>
                  <a:pt x="118" y="158"/>
                </a:lnTo>
                <a:lnTo>
                  <a:pt x="119" y="162"/>
                </a:lnTo>
                <a:lnTo>
                  <a:pt x="120" y="163"/>
                </a:lnTo>
                <a:lnTo>
                  <a:pt x="122" y="165"/>
                </a:lnTo>
                <a:lnTo>
                  <a:pt x="123" y="166"/>
                </a:lnTo>
                <a:lnTo>
                  <a:pt x="122" y="169"/>
                </a:lnTo>
                <a:lnTo>
                  <a:pt x="123" y="171"/>
                </a:lnTo>
                <a:lnTo>
                  <a:pt x="125" y="172"/>
                </a:lnTo>
                <a:lnTo>
                  <a:pt x="126" y="175"/>
                </a:lnTo>
                <a:lnTo>
                  <a:pt x="127" y="178"/>
                </a:lnTo>
                <a:lnTo>
                  <a:pt x="131" y="181"/>
                </a:lnTo>
                <a:lnTo>
                  <a:pt x="131" y="182"/>
                </a:lnTo>
                <a:lnTo>
                  <a:pt x="131" y="185"/>
                </a:lnTo>
                <a:lnTo>
                  <a:pt x="133" y="187"/>
                </a:lnTo>
                <a:lnTo>
                  <a:pt x="135" y="188"/>
                </a:lnTo>
                <a:lnTo>
                  <a:pt x="135" y="189"/>
                </a:lnTo>
                <a:lnTo>
                  <a:pt x="136" y="190"/>
                </a:lnTo>
                <a:lnTo>
                  <a:pt x="139" y="192"/>
                </a:lnTo>
                <a:lnTo>
                  <a:pt x="140" y="193"/>
                </a:lnTo>
                <a:lnTo>
                  <a:pt x="142" y="193"/>
                </a:lnTo>
                <a:lnTo>
                  <a:pt x="142" y="195"/>
                </a:lnTo>
                <a:lnTo>
                  <a:pt x="144" y="195"/>
                </a:lnTo>
                <a:lnTo>
                  <a:pt x="146" y="195"/>
                </a:lnTo>
                <a:lnTo>
                  <a:pt x="148" y="195"/>
                </a:lnTo>
                <a:lnTo>
                  <a:pt x="156" y="195"/>
                </a:lnTo>
                <a:lnTo>
                  <a:pt x="158" y="196"/>
                </a:lnTo>
                <a:lnTo>
                  <a:pt x="159" y="196"/>
                </a:lnTo>
                <a:lnTo>
                  <a:pt x="165" y="196"/>
                </a:lnTo>
                <a:lnTo>
                  <a:pt x="167" y="195"/>
                </a:lnTo>
                <a:lnTo>
                  <a:pt x="168" y="192"/>
                </a:lnTo>
                <a:lnTo>
                  <a:pt x="169" y="189"/>
                </a:lnTo>
                <a:lnTo>
                  <a:pt x="169" y="184"/>
                </a:lnTo>
                <a:lnTo>
                  <a:pt x="171" y="182"/>
                </a:lnTo>
                <a:lnTo>
                  <a:pt x="179" y="182"/>
                </a:lnTo>
                <a:lnTo>
                  <a:pt x="182" y="182"/>
                </a:lnTo>
                <a:lnTo>
                  <a:pt x="186" y="182"/>
                </a:lnTo>
                <a:lnTo>
                  <a:pt x="191" y="185"/>
                </a:lnTo>
                <a:lnTo>
                  <a:pt x="192" y="190"/>
                </a:lnTo>
                <a:lnTo>
                  <a:pt x="192" y="191"/>
                </a:lnTo>
                <a:lnTo>
                  <a:pt x="194" y="193"/>
                </a:lnTo>
                <a:lnTo>
                  <a:pt x="194" y="196"/>
                </a:lnTo>
                <a:lnTo>
                  <a:pt x="194" y="201"/>
                </a:lnTo>
                <a:lnTo>
                  <a:pt x="194" y="205"/>
                </a:lnTo>
                <a:lnTo>
                  <a:pt x="194" y="208"/>
                </a:lnTo>
                <a:lnTo>
                  <a:pt x="194" y="210"/>
                </a:lnTo>
                <a:lnTo>
                  <a:pt x="194" y="213"/>
                </a:lnTo>
                <a:lnTo>
                  <a:pt x="193" y="215"/>
                </a:lnTo>
                <a:lnTo>
                  <a:pt x="193" y="216"/>
                </a:lnTo>
                <a:lnTo>
                  <a:pt x="193" y="218"/>
                </a:lnTo>
                <a:lnTo>
                  <a:pt x="192" y="219"/>
                </a:lnTo>
                <a:lnTo>
                  <a:pt x="188" y="221"/>
                </a:lnTo>
                <a:lnTo>
                  <a:pt x="174" y="221"/>
                </a:lnTo>
                <a:lnTo>
                  <a:pt x="168" y="221"/>
                </a:lnTo>
                <a:lnTo>
                  <a:pt x="167" y="221"/>
                </a:lnTo>
                <a:lnTo>
                  <a:pt x="163" y="223"/>
                </a:lnTo>
                <a:lnTo>
                  <a:pt x="162" y="224"/>
                </a:lnTo>
                <a:lnTo>
                  <a:pt x="161" y="225"/>
                </a:lnTo>
                <a:lnTo>
                  <a:pt x="160" y="228"/>
                </a:lnTo>
                <a:lnTo>
                  <a:pt x="160" y="227"/>
                </a:lnTo>
                <a:lnTo>
                  <a:pt x="159" y="230"/>
                </a:lnTo>
                <a:lnTo>
                  <a:pt x="159" y="231"/>
                </a:lnTo>
                <a:lnTo>
                  <a:pt x="159" y="247"/>
                </a:lnTo>
                <a:lnTo>
                  <a:pt x="159" y="249"/>
                </a:lnTo>
                <a:lnTo>
                  <a:pt x="158" y="250"/>
                </a:lnTo>
                <a:lnTo>
                  <a:pt x="159" y="252"/>
                </a:lnTo>
                <a:lnTo>
                  <a:pt x="157" y="255"/>
                </a:lnTo>
                <a:lnTo>
                  <a:pt x="156" y="257"/>
                </a:lnTo>
                <a:lnTo>
                  <a:pt x="153" y="259"/>
                </a:lnTo>
                <a:lnTo>
                  <a:pt x="152" y="260"/>
                </a:lnTo>
                <a:lnTo>
                  <a:pt x="152" y="262"/>
                </a:lnTo>
                <a:lnTo>
                  <a:pt x="151" y="264"/>
                </a:lnTo>
                <a:lnTo>
                  <a:pt x="152" y="265"/>
                </a:lnTo>
                <a:lnTo>
                  <a:pt x="152" y="267"/>
                </a:lnTo>
                <a:lnTo>
                  <a:pt x="152" y="268"/>
                </a:lnTo>
                <a:lnTo>
                  <a:pt x="152" y="269"/>
                </a:lnTo>
                <a:lnTo>
                  <a:pt x="153" y="271"/>
                </a:lnTo>
                <a:lnTo>
                  <a:pt x="156" y="274"/>
                </a:lnTo>
                <a:lnTo>
                  <a:pt x="157" y="275"/>
                </a:lnTo>
                <a:lnTo>
                  <a:pt x="159" y="276"/>
                </a:lnTo>
                <a:lnTo>
                  <a:pt x="161" y="276"/>
                </a:lnTo>
                <a:lnTo>
                  <a:pt x="163" y="277"/>
                </a:lnTo>
                <a:lnTo>
                  <a:pt x="165" y="279"/>
                </a:lnTo>
                <a:lnTo>
                  <a:pt x="166" y="282"/>
                </a:lnTo>
                <a:lnTo>
                  <a:pt x="167" y="284"/>
                </a:lnTo>
                <a:lnTo>
                  <a:pt x="167" y="286"/>
                </a:lnTo>
                <a:lnTo>
                  <a:pt x="168" y="287"/>
                </a:lnTo>
                <a:lnTo>
                  <a:pt x="169" y="288"/>
                </a:lnTo>
                <a:lnTo>
                  <a:pt x="172" y="292"/>
                </a:lnTo>
                <a:lnTo>
                  <a:pt x="174" y="293"/>
                </a:lnTo>
                <a:lnTo>
                  <a:pt x="177" y="295"/>
                </a:lnTo>
                <a:lnTo>
                  <a:pt x="178" y="296"/>
                </a:lnTo>
                <a:lnTo>
                  <a:pt x="182" y="298"/>
                </a:lnTo>
                <a:lnTo>
                  <a:pt x="184" y="298"/>
                </a:lnTo>
                <a:lnTo>
                  <a:pt x="185" y="299"/>
                </a:lnTo>
                <a:lnTo>
                  <a:pt x="186" y="300"/>
                </a:lnTo>
                <a:lnTo>
                  <a:pt x="187" y="301"/>
                </a:lnTo>
                <a:lnTo>
                  <a:pt x="189" y="302"/>
                </a:lnTo>
                <a:lnTo>
                  <a:pt x="189" y="303"/>
                </a:lnTo>
                <a:lnTo>
                  <a:pt x="189" y="305"/>
                </a:lnTo>
                <a:lnTo>
                  <a:pt x="192" y="307"/>
                </a:lnTo>
                <a:lnTo>
                  <a:pt x="193" y="309"/>
                </a:lnTo>
                <a:lnTo>
                  <a:pt x="193" y="310"/>
                </a:lnTo>
                <a:lnTo>
                  <a:pt x="193" y="312"/>
                </a:lnTo>
                <a:lnTo>
                  <a:pt x="195" y="313"/>
                </a:lnTo>
                <a:lnTo>
                  <a:pt x="196" y="316"/>
                </a:lnTo>
                <a:lnTo>
                  <a:pt x="197" y="318"/>
                </a:lnTo>
                <a:lnTo>
                  <a:pt x="197" y="319"/>
                </a:lnTo>
                <a:lnTo>
                  <a:pt x="200" y="319"/>
                </a:lnTo>
                <a:lnTo>
                  <a:pt x="201" y="320"/>
                </a:lnTo>
                <a:lnTo>
                  <a:pt x="202" y="320"/>
                </a:lnTo>
                <a:lnTo>
                  <a:pt x="205" y="321"/>
                </a:lnTo>
                <a:lnTo>
                  <a:pt x="206" y="321"/>
                </a:lnTo>
                <a:lnTo>
                  <a:pt x="209" y="321"/>
                </a:lnTo>
                <a:lnTo>
                  <a:pt x="212" y="321"/>
                </a:lnTo>
                <a:lnTo>
                  <a:pt x="214" y="321"/>
                </a:lnTo>
                <a:lnTo>
                  <a:pt x="219" y="321"/>
                </a:lnTo>
                <a:lnTo>
                  <a:pt x="223" y="321"/>
                </a:lnTo>
                <a:lnTo>
                  <a:pt x="226" y="321"/>
                </a:lnTo>
                <a:lnTo>
                  <a:pt x="229" y="321"/>
                </a:lnTo>
                <a:lnTo>
                  <a:pt x="234" y="321"/>
                </a:lnTo>
                <a:lnTo>
                  <a:pt x="236" y="322"/>
                </a:lnTo>
                <a:lnTo>
                  <a:pt x="237" y="322"/>
                </a:lnTo>
                <a:lnTo>
                  <a:pt x="238" y="322"/>
                </a:lnTo>
                <a:lnTo>
                  <a:pt x="240" y="324"/>
                </a:lnTo>
                <a:lnTo>
                  <a:pt x="242" y="325"/>
                </a:lnTo>
                <a:lnTo>
                  <a:pt x="243" y="325"/>
                </a:lnTo>
                <a:lnTo>
                  <a:pt x="244" y="326"/>
                </a:lnTo>
                <a:lnTo>
                  <a:pt x="245" y="328"/>
                </a:lnTo>
                <a:lnTo>
                  <a:pt x="245" y="330"/>
                </a:lnTo>
                <a:lnTo>
                  <a:pt x="246" y="333"/>
                </a:lnTo>
                <a:lnTo>
                  <a:pt x="246" y="334"/>
                </a:lnTo>
                <a:lnTo>
                  <a:pt x="248" y="335"/>
                </a:lnTo>
                <a:lnTo>
                  <a:pt x="249" y="335"/>
                </a:lnTo>
                <a:lnTo>
                  <a:pt x="251" y="334"/>
                </a:lnTo>
                <a:lnTo>
                  <a:pt x="256" y="328"/>
                </a:lnTo>
                <a:lnTo>
                  <a:pt x="257" y="325"/>
                </a:lnTo>
                <a:lnTo>
                  <a:pt x="258" y="321"/>
                </a:lnTo>
                <a:lnTo>
                  <a:pt x="258" y="317"/>
                </a:lnTo>
                <a:lnTo>
                  <a:pt x="258" y="309"/>
                </a:lnTo>
                <a:lnTo>
                  <a:pt x="260" y="303"/>
                </a:lnTo>
                <a:lnTo>
                  <a:pt x="262" y="300"/>
                </a:lnTo>
                <a:lnTo>
                  <a:pt x="264" y="298"/>
                </a:lnTo>
                <a:lnTo>
                  <a:pt x="266" y="295"/>
                </a:lnTo>
                <a:lnTo>
                  <a:pt x="270" y="293"/>
                </a:lnTo>
                <a:lnTo>
                  <a:pt x="281" y="291"/>
                </a:lnTo>
                <a:lnTo>
                  <a:pt x="287" y="291"/>
                </a:lnTo>
                <a:lnTo>
                  <a:pt x="289" y="290"/>
                </a:lnTo>
                <a:lnTo>
                  <a:pt x="290" y="288"/>
                </a:lnTo>
                <a:lnTo>
                  <a:pt x="290" y="287"/>
                </a:lnTo>
                <a:lnTo>
                  <a:pt x="290" y="286"/>
                </a:lnTo>
                <a:lnTo>
                  <a:pt x="290" y="284"/>
                </a:lnTo>
                <a:lnTo>
                  <a:pt x="288" y="283"/>
                </a:lnTo>
                <a:lnTo>
                  <a:pt x="285" y="279"/>
                </a:lnTo>
                <a:lnTo>
                  <a:pt x="282" y="277"/>
                </a:lnTo>
                <a:lnTo>
                  <a:pt x="283" y="274"/>
                </a:lnTo>
                <a:lnTo>
                  <a:pt x="285" y="273"/>
                </a:lnTo>
                <a:lnTo>
                  <a:pt x="287" y="270"/>
                </a:lnTo>
                <a:lnTo>
                  <a:pt x="292" y="269"/>
                </a:lnTo>
                <a:lnTo>
                  <a:pt x="303" y="270"/>
                </a:lnTo>
                <a:lnTo>
                  <a:pt x="312" y="270"/>
                </a:lnTo>
                <a:lnTo>
                  <a:pt x="315" y="270"/>
                </a:lnTo>
                <a:lnTo>
                  <a:pt x="317" y="268"/>
                </a:lnTo>
                <a:lnTo>
                  <a:pt x="321" y="265"/>
                </a:lnTo>
                <a:lnTo>
                  <a:pt x="321" y="261"/>
                </a:lnTo>
                <a:lnTo>
                  <a:pt x="321" y="260"/>
                </a:lnTo>
                <a:lnTo>
                  <a:pt x="318" y="259"/>
                </a:lnTo>
                <a:lnTo>
                  <a:pt x="303" y="245"/>
                </a:lnTo>
                <a:lnTo>
                  <a:pt x="300" y="243"/>
                </a:lnTo>
                <a:lnTo>
                  <a:pt x="292" y="238"/>
                </a:lnTo>
                <a:lnTo>
                  <a:pt x="290" y="234"/>
                </a:lnTo>
                <a:lnTo>
                  <a:pt x="289" y="233"/>
                </a:lnTo>
                <a:lnTo>
                  <a:pt x="288" y="231"/>
                </a:lnTo>
                <a:lnTo>
                  <a:pt x="288" y="226"/>
                </a:lnTo>
                <a:lnTo>
                  <a:pt x="289" y="224"/>
                </a:lnTo>
                <a:lnTo>
                  <a:pt x="290" y="222"/>
                </a:lnTo>
                <a:lnTo>
                  <a:pt x="292" y="219"/>
                </a:lnTo>
                <a:lnTo>
                  <a:pt x="298" y="218"/>
                </a:lnTo>
                <a:lnTo>
                  <a:pt x="301" y="218"/>
                </a:lnTo>
                <a:lnTo>
                  <a:pt x="307" y="221"/>
                </a:lnTo>
                <a:lnTo>
                  <a:pt x="313" y="223"/>
                </a:lnTo>
                <a:lnTo>
                  <a:pt x="321" y="226"/>
                </a:lnTo>
                <a:lnTo>
                  <a:pt x="323" y="227"/>
                </a:lnTo>
                <a:lnTo>
                  <a:pt x="330" y="231"/>
                </a:lnTo>
                <a:lnTo>
                  <a:pt x="334" y="231"/>
                </a:lnTo>
                <a:lnTo>
                  <a:pt x="340" y="231"/>
                </a:lnTo>
                <a:lnTo>
                  <a:pt x="346" y="231"/>
                </a:lnTo>
                <a:lnTo>
                  <a:pt x="352" y="231"/>
                </a:lnTo>
                <a:lnTo>
                  <a:pt x="361" y="233"/>
                </a:lnTo>
                <a:lnTo>
                  <a:pt x="364" y="233"/>
                </a:lnTo>
                <a:lnTo>
                  <a:pt x="381" y="234"/>
                </a:lnTo>
                <a:lnTo>
                  <a:pt x="383" y="233"/>
                </a:lnTo>
                <a:lnTo>
                  <a:pt x="384" y="232"/>
                </a:lnTo>
                <a:lnTo>
                  <a:pt x="384" y="231"/>
                </a:lnTo>
                <a:lnTo>
                  <a:pt x="384" y="228"/>
                </a:lnTo>
                <a:lnTo>
                  <a:pt x="383" y="227"/>
                </a:lnTo>
                <a:lnTo>
                  <a:pt x="382" y="227"/>
                </a:lnTo>
                <a:lnTo>
                  <a:pt x="382" y="226"/>
                </a:lnTo>
                <a:lnTo>
                  <a:pt x="381" y="226"/>
                </a:lnTo>
                <a:lnTo>
                  <a:pt x="380" y="225"/>
                </a:lnTo>
                <a:lnTo>
                  <a:pt x="380" y="224"/>
                </a:lnTo>
                <a:lnTo>
                  <a:pt x="378" y="224"/>
                </a:lnTo>
                <a:lnTo>
                  <a:pt x="378" y="223"/>
                </a:lnTo>
                <a:lnTo>
                  <a:pt x="377" y="222"/>
                </a:lnTo>
                <a:lnTo>
                  <a:pt x="376" y="222"/>
                </a:lnTo>
                <a:lnTo>
                  <a:pt x="375" y="221"/>
                </a:lnTo>
                <a:lnTo>
                  <a:pt x="374" y="221"/>
                </a:lnTo>
                <a:lnTo>
                  <a:pt x="373" y="219"/>
                </a:lnTo>
                <a:lnTo>
                  <a:pt x="372" y="219"/>
                </a:lnTo>
                <a:lnTo>
                  <a:pt x="369" y="219"/>
                </a:lnTo>
                <a:lnTo>
                  <a:pt x="368" y="219"/>
                </a:lnTo>
                <a:lnTo>
                  <a:pt x="367" y="218"/>
                </a:lnTo>
                <a:lnTo>
                  <a:pt x="365" y="217"/>
                </a:lnTo>
                <a:lnTo>
                  <a:pt x="364" y="216"/>
                </a:lnTo>
                <a:lnTo>
                  <a:pt x="363" y="215"/>
                </a:lnTo>
                <a:lnTo>
                  <a:pt x="361" y="213"/>
                </a:lnTo>
                <a:lnTo>
                  <a:pt x="360" y="212"/>
                </a:lnTo>
                <a:lnTo>
                  <a:pt x="359" y="212"/>
                </a:lnTo>
                <a:lnTo>
                  <a:pt x="357" y="209"/>
                </a:lnTo>
                <a:lnTo>
                  <a:pt x="355" y="208"/>
                </a:lnTo>
                <a:lnTo>
                  <a:pt x="354" y="207"/>
                </a:lnTo>
                <a:lnTo>
                  <a:pt x="355" y="208"/>
                </a:lnTo>
                <a:lnTo>
                  <a:pt x="355" y="207"/>
                </a:lnTo>
                <a:lnTo>
                  <a:pt x="352" y="206"/>
                </a:lnTo>
                <a:lnTo>
                  <a:pt x="350" y="206"/>
                </a:lnTo>
                <a:lnTo>
                  <a:pt x="348" y="205"/>
                </a:lnTo>
                <a:lnTo>
                  <a:pt x="348" y="204"/>
                </a:lnTo>
                <a:lnTo>
                  <a:pt x="347" y="204"/>
                </a:lnTo>
                <a:lnTo>
                  <a:pt x="346" y="204"/>
                </a:lnTo>
                <a:lnTo>
                  <a:pt x="345" y="204"/>
                </a:lnTo>
                <a:lnTo>
                  <a:pt x="343" y="204"/>
                </a:lnTo>
                <a:lnTo>
                  <a:pt x="342" y="204"/>
                </a:lnTo>
                <a:lnTo>
                  <a:pt x="341" y="204"/>
                </a:lnTo>
                <a:lnTo>
                  <a:pt x="340" y="202"/>
                </a:lnTo>
                <a:lnTo>
                  <a:pt x="339" y="201"/>
                </a:lnTo>
                <a:lnTo>
                  <a:pt x="338" y="201"/>
                </a:lnTo>
                <a:lnTo>
                  <a:pt x="338" y="200"/>
                </a:lnTo>
                <a:lnTo>
                  <a:pt x="338" y="199"/>
                </a:lnTo>
                <a:lnTo>
                  <a:pt x="337" y="199"/>
                </a:lnTo>
                <a:lnTo>
                  <a:pt x="335" y="198"/>
                </a:lnTo>
                <a:lnTo>
                  <a:pt x="334" y="198"/>
                </a:lnTo>
                <a:lnTo>
                  <a:pt x="333" y="197"/>
                </a:lnTo>
                <a:lnTo>
                  <a:pt x="332" y="196"/>
                </a:lnTo>
                <a:lnTo>
                  <a:pt x="331" y="195"/>
                </a:lnTo>
                <a:lnTo>
                  <a:pt x="330" y="195"/>
                </a:lnTo>
                <a:lnTo>
                  <a:pt x="329" y="193"/>
                </a:lnTo>
                <a:lnTo>
                  <a:pt x="325" y="192"/>
                </a:lnTo>
                <a:lnTo>
                  <a:pt x="322" y="190"/>
                </a:lnTo>
                <a:lnTo>
                  <a:pt x="321" y="189"/>
                </a:lnTo>
                <a:lnTo>
                  <a:pt x="321" y="188"/>
                </a:lnTo>
                <a:lnTo>
                  <a:pt x="320" y="188"/>
                </a:lnTo>
                <a:lnTo>
                  <a:pt x="318" y="187"/>
                </a:lnTo>
                <a:lnTo>
                  <a:pt x="317" y="185"/>
                </a:lnTo>
                <a:lnTo>
                  <a:pt x="316" y="184"/>
                </a:lnTo>
                <a:lnTo>
                  <a:pt x="316" y="183"/>
                </a:lnTo>
                <a:lnTo>
                  <a:pt x="315" y="182"/>
                </a:lnTo>
                <a:lnTo>
                  <a:pt x="315" y="181"/>
                </a:lnTo>
                <a:lnTo>
                  <a:pt x="315" y="180"/>
                </a:lnTo>
                <a:lnTo>
                  <a:pt x="314" y="179"/>
                </a:lnTo>
                <a:lnTo>
                  <a:pt x="313" y="178"/>
                </a:lnTo>
                <a:lnTo>
                  <a:pt x="313" y="176"/>
                </a:lnTo>
                <a:lnTo>
                  <a:pt x="311" y="175"/>
                </a:lnTo>
                <a:lnTo>
                  <a:pt x="309" y="174"/>
                </a:lnTo>
                <a:lnTo>
                  <a:pt x="309" y="172"/>
                </a:lnTo>
                <a:lnTo>
                  <a:pt x="309" y="171"/>
                </a:lnTo>
                <a:lnTo>
                  <a:pt x="308" y="170"/>
                </a:lnTo>
                <a:lnTo>
                  <a:pt x="308" y="169"/>
                </a:lnTo>
                <a:lnTo>
                  <a:pt x="308" y="166"/>
                </a:lnTo>
                <a:lnTo>
                  <a:pt x="307" y="165"/>
                </a:lnTo>
                <a:lnTo>
                  <a:pt x="307" y="164"/>
                </a:lnTo>
                <a:lnTo>
                  <a:pt x="306" y="164"/>
                </a:lnTo>
                <a:lnTo>
                  <a:pt x="305" y="162"/>
                </a:lnTo>
                <a:lnTo>
                  <a:pt x="304" y="161"/>
                </a:lnTo>
                <a:lnTo>
                  <a:pt x="304" y="159"/>
                </a:lnTo>
                <a:lnTo>
                  <a:pt x="304" y="158"/>
                </a:lnTo>
                <a:lnTo>
                  <a:pt x="304" y="156"/>
                </a:lnTo>
                <a:lnTo>
                  <a:pt x="303" y="155"/>
                </a:lnTo>
                <a:lnTo>
                  <a:pt x="303" y="154"/>
                </a:lnTo>
                <a:lnTo>
                  <a:pt x="301" y="152"/>
                </a:lnTo>
                <a:lnTo>
                  <a:pt x="301" y="150"/>
                </a:lnTo>
                <a:lnTo>
                  <a:pt x="301" y="149"/>
                </a:lnTo>
                <a:lnTo>
                  <a:pt x="301" y="148"/>
                </a:lnTo>
                <a:lnTo>
                  <a:pt x="301" y="147"/>
                </a:lnTo>
                <a:lnTo>
                  <a:pt x="300" y="145"/>
                </a:lnTo>
                <a:lnTo>
                  <a:pt x="300" y="144"/>
                </a:lnTo>
                <a:lnTo>
                  <a:pt x="299" y="142"/>
                </a:lnTo>
                <a:lnTo>
                  <a:pt x="298" y="141"/>
                </a:lnTo>
                <a:lnTo>
                  <a:pt x="297" y="140"/>
                </a:lnTo>
                <a:lnTo>
                  <a:pt x="297" y="139"/>
                </a:lnTo>
                <a:lnTo>
                  <a:pt x="296" y="139"/>
                </a:lnTo>
                <a:lnTo>
                  <a:pt x="294" y="137"/>
                </a:lnTo>
                <a:lnTo>
                  <a:pt x="292" y="137"/>
                </a:lnTo>
                <a:lnTo>
                  <a:pt x="292" y="136"/>
                </a:lnTo>
                <a:lnTo>
                  <a:pt x="291" y="133"/>
                </a:lnTo>
                <a:lnTo>
                  <a:pt x="290" y="133"/>
                </a:lnTo>
                <a:lnTo>
                  <a:pt x="290" y="132"/>
                </a:lnTo>
                <a:lnTo>
                  <a:pt x="289" y="130"/>
                </a:lnTo>
                <a:lnTo>
                  <a:pt x="289" y="127"/>
                </a:lnTo>
                <a:lnTo>
                  <a:pt x="289" y="126"/>
                </a:lnTo>
                <a:lnTo>
                  <a:pt x="289" y="128"/>
                </a:lnTo>
                <a:lnTo>
                  <a:pt x="289" y="124"/>
                </a:lnTo>
                <a:lnTo>
                  <a:pt x="288" y="123"/>
                </a:lnTo>
                <a:lnTo>
                  <a:pt x="287" y="122"/>
                </a:lnTo>
                <a:lnTo>
                  <a:pt x="286" y="121"/>
                </a:lnTo>
                <a:lnTo>
                  <a:pt x="283" y="120"/>
                </a:lnTo>
                <a:lnTo>
                  <a:pt x="283" y="119"/>
                </a:lnTo>
                <a:lnTo>
                  <a:pt x="283" y="118"/>
                </a:lnTo>
                <a:lnTo>
                  <a:pt x="282" y="116"/>
                </a:lnTo>
                <a:lnTo>
                  <a:pt x="282" y="115"/>
                </a:lnTo>
                <a:lnTo>
                  <a:pt x="282" y="114"/>
                </a:lnTo>
                <a:lnTo>
                  <a:pt x="282" y="111"/>
                </a:lnTo>
                <a:lnTo>
                  <a:pt x="281" y="109"/>
                </a:lnTo>
                <a:lnTo>
                  <a:pt x="281" y="106"/>
                </a:lnTo>
                <a:lnTo>
                  <a:pt x="281" y="105"/>
                </a:lnTo>
                <a:lnTo>
                  <a:pt x="280" y="105"/>
                </a:lnTo>
                <a:lnTo>
                  <a:pt x="280" y="104"/>
                </a:lnTo>
                <a:lnTo>
                  <a:pt x="279" y="103"/>
                </a:lnTo>
                <a:lnTo>
                  <a:pt x="278" y="102"/>
                </a:lnTo>
                <a:lnTo>
                  <a:pt x="277" y="102"/>
                </a:lnTo>
                <a:lnTo>
                  <a:pt x="277" y="99"/>
                </a:lnTo>
                <a:lnTo>
                  <a:pt x="274" y="98"/>
                </a:lnTo>
                <a:lnTo>
                  <a:pt x="273" y="97"/>
                </a:lnTo>
                <a:lnTo>
                  <a:pt x="272" y="96"/>
                </a:lnTo>
                <a:lnTo>
                  <a:pt x="272" y="95"/>
                </a:lnTo>
                <a:lnTo>
                  <a:pt x="271" y="93"/>
                </a:lnTo>
                <a:lnTo>
                  <a:pt x="271" y="92"/>
                </a:lnTo>
                <a:lnTo>
                  <a:pt x="270" y="90"/>
                </a:lnTo>
                <a:lnTo>
                  <a:pt x="270" y="89"/>
                </a:lnTo>
                <a:lnTo>
                  <a:pt x="269" y="89"/>
                </a:lnTo>
                <a:lnTo>
                  <a:pt x="269" y="88"/>
                </a:lnTo>
                <a:lnTo>
                  <a:pt x="268" y="87"/>
                </a:lnTo>
                <a:lnTo>
                  <a:pt x="268" y="86"/>
                </a:lnTo>
                <a:lnTo>
                  <a:pt x="266" y="85"/>
                </a:lnTo>
                <a:lnTo>
                  <a:pt x="266" y="84"/>
                </a:lnTo>
                <a:lnTo>
                  <a:pt x="265" y="83"/>
                </a:lnTo>
                <a:lnTo>
                  <a:pt x="264" y="81"/>
                </a:lnTo>
                <a:lnTo>
                  <a:pt x="263" y="80"/>
                </a:lnTo>
                <a:lnTo>
                  <a:pt x="261" y="79"/>
                </a:lnTo>
                <a:lnTo>
                  <a:pt x="261" y="78"/>
                </a:lnTo>
                <a:lnTo>
                  <a:pt x="261" y="77"/>
                </a:lnTo>
                <a:lnTo>
                  <a:pt x="261" y="76"/>
                </a:lnTo>
                <a:lnTo>
                  <a:pt x="261" y="75"/>
                </a:lnTo>
                <a:lnTo>
                  <a:pt x="260" y="73"/>
                </a:lnTo>
                <a:lnTo>
                  <a:pt x="260" y="72"/>
                </a:lnTo>
                <a:lnTo>
                  <a:pt x="257" y="71"/>
                </a:lnTo>
                <a:lnTo>
                  <a:pt x="257" y="70"/>
                </a:lnTo>
                <a:lnTo>
                  <a:pt x="256" y="69"/>
                </a:lnTo>
                <a:lnTo>
                  <a:pt x="255" y="68"/>
                </a:lnTo>
                <a:lnTo>
                  <a:pt x="254" y="68"/>
                </a:lnTo>
                <a:lnTo>
                  <a:pt x="253" y="66"/>
                </a:lnTo>
                <a:lnTo>
                  <a:pt x="251" y="63"/>
                </a:lnTo>
                <a:lnTo>
                  <a:pt x="252" y="64"/>
                </a:lnTo>
                <a:lnTo>
                  <a:pt x="249" y="61"/>
                </a:lnTo>
                <a:lnTo>
                  <a:pt x="248" y="60"/>
                </a:lnTo>
                <a:lnTo>
                  <a:pt x="247" y="61"/>
                </a:lnTo>
                <a:lnTo>
                  <a:pt x="248" y="60"/>
                </a:lnTo>
                <a:lnTo>
                  <a:pt x="249" y="61"/>
                </a:lnTo>
                <a:lnTo>
                  <a:pt x="249" y="60"/>
                </a:lnTo>
                <a:lnTo>
                  <a:pt x="248" y="60"/>
                </a:lnTo>
                <a:lnTo>
                  <a:pt x="247" y="59"/>
                </a:lnTo>
                <a:lnTo>
                  <a:pt x="246" y="59"/>
                </a:lnTo>
                <a:lnTo>
                  <a:pt x="245" y="58"/>
                </a:lnTo>
                <a:lnTo>
                  <a:pt x="243" y="56"/>
                </a:lnTo>
                <a:lnTo>
                  <a:pt x="243" y="55"/>
                </a:lnTo>
                <a:lnTo>
                  <a:pt x="242" y="54"/>
                </a:lnTo>
                <a:lnTo>
                  <a:pt x="239" y="53"/>
                </a:lnTo>
                <a:lnTo>
                  <a:pt x="238" y="52"/>
                </a:lnTo>
                <a:lnTo>
                  <a:pt x="237" y="51"/>
                </a:lnTo>
                <a:lnTo>
                  <a:pt x="236" y="51"/>
                </a:lnTo>
                <a:lnTo>
                  <a:pt x="235" y="50"/>
                </a:lnTo>
                <a:lnTo>
                  <a:pt x="232" y="50"/>
                </a:lnTo>
                <a:lnTo>
                  <a:pt x="232" y="49"/>
                </a:lnTo>
                <a:lnTo>
                  <a:pt x="232" y="50"/>
                </a:lnTo>
                <a:lnTo>
                  <a:pt x="232" y="49"/>
                </a:lnTo>
                <a:lnTo>
                  <a:pt x="230" y="49"/>
                </a:lnTo>
                <a:lnTo>
                  <a:pt x="229" y="49"/>
                </a:lnTo>
                <a:lnTo>
                  <a:pt x="228" y="47"/>
                </a:lnTo>
                <a:lnTo>
                  <a:pt x="227" y="46"/>
                </a:lnTo>
                <a:lnTo>
                  <a:pt x="226" y="46"/>
                </a:lnTo>
                <a:lnTo>
                  <a:pt x="223" y="44"/>
                </a:lnTo>
                <a:lnTo>
                  <a:pt x="222" y="43"/>
                </a:lnTo>
                <a:lnTo>
                  <a:pt x="220" y="42"/>
                </a:lnTo>
                <a:lnTo>
                  <a:pt x="221" y="42"/>
                </a:lnTo>
                <a:lnTo>
                  <a:pt x="219" y="40"/>
                </a:lnTo>
                <a:lnTo>
                  <a:pt x="218" y="38"/>
                </a:lnTo>
                <a:lnTo>
                  <a:pt x="217" y="37"/>
                </a:lnTo>
                <a:lnTo>
                  <a:pt x="215" y="36"/>
                </a:lnTo>
                <a:lnTo>
                  <a:pt x="214" y="35"/>
                </a:lnTo>
                <a:lnTo>
                  <a:pt x="213" y="34"/>
                </a:lnTo>
                <a:lnTo>
                  <a:pt x="212" y="34"/>
                </a:lnTo>
                <a:lnTo>
                  <a:pt x="210" y="32"/>
                </a:lnTo>
                <a:lnTo>
                  <a:pt x="209" y="30"/>
                </a:lnTo>
                <a:lnTo>
                  <a:pt x="208" y="30"/>
                </a:lnTo>
                <a:lnTo>
                  <a:pt x="205" y="29"/>
                </a:lnTo>
                <a:lnTo>
                  <a:pt x="204" y="28"/>
                </a:lnTo>
                <a:lnTo>
                  <a:pt x="203" y="28"/>
                </a:lnTo>
                <a:lnTo>
                  <a:pt x="202" y="28"/>
                </a:lnTo>
                <a:lnTo>
                  <a:pt x="201" y="28"/>
                </a:lnTo>
                <a:lnTo>
                  <a:pt x="200" y="27"/>
                </a:lnTo>
                <a:lnTo>
                  <a:pt x="199" y="26"/>
                </a:lnTo>
                <a:lnTo>
                  <a:pt x="197" y="26"/>
                </a:lnTo>
                <a:lnTo>
                  <a:pt x="196" y="26"/>
                </a:lnTo>
                <a:lnTo>
                  <a:pt x="195" y="25"/>
                </a:lnTo>
                <a:lnTo>
                  <a:pt x="193" y="24"/>
                </a:lnTo>
                <a:lnTo>
                  <a:pt x="192" y="24"/>
                </a:lnTo>
                <a:lnTo>
                  <a:pt x="191" y="23"/>
                </a:lnTo>
                <a:lnTo>
                  <a:pt x="188" y="21"/>
                </a:lnTo>
                <a:lnTo>
                  <a:pt x="187" y="21"/>
                </a:lnTo>
                <a:lnTo>
                  <a:pt x="186" y="20"/>
                </a:lnTo>
                <a:lnTo>
                  <a:pt x="185" y="20"/>
                </a:lnTo>
                <a:lnTo>
                  <a:pt x="184" y="19"/>
                </a:lnTo>
                <a:lnTo>
                  <a:pt x="184" y="18"/>
                </a:lnTo>
                <a:lnTo>
                  <a:pt x="183" y="18"/>
                </a:lnTo>
                <a:lnTo>
                  <a:pt x="183" y="17"/>
                </a:lnTo>
                <a:lnTo>
                  <a:pt x="182" y="16"/>
                </a:lnTo>
                <a:lnTo>
                  <a:pt x="180" y="15"/>
                </a:lnTo>
                <a:lnTo>
                  <a:pt x="180" y="13"/>
                </a:lnTo>
                <a:lnTo>
                  <a:pt x="180" y="12"/>
                </a:lnTo>
                <a:lnTo>
                  <a:pt x="180" y="9"/>
                </a:lnTo>
                <a:lnTo>
                  <a:pt x="182" y="8"/>
                </a:lnTo>
                <a:lnTo>
                  <a:pt x="183" y="7"/>
                </a:lnTo>
                <a:lnTo>
                  <a:pt x="184" y="6"/>
                </a:lnTo>
                <a:lnTo>
                  <a:pt x="184" y="4"/>
                </a:lnTo>
                <a:lnTo>
                  <a:pt x="184" y="2"/>
                </a:lnTo>
                <a:lnTo>
                  <a:pt x="183" y="1"/>
                </a:lnTo>
                <a:lnTo>
                  <a:pt x="180" y="0"/>
                </a:lnTo>
                <a:lnTo>
                  <a:pt x="179" y="0"/>
                </a:lnTo>
                <a:lnTo>
                  <a:pt x="177" y="0"/>
                </a:lnTo>
                <a:lnTo>
                  <a:pt x="167" y="0"/>
                </a:lnTo>
                <a:lnTo>
                  <a:pt x="166" y="1"/>
                </a:lnTo>
              </a:path>
            </a:pathLst>
          </a:custGeom>
          <a:solidFill>
            <a:schemeClr val="accent2">
              <a:lumMod val="20000"/>
              <a:lumOff val="80000"/>
            </a:schemeClr>
          </a:solidFill>
          <a:ln w="3175">
            <a:solidFill>
              <a:srgbClr val="4CBCD0"/>
            </a:solidFill>
            <a:round/>
            <a:headEnd/>
            <a:tailEnd/>
          </a:ln>
        </p:spPr>
        <p:txBody>
          <a:bodyPr/>
          <a:lstStyle/>
          <a:p>
            <a:endParaRPr lang="en-US" sz="1600" dirty="0">
              <a:ea typeface="宋体" pitchFamily="2" charset="-122"/>
            </a:endParaRPr>
          </a:p>
        </p:txBody>
      </p:sp>
      <p:sp>
        <p:nvSpPr>
          <p:cNvPr id="101" name="Freeform 100"/>
          <p:cNvSpPr>
            <a:spLocks/>
          </p:cNvSpPr>
          <p:nvPr/>
        </p:nvSpPr>
        <p:spPr bwMode="auto">
          <a:xfrm>
            <a:off x="5988004" y="3946511"/>
            <a:ext cx="1734" cy="3338"/>
          </a:xfrm>
          <a:custGeom>
            <a:avLst/>
            <a:gdLst>
              <a:gd name="T0" fmla="*/ 0 w 1"/>
              <a:gd name="T1" fmla="*/ 0 h 2"/>
              <a:gd name="T2" fmla="*/ 0 w 1"/>
              <a:gd name="T3" fmla="*/ 0 h 2"/>
              <a:gd name="T4" fmla="*/ 0 w 1"/>
              <a:gd name="T5" fmla="*/ 0 h 2"/>
              <a:gd name="T6" fmla="*/ 0 w 1"/>
              <a:gd name="T7" fmla="*/ 0 h 2"/>
              <a:gd name="T8" fmla="*/ 0 w 1"/>
              <a:gd name="T9" fmla="*/ 2147483647 h 2"/>
              <a:gd name="T10" fmla="*/ 0 w 1"/>
              <a:gd name="T11" fmla="*/ 2147483647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0" y="0"/>
                </a:lnTo>
                <a:lnTo>
                  <a:pt x="0" y="2"/>
                </a:lnTo>
                <a:lnTo>
                  <a:pt x="0" y="0"/>
                </a:lnTo>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02" name="Freeform 101"/>
          <p:cNvSpPr>
            <a:spLocks/>
          </p:cNvSpPr>
          <p:nvPr/>
        </p:nvSpPr>
        <p:spPr bwMode="auto">
          <a:xfrm>
            <a:off x="6033065" y="3974886"/>
            <a:ext cx="1734" cy="1668"/>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03" name="Freeform 102"/>
          <p:cNvSpPr>
            <a:spLocks/>
          </p:cNvSpPr>
          <p:nvPr/>
        </p:nvSpPr>
        <p:spPr bwMode="auto">
          <a:xfrm>
            <a:off x="5897886" y="4009938"/>
            <a:ext cx="1734" cy="1668"/>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04" name="Freeform 103"/>
          <p:cNvSpPr>
            <a:spLocks/>
          </p:cNvSpPr>
          <p:nvPr/>
        </p:nvSpPr>
        <p:spPr bwMode="auto">
          <a:xfrm>
            <a:off x="6164776" y="4115095"/>
            <a:ext cx="1734" cy="1668"/>
          </a:xfrm>
          <a:custGeom>
            <a:avLst/>
            <a:gdLst>
              <a:gd name="T0" fmla="*/ 0 w 1"/>
              <a:gd name="T1" fmla="*/ 0 h 1"/>
              <a:gd name="T2" fmla="*/ 0 w 1"/>
              <a:gd name="T3" fmla="*/ 0 h 1"/>
              <a:gd name="T4" fmla="*/ 0 w 1"/>
              <a:gd name="T5" fmla="*/ 0 h 1"/>
              <a:gd name="T6" fmla="*/ 0 w 1"/>
              <a:gd name="T7" fmla="*/ 0 h 1"/>
              <a:gd name="T8" fmla="*/ 0 w 1"/>
              <a:gd name="T9" fmla="*/ 2147483647 h 1"/>
              <a:gd name="T10" fmla="*/ 0 w 1"/>
              <a:gd name="T11" fmla="*/ 2147483647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0" y="0"/>
                </a:lnTo>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05" name="Freeform 104"/>
          <p:cNvSpPr>
            <a:spLocks/>
          </p:cNvSpPr>
          <p:nvPr/>
        </p:nvSpPr>
        <p:spPr bwMode="auto">
          <a:xfrm>
            <a:off x="6197704" y="4173515"/>
            <a:ext cx="1734" cy="1668"/>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06" name="Freeform 105"/>
          <p:cNvSpPr>
            <a:spLocks/>
          </p:cNvSpPr>
          <p:nvPr/>
        </p:nvSpPr>
        <p:spPr bwMode="auto">
          <a:xfrm>
            <a:off x="6202903" y="4188538"/>
            <a:ext cx="1734" cy="1668"/>
          </a:xfrm>
          <a:custGeom>
            <a:avLst/>
            <a:gdLst>
              <a:gd name="T0" fmla="*/ 0 w 1"/>
              <a:gd name="T1" fmla="*/ 0 h 1"/>
              <a:gd name="T2" fmla="*/ 0 w 1"/>
              <a:gd name="T3" fmla="*/ 0 h 1"/>
              <a:gd name="T4" fmla="*/ 0 w 1"/>
              <a:gd name="T5" fmla="*/ 0 h 1"/>
              <a:gd name="T6" fmla="*/ 0 w 1"/>
              <a:gd name="T7" fmla="*/ 0 h 1"/>
              <a:gd name="T8" fmla="*/ 0 w 1"/>
              <a:gd name="T9" fmla="*/ 2147483647 h 1"/>
              <a:gd name="T10" fmla="*/ 0 w 1"/>
              <a:gd name="T11" fmla="*/ 2147483647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0" y="0"/>
                </a:lnTo>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07" name="Freeform 106"/>
          <p:cNvSpPr>
            <a:spLocks/>
          </p:cNvSpPr>
          <p:nvPr/>
        </p:nvSpPr>
        <p:spPr bwMode="auto">
          <a:xfrm>
            <a:off x="6209835" y="4208568"/>
            <a:ext cx="1734" cy="1668"/>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08" name="Freeform 107"/>
          <p:cNvSpPr>
            <a:spLocks/>
          </p:cNvSpPr>
          <p:nvPr/>
        </p:nvSpPr>
        <p:spPr bwMode="auto">
          <a:xfrm>
            <a:off x="5894420" y="4215245"/>
            <a:ext cx="1734" cy="1668"/>
          </a:xfrm>
          <a:custGeom>
            <a:avLst/>
            <a:gdLst>
              <a:gd name="T0" fmla="*/ 0 w 1"/>
              <a:gd name="T1" fmla="*/ 0 h 1"/>
              <a:gd name="T2" fmla="*/ 0 w 1"/>
              <a:gd name="T3" fmla="*/ 0 h 1"/>
              <a:gd name="T4" fmla="*/ 0 w 1"/>
              <a:gd name="T5" fmla="*/ 0 h 1"/>
              <a:gd name="T6" fmla="*/ 0 w 1"/>
              <a:gd name="T7" fmla="*/ 0 h 1"/>
              <a:gd name="T8" fmla="*/ 0 w 1"/>
              <a:gd name="T9" fmla="*/ 2147483647 h 1"/>
              <a:gd name="T10" fmla="*/ 0 w 1"/>
              <a:gd name="T11" fmla="*/ 2147483647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0" y="0"/>
                </a:lnTo>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09" name="Freeform 108"/>
          <p:cNvSpPr>
            <a:spLocks/>
          </p:cNvSpPr>
          <p:nvPr/>
        </p:nvSpPr>
        <p:spPr bwMode="auto">
          <a:xfrm>
            <a:off x="6012268" y="4250296"/>
            <a:ext cx="1734" cy="1668"/>
          </a:xfrm>
          <a:custGeom>
            <a:avLst/>
            <a:gdLst>
              <a:gd name="T0" fmla="*/ 0 w 1"/>
              <a:gd name="T1" fmla="*/ 2147483647 h 1"/>
              <a:gd name="T2" fmla="*/ 0 w 1"/>
              <a:gd name="T3" fmla="*/ 2147483647 h 1"/>
              <a:gd name="T4" fmla="*/ 0 w 1"/>
              <a:gd name="T5" fmla="*/ 0 h 1"/>
              <a:gd name="T6" fmla="*/ 0 w 1"/>
              <a:gd name="T7" fmla="*/ 0 h 1"/>
              <a:gd name="T8" fmla="*/ 0 w 1"/>
              <a:gd name="T9" fmla="*/ 2147483647 h 1"/>
              <a:gd name="T10" fmla="*/ 0 w 1"/>
              <a:gd name="T11" fmla="*/ 2147483647 h 1"/>
              <a:gd name="T12" fmla="*/ 0 w 1"/>
              <a:gd name="T13" fmla="*/ 2147483647 h 1"/>
              <a:gd name="T14" fmla="*/ 0 w 1"/>
              <a:gd name="T15" fmla="*/ 2147483647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1"/>
                </a:moveTo>
                <a:lnTo>
                  <a:pt x="0" y="1"/>
                </a:lnTo>
                <a:lnTo>
                  <a:pt x="0" y="0"/>
                </a:lnTo>
                <a:lnTo>
                  <a:pt x="0" y="1"/>
                </a:lnTo>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10" name="Freeform 109"/>
          <p:cNvSpPr>
            <a:spLocks/>
          </p:cNvSpPr>
          <p:nvPr/>
        </p:nvSpPr>
        <p:spPr bwMode="auto">
          <a:xfrm>
            <a:off x="6260093" y="4260311"/>
            <a:ext cx="1734" cy="1668"/>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11" name="Freeform 110"/>
          <p:cNvSpPr>
            <a:spLocks/>
          </p:cNvSpPr>
          <p:nvPr/>
        </p:nvSpPr>
        <p:spPr bwMode="auto">
          <a:xfrm>
            <a:off x="6012268" y="4280340"/>
            <a:ext cx="1734" cy="1668"/>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12" name="Freeform 111"/>
          <p:cNvSpPr>
            <a:spLocks/>
          </p:cNvSpPr>
          <p:nvPr/>
        </p:nvSpPr>
        <p:spPr bwMode="auto">
          <a:xfrm>
            <a:off x="5939479" y="4368805"/>
            <a:ext cx="1734" cy="1668"/>
          </a:xfrm>
          <a:custGeom>
            <a:avLst/>
            <a:gdLst>
              <a:gd name="T0" fmla="*/ 0 w 1"/>
              <a:gd name="T1" fmla="*/ 0 h 1"/>
              <a:gd name="T2" fmla="*/ 0 w 1"/>
              <a:gd name="T3" fmla="*/ 0 h 1"/>
              <a:gd name="T4" fmla="*/ 0 w 1"/>
              <a:gd name="T5" fmla="*/ 0 h 1"/>
              <a:gd name="T6" fmla="*/ 0 w 1"/>
              <a:gd name="T7" fmla="*/ 0 h 1"/>
              <a:gd name="T8" fmla="*/ 0 w 1"/>
              <a:gd name="T9" fmla="*/ 2147483647 h 1"/>
              <a:gd name="T10" fmla="*/ 0 w 1"/>
              <a:gd name="T11" fmla="*/ 2147483647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0" y="0"/>
                </a:lnTo>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13" name="Freeform 112"/>
          <p:cNvSpPr>
            <a:spLocks/>
          </p:cNvSpPr>
          <p:nvPr/>
        </p:nvSpPr>
        <p:spPr bwMode="auto">
          <a:xfrm>
            <a:off x="6010533" y="4438910"/>
            <a:ext cx="1734" cy="1668"/>
          </a:xfrm>
          <a:custGeom>
            <a:avLst/>
            <a:gdLst>
              <a:gd name="T0" fmla="*/ 0 w 1"/>
              <a:gd name="T1" fmla="*/ 2147483647 h 1"/>
              <a:gd name="T2" fmla="*/ 0 w 1"/>
              <a:gd name="T3" fmla="*/ 2147483647 h 1"/>
              <a:gd name="T4" fmla="*/ 0 w 1"/>
              <a:gd name="T5" fmla="*/ 0 h 1"/>
              <a:gd name="T6" fmla="*/ 0 w 1"/>
              <a:gd name="T7" fmla="*/ 0 h 1"/>
              <a:gd name="T8" fmla="*/ 0 w 1"/>
              <a:gd name="T9" fmla="*/ 2147483647 h 1"/>
              <a:gd name="T10" fmla="*/ 0 w 1"/>
              <a:gd name="T11" fmla="*/ 2147483647 h 1"/>
              <a:gd name="T12" fmla="*/ 0 w 1"/>
              <a:gd name="T13" fmla="*/ 2147483647 h 1"/>
              <a:gd name="T14" fmla="*/ 0 w 1"/>
              <a:gd name="T15" fmla="*/ 2147483647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1"/>
                </a:moveTo>
                <a:lnTo>
                  <a:pt x="0" y="1"/>
                </a:lnTo>
                <a:lnTo>
                  <a:pt x="0" y="0"/>
                </a:lnTo>
                <a:lnTo>
                  <a:pt x="0" y="1"/>
                </a:lnTo>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14" name="Freeform 113"/>
          <p:cNvSpPr>
            <a:spLocks/>
          </p:cNvSpPr>
          <p:nvPr/>
        </p:nvSpPr>
        <p:spPr bwMode="auto">
          <a:xfrm>
            <a:off x="6022666" y="4455601"/>
            <a:ext cx="3467" cy="3338"/>
          </a:xfrm>
          <a:custGeom>
            <a:avLst/>
            <a:gdLst>
              <a:gd name="T0" fmla="*/ 0 w 2"/>
              <a:gd name="T1" fmla="*/ 0 h 2"/>
              <a:gd name="T2" fmla="*/ 0 w 2"/>
              <a:gd name="T3" fmla="*/ 0 h 2"/>
              <a:gd name="T4" fmla="*/ 2147483647 w 2"/>
              <a:gd name="T5" fmla="*/ 2147483647 h 2"/>
              <a:gd name="T6" fmla="*/ 2147483647 w 2"/>
              <a:gd name="T7" fmla="*/ 2147483647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0"/>
                </a:lnTo>
                <a:lnTo>
                  <a:pt x="2" y="2"/>
                </a:lnTo>
                <a:lnTo>
                  <a:pt x="0" y="0"/>
                </a:lnTo>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sp>
        <p:nvSpPr>
          <p:cNvPr id="115" name="Rectangle 114"/>
          <p:cNvSpPr>
            <a:spLocks noChangeArrowheads="1"/>
          </p:cNvSpPr>
          <p:nvPr/>
        </p:nvSpPr>
        <p:spPr bwMode="auto">
          <a:xfrm>
            <a:off x="5956810" y="3928150"/>
            <a:ext cx="1734" cy="1668"/>
          </a:xfrm>
          <a:prstGeom prst="rect">
            <a:avLst/>
          </a:prstGeom>
          <a:solidFill>
            <a:schemeClr val="bg1"/>
          </a:solidFill>
          <a:ln w="3175">
            <a:solidFill>
              <a:srgbClr val="4CBCD0"/>
            </a:solidFill>
            <a:miter lim="800000"/>
            <a:headEnd/>
            <a:tailEnd/>
          </a:ln>
        </p:spPr>
        <p:txBody>
          <a:bodyPr/>
          <a:lstStyle/>
          <a:p>
            <a:endParaRPr lang="en-US" sz="1600" dirty="0">
              <a:ea typeface="宋体" pitchFamily="2" charset="-122"/>
            </a:endParaRPr>
          </a:p>
        </p:txBody>
      </p:sp>
      <p:sp>
        <p:nvSpPr>
          <p:cNvPr id="116" name="Line 113"/>
          <p:cNvSpPr>
            <a:spLocks noChangeShapeType="1"/>
          </p:cNvSpPr>
          <p:nvPr/>
        </p:nvSpPr>
        <p:spPr bwMode="auto">
          <a:xfrm>
            <a:off x="6078123" y="4006600"/>
            <a:ext cx="1734" cy="1668"/>
          </a:xfrm>
          <a:prstGeom prst="line">
            <a:avLst/>
          </a:prstGeom>
          <a:noFill/>
          <a:ln w="3175">
            <a:solidFill>
              <a:srgbClr val="4CBCD0"/>
            </a:solidFill>
            <a:round/>
            <a:headEnd/>
            <a:tailEnd/>
          </a:ln>
        </p:spPr>
        <p:txBody>
          <a:bodyPr/>
          <a:lstStyle/>
          <a:p>
            <a:endParaRPr lang="en-US" sz="1600" dirty="0"/>
          </a:p>
        </p:txBody>
      </p:sp>
      <p:sp>
        <p:nvSpPr>
          <p:cNvPr id="117" name="Rectangle 116"/>
          <p:cNvSpPr>
            <a:spLocks noChangeArrowheads="1"/>
          </p:cNvSpPr>
          <p:nvPr/>
        </p:nvSpPr>
        <p:spPr bwMode="auto">
          <a:xfrm>
            <a:off x="6197704" y="4178523"/>
            <a:ext cx="1734" cy="1668"/>
          </a:xfrm>
          <a:prstGeom prst="rect">
            <a:avLst/>
          </a:prstGeom>
          <a:solidFill>
            <a:schemeClr val="bg1"/>
          </a:solidFill>
          <a:ln w="3175">
            <a:solidFill>
              <a:srgbClr val="4CBCD0"/>
            </a:solidFill>
            <a:miter lim="800000"/>
            <a:headEnd/>
            <a:tailEnd/>
          </a:ln>
        </p:spPr>
        <p:txBody>
          <a:bodyPr/>
          <a:lstStyle/>
          <a:p>
            <a:endParaRPr lang="en-US" sz="1600" dirty="0">
              <a:ea typeface="宋体" pitchFamily="2" charset="-122"/>
            </a:endParaRPr>
          </a:p>
        </p:txBody>
      </p:sp>
      <p:sp>
        <p:nvSpPr>
          <p:cNvPr id="118" name="Freeform 117"/>
          <p:cNvSpPr>
            <a:spLocks noEditPoints="1"/>
          </p:cNvSpPr>
          <p:nvPr/>
        </p:nvSpPr>
        <p:spPr bwMode="auto">
          <a:xfrm>
            <a:off x="6043463" y="4285348"/>
            <a:ext cx="325814" cy="285423"/>
          </a:xfrm>
          <a:custGeom>
            <a:avLst/>
            <a:gdLst>
              <a:gd name="T0" fmla="*/ 2147483647 w 188"/>
              <a:gd name="T1" fmla="*/ 2147483647 h 171"/>
              <a:gd name="T2" fmla="*/ 2147483647 w 188"/>
              <a:gd name="T3" fmla="*/ 2147483647 h 171"/>
              <a:gd name="T4" fmla="*/ 2147483647 w 188"/>
              <a:gd name="T5" fmla="*/ 2147483647 h 171"/>
              <a:gd name="T6" fmla="*/ 2147483647 w 188"/>
              <a:gd name="T7" fmla="*/ 2147483647 h 171"/>
              <a:gd name="T8" fmla="*/ 2147483647 w 188"/>
              <a:gd name="T9" fmla="*/ 2147483647 h 171"/>
              <a:gd name="T10" fmla="*/ 2147483647 w 188"/>
              <a:gd name="T11" fmla="*/ 2147483647 h 171"/>
              <a:gd name="T12" fmla="*/ 2147483647 w 188"/>
              <a:gd name="T13" fmla="*/ 2147483647 h 171"/>
              <a:gd name="T14" fmla="*/ 2147483647 w 188"/>
              <a:gd name="T15" fmla="*/ 2147483647 h 171"/>
              <a:gd name="T16" fmla="*/ 2147483647 w 188"/>
              <a:gd name="T17" fmla="*/ 2147483647 h 171"/>
              <a:gd name="T18" fmla="*/ 2147483647 w 188"/>
              <a:gd name="T19" fmla="*/ 2147483647 h 171"/>
              <a:gd name="T20" fmla="*/ 2147483647 w 188"/>
              <a:gd name="T21" fmla="*/ 2147483647 h 171"/>
              <a:gd name="T22" fmla="*/ 2147483647 w 188"/>
              <a:gd name="T23" fmla="*/ 2147483647 h 171"/>
              <a:gd name="T24" fmla="*/ 0 w 188"/>
              <a:gd name="T25" fmla="*/ 2147483647 h 171"/>
              <a:gd name="T26" fmla="*/ 2147483647 w 188"/>
              <a:gd name="T27" fmla="*/ 2147483647 h 171"/>
              <a:gd name="T28" fmla="*/ 2147483647 w 188"/>
              <a:gd name="T29" fmla="*/ 2147483647 h 171"/>
              <a:gd name="T30" fmla="*/ 2147483647 w 188"/>
              <a:gd name="T31" fmla="*/ 2147483647 h 171"/>
              <a:gd name="T32" fmla="*/ 2147483647 w 188"/>
              <a:gd name="T33" fmla="*/ 2147483647 h 171"/>
              <a:gd name="T34" fmla="*/ 2147483647 w 188"/>
              <a:gd name="T35" fmla="*/ 2147483647 h 171"/>
              <a:gd name="T36" fmla="*/ 2147483647 w 188"/>
              <a:gd name="T37" fmla="*/ 2147483647 h 171"/>
              <a:gd name="T38" fmla="*/ 2147483647 w 188"/>
              <a:gd name="T39" fmla="*/ 2147483647 h 171"/>
              <a:gd name="T40" fmla="*/ 2147483647 w 188"/>
              <a:gd name="T41" fmla="*/ 2147483647 h 171"/>
              <a:gd name="T42" fmla="*/ 2147483647 w 188"/>
              <a:gd name="T43" fmla="*/ 2147483647 h 171"/>
              <a:gd name="T44" fmla="*/ 2147483647 w 188"/>
              <a:gd name="T45" fmla="*/ 2147483647 h 171"/>
              <a:gd name="T46" fmla="*/ 2147483647 w 188"/>
              <a:gd name="T47" fmla="*/ 2147483647 h 171"/>
              <a:gd name="T48" fmla="*/ 2147483647 w 188"/>
              <a:gd name="T49" fmla="*/ 2147483647 h 171"/>
              <a:gd name="T50" fmla="*/ 2147483647 w 188"/>
              <a:gd name="T51" fmla="*/ 2147483647 h 171"/>
              <a:gd name="T52" fmla="*/ 2147483647 w 188"/>
              <a:gd name="T53" fmla="*/ 2147483647 h 171"/>
              <a:gd name="T54" fmla="*/ 2147483647 w 188"/>
              <a:gd name="T55" fmla="*/ 2147483647 h 171"/>
              <a:gd name="T56" fmla="*/ 2147483647 w 188"/>
              <a:gd name="T57" fmla="*/ 2147483647 h 171"/>
              <a:gd name="T58" fmla="*/ 2147483647 w 188"/>
              <a:gd name="T59" fmla="*/ 2147483647 h 171"/>
              <a:gd name="T60" fmla="*/ 2147483647 w 188"/>
              <a:gd name="T61" fmla="*/ 2147483647 h 171"/>
              <a:gd name="T62" fmla="*/ 2147483647 w 188"/>
              <a:gd name="T63" fmla="*/ 2147483647 h 171"/>
              <a:gd name="T64" fmla="*/ 2147483647 w 188"/>
              <a:gd name="T65" fmla="*/ 2147483647 h 171"/>
              <a:gd name="T66" fmla="*/ 2147483647 w 188"/>
              <a:gd name="T67" fmla="*/ 2147483647 h 171"/>
              <a:gd name="T68" fmla="*/ 2147483647 w 188"/>
              <a:gd name="T69" fmla="*/ 2147483647 h 171"/>
              <a:gd name="T70" fmla="*/ 2147483647 w 188"/>
              <a:gd name="T71" fmla="*/ 2147483647 h 171"/>
              <a:gd name="T72" fmla="*/ 2147483647 w 188"/>
              <a:gd name="T73" fmla="*/ 2147483647 h 171"/>
              <a:gd name="T74" fmla="*/ 2147483647 w 188"/>
              <a:gd name="T75" fmla="*/ 2147483647 h 171"/>
              <a:gd name="T76" fmla="*/ 2147483647 w 188"/>
              <a:gd name="T77" fmla="*/ 2147483647 h 171"/>
              <a:gd name="T78" fmla="*/ 2147483647 w 188"/>
              <a:gd name="T79" fmla="*/ 2147483647 h 171"/>
              <a:gd name="T80" fmla="*/ 2147483647 w 188"/>
              <a:gd name="T81" fmla="*/ 2147483647 h 171"/>
              <a:gd name="T82" fmla="*/ 2147483647 w 188"/>
              <a:gd name="T83" fmla="*/ 2147483647 h 171"/>
              <a:gd name="T84" fmla="*/ 2147483647 w 188"/>
              <a:gd name="T85" fmla="*/ 2147483647 h 171"/>
              <a:gd name="T86" fmla="*/ 2147483647 w 188"/>
              <a:gd name="T87" fmla="*/ 2147483647 h 171"/>
              <a:gd name="T88" fmla="*/ 2147483647 w 188"/>
              <a:gd name="T89" fmla="*/ 2147483647 h 171"/>
              <a:gd name="T90" fmla="*/ 2147483647 w 188"/>
              <a:gd name="T91" fmla="*/ 2147483647 h 171"/>
              <a:gd name="T92" fmla="*/ 2147483647 w 188"/>
              <a:gd name="T93" fmla="*/ 2147483647 h 171"/>
              <a:gd name="T94" fmla="*/ 2147483647 w 188"/>
              <a:gd name="T95" fmla="*/ 2147483647 h 171"/>
              <a:gd name="T96" fmla="*/ 2147483647 w 188"/>
              <a:gd name="T97" fmla="*/ 2147483647 h 171"/>
              <a:gd name="T98" fmla="*/ 2147483647 w 188"/>
              <a:gd name="T99" fmla="*/ 2147483647 h 171"/>
              <a:gd name="T100" fmla="*/ 2147483647 w 188"/>
              <a:gd name="T101" fmla="*/ 2147483647 h 171"/>
              <a:gd name="T102" fmla="*/ 2147483647 w 188"/>
              <a:gd name="T103" fmla="*/ 2147483647 h 171"/>
              <a:gd name="T104" fmla="*/ 2147483647 w 188"/>
              <a:gd name="T105" fmla="*/ 2147483647 h 171"/>
              <a:gd name="T106" fmla="*/ 2147483647 w 188"/>
              <a:gd name="T107" fmla="*/ 2147483647 h 171"/>
              <a:gd name="T108" fmla="*/ 2147483647 w 188"/>
              <a:gd name="T109" fmla="*/ 2147483647 h 171"/>
              <a:gd name="T110" fmla="*/ 2147483647 w 188"/>
              <a:gd name="T111" fmla="*/ 2147483647 h 171"/>
              <a:gd name="T112" fmla="*/ 2147483647 w 188"/>
              <a:gd name="T113" fmla="*/ 2147483647 h 171"/>
              <a:gd name="T114" fmla="*/ 2147483647 w 188"/>
              <a:gd name="T115" fmla="*/ 2147483647 h 171"/>
              <a:gd name="T116" fmla="*/ 2147483647 w 188"/>
              <a:gd name="T117" fmla="*/ 2147483647 h 171"/>
              <a:gd name="T118" fmla="*/ 2147483647 w 188"/>
              <a:gd name="T119" fmla="*/ 2147483647 h 171"/>
              <a:gd name="T120" fmla="*/ 2147483647 w 188"/>
              <a:gd name="T121" fmla="*/ 2147483647 h 1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
              <a:gd name="T184" fmla="*/ 0 h 171"/>
              <a:gd name="T185" fmla="*/ 188 w 188"/>
              <a:gd name="T186" fmla="*/ 171 h 1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 h="171">
                <a:moveTo>
                  <a:pt x="80" y="2"/>
                </a:moveTo>
                <a:lnTo>
                  <a:pt x="80" y="2"/>
                </a:lnTo>
                <a:lnTo>
                  <a:pt x="77" y="3"/>
                </a:lnTo>
                <a:lnTo>
                  <a:pt x="76" y="6"/>
                </a:lnTo>
                <a:lnTo>
                  <a:pt x="75" y="9"/>
                </a:lnTo>
                <a:lnTo>
                  <a:pt x="75" y="11"/>
                </a:lnTo>
                <a:lnTo>
                  <a:pt x="75" y="15"/>
                </a:lnTo>
                <a:lnTo>
                  <a:pt x="75" y="16"/>
                </a:lnTo>
                <a:lnTo>
                  <a:pt x="75" y="17"/>
                </a:lnTo>
                <a:lnTo>
                  <a:pt x="77" y="20"/>
                </a:lnTo>
                <a:lnTo>
                  <a:pt x="86" y="28"/>
                </a:lnTo>
                <a:lnTo>
                  <a:pt x="89" y="31"/>
                </a:lnTo>
                <a:lnTo>
                  <a:pt x="105" y="44"/>
                </a:lnTo>
                <a:lnTo>
                  <a:pt x="106" y="45"/>
                </a:lnTo>
                <a:lnTo>
                  <a:pt x="108" y="46"/>
                </a:lnTo>
                <a:lnTo>
                  <a:pt x="106" y="49"/>
                </a:lnTo>
                <a:lnTo>
                  <a:pt x="104" y="51"/>
                </a:lnTo>
                <a:lnTo>
                  <a:pt x="102" y="52"/>
                </a:lnTo>
                <a:lnTo>
                  <a:pt x="99" y="53"/>
                </a:lnTo>
                <a:lnTo>
                  <a:pt x="91" y="52"/>
                </a:lnTo>
                <a:lnTo>
                  <a:pt x="80" y="51"/>
                </a:lnTo>
                <a:lnTo>
                  <a:pt x="77" y="52"/>
                </a:lnTo>
                <a:lnTo>
                  <a:pt x="74" y="53"/>
                </a:lnTo>
                <a:lnTo>
                  <a:pt x="70" y="55"/>
                </a:lnTo>
                <a:lnTo>
                  <a:pt x="69" y="58"/>
                </a:lnTo>
                <a:lnTo>
                  <a:pt x="69" y="60"/>
                </a:lnTo>
                <a:lnTo>
                  <a:pt x="69" y="62"/>
                </a:lnTo>
                <a:lnTo>
                  <a:pt x="71" y="65"/>
                </a:lnTo>
                <a:lnTo>
                  <a:pt x="75" y="69"/>
                </a:lnTo>
                <a:lnTo>
                  <a:pt x="77" y="70"/>
                </a:lnTo>
                <a:lnTo>
                  <a:pt x="76" y="71"/>
                </a:lnTo>
                <a:lnTo>
                  <a:pt x="76" y="72"/>
                </a:lnTo>
                <a:lnTo>
                  <a:pt x="75" y="72"/>
                </a:lnTo>
                <a:lnTo>
                  <a:pt x="69" y="72"/>
                </a:lnTo>
                <a:lnTo>
                  <a:pt x="58" y="76"/>
                </a:lnTo>
                <a:lnTo>
                  <a:pt x="53" y="77"/>
                </a:lnTo>
                <a:lnTo>
                  <a:pt x="50" y="80"/>
                </a:lnTo>
                <a:lnTo>
                  <a:pt x="48" y="83"/>
                </a:lnTo>
                <a:lnTo>
                  <a:pt x="46" y="86"/>
                </a:lnTo>
                <a:lnTo>
                  <a:pt x="45" y="92"/>
                </a:lnTo>
                <a:lnTo>
                  <a:pt x="44" y="97"/>
                </a:lnTo>
                <a:lnTo>
                  <a:pt x="44" y="103"/>
                </a:lnTo>
                <a:lnTo>
                  <a:pt x="44" y="105"/>
                </a:lnTo>
                <a:lnTo>
                  <a:pt x="43" y="109"/>
                </a:lnTo>
                <a:lnTo>
                  <a:pt x="42" y="112"/>
                </a:lnTo>
                <a:lnTo>
                  <a:pt x="36" y="118"/>
                </a:lnTo>
                <a:lnTo>
                  <a:pt x="35" y="120"/>
                </a:lnTo>
                <a:lnTo>
                  <a:pt x="35" y="122"/>
                </a:lnTo>
                <a:lnTo>
                  <a:pt x="35" y="126"/>
                </a:lnTo>
                <a:lnTo>
                  <a:pt x="35" y="127"/>
                </a:lnTo>
                <a:lnTo>
                  <a:pt x="34" y="127"/>
                </a:lnTo>
                <a:lnTo>
                  <a:pt x="33" y="127"/>
                </a:lnTo>
                <a:lnTo>
                  <a:pt x="32" y="128"/>
                </a:lnTo>
                <a:lnTo>
                  <a:pt x="31" y="129"/>
                </a:lnTo>
                <a:lnTo>
                  <a:pt x="30" y="130"/>
                </a:lnTo>
                <a:lnTo>
                  <a:pt x="28" y="131"/>
                </a:lnTo>
                <a:lnTo>
                  <a:pt x="27" y="134"/>
                </a:lnTo>
                <a:lnTo>
                  <a:pt x="26" y="134"/>
                </a:lnTo>
                <a:lnTo>
                  <a:pt x="25" y="134"/>
                </a:lnTo>
                <a:lnTo>
                  <a:pt x="24" y="134"/>
                </a:lnTo>
                <a:lnTo>
                  <a:pt x="18" y="135"/>
                </a:lnTo>
                <a:lnTo>
                  <a:pt x="16" y="135"/>
                </a:lnTo>
                <a:lnTo>
                  <a:pt x="14" y="137"/>
                </a:lnTo>
                <a:lnTo>
                  <a:pt x="11" y="137"/>
                </a:lnTo>
                <a:lnTo>
                  <a:pt x="9" y="138"/>
                </a:lnTo>
                <a:lnTo>
                  <a:pt x="6" y="140"/>
                </a:lnTo>
                <a:lnTo>
                  <a:pt x="7" y="140"/>
                </a:lnTo>
                <a:lnTo>
                  <a:pt x="5" y="142"/>
                </a:lnTo>
                <a:lnTo>
                  <a:pt x="2" y="143"/>
                </a:lnTo>
                <a:lnTo>
                  <a:pt x="2" y="144"/>
                </a:lnTo>
                <a:lnTo>
                  <a:pt x="1" y="145"/>
                </a:lnTo>
                <a:lnTo>
                  <a:pt x="0" y="146"/>
                </a:lnTo>
                <a:lnTo>
                  <a:pt x="0" y="147"/>
                </a:lnTo>
                <a:lnTo>
                  <a:pt x="0" y="148"/>
                </a:lnTo>
                <a:lnTo>
                  <a:pt x="0" y="149"/>
                </a:lnTo>
                <a:lnTo>
                  <a:pt x="0" y="152"/>
                </a:lnTo>
                <a:lnTo>
                  <a:pt x="0" y="155"/>
                </a:lnTo>
                <a:lnTo>
                  <a:pt x="1" y="156"/>
                </a:lnTo>
                <a:lnTo>
                  <a:pt x="2" y="157"/>
                </a:lnTo>
                <a:lnTo>
                  <a:pt x="1" y="161"/>
                </a:lnTo>
                <a:lnTo>
                  <a:pt x="2" y="162"/>
                </a:lnTo>
                <a:lnTo>
                  <a:pt x="3" y="164"/>
                </a:lnTo>
                <a:lnTo>
                  <a:pt x="3" y="165"/>
                </a:lnTo>
                <a:lnTo>
                  <a:pt x="5" y="166"/>
                </a:lnTo>
                <a:lnTo>
                  <a:pt x="6" y="168"/>
                </a:lnTo>
                <a:lnTo>
                  <a:pt x="7" y="169"/>
                </a:lnTo>
                <a:lnTo>
                  <a:pt x="9" y="170"/>
                </a:lnTo>
                <a:lnTo>
                  <a:pt x="10" y="170"/>
                </a:lnTo>
                <a:lnTo>
                  <a:pt x="13" y="170"/>
                </a:lnTo>
                <a:lnTo>
                  <a:pt x="15" y="171"/>
                </a:lnTo>
                <a:lnTo>
                  <a:pt x="17" y="170"/>
                </a:lnTo>
                <a:lnTo>
                  <a:pt x="19" y="169"/>
                </a:lnTo>
                <a:lnTo>
                  <a:pt x="22" y="169"/>
                </a:lnTo>
                <a:lnTo>
                  <a:pt x="24" y="168"/>
                </a:lnTo>
                <a:lnTo>
                  <a:pt x="36" y="168"/>
                </a:lnTo>
                <a:lnTo>
                  <a:pt x="41" y="168"/>
                </a:lnTo>
                <a:lnTo>
                  <a:pt x="45" y="168"/>
                </a:lnTo>
                <a:lnTo>
                  <a:pt x="48" y="169"/>
                </a:lnTo>
                <a:lnTo>
                  <a:pt x="49" y="169"/>
                </a:lnTo>
                <a:lnTo>
                  <a:pt x="51" y="169"/>
                </a:lnTo>
                <a:lnTo>
                  <a:pt x="54" y="169"/>
                </a:lnTo>
                <a:lnTo>
                  <a:pt x="58" y="169"/>
                </a:lnTo>
                <a:lnTo>
                  <a:pt x="60" y="169"/>
                </a:lnTo>
                <a:lnTo>
                  <a:pt x="62" y="169"/>
                </a:lnTo>
                <a:lnTo>
                  <a:pt x="63" y="169"/>
                </a:lnTo>
                <a:lnTo>
                  <a:pt x="66" y="168"/>
                </a:lnTo>
                <a:lnTo>
                  <a:pt x="68" y="168"/>
                </a:lnTo>
                <a:lnTo>
                  <a:pt x="70" y="168"/>
                </a:lnTo>
                <a:lnTo>
                  <a:pt x="75" y="168"/>
                </a:lnTo>
                <a:lnTo>
                  <a:pt x="80" y="168"/>
                </a:lnTo>
                <a:lnTo>
                  <a:pt x="85" y="168"/>
                </a:lnTo>
                <a:lnTo>
                  <a:pt x="87" y="168"/>
                </a:lnTo>
                <a:lnTo>
                  <a:pt x="89" y="168"/>
                </a:lnTo>
                <a:lnTo>
                  <a:pt x="95" y="168"/>
                </a:lnTo>
                <a:lnTo>
                  <a:pt x="97" y="168"/>
                </a:lnTo>
                <a:lnTo>
                  <a:pt x="99" y="165"/>
                </a:lnTo>
                <a:lnTo>
                  <a:pt x="99" y="164"/>
                </a:lnTo>
                <a:lnTo>
                  <a:pt x="100" y="163"/>
                </a:lnTo>
                <a:lnTo>
                  <a:pt x="102" y="162"/>
                </a:lnTo>
                <a:lnTo>
                  <a:pt x="103" y="161"/>
                </a:lnTo>
                <a:lnTo>
                  <a:pt x="103" y="160"/>
                </a:lnTo>
                <a:lnTo>
                  <a:pt x="105" y="160"/>
                </a:lnTo>
                <a:lnTo>
                  <a:pt x="108" y="158"/>
                </a:lnTo>
                <a:lnTo>
                  <a:pt x="109" y="158"/>
                </a:lnTo>
                <a:lnTo>
                  <a:pt x="106" y="158"/>
                </a:lnTo>
                <a:lnTo>
                  <a:pt x="109" y="157"/>
                </a:lnTo>
                <a:lnTo>
                  <a:pt x="110" y="156"/>
                </a:lnTo>
                <a:lnTo>
                  <a:pt x="111" y="156"/>
                </a:lnTo>
                <a:lnTo>
                  <a:pt x="112" y="155"/>
                </a:lnTo>
                <a:lnTo>
                  <a:pt x="114" y="155"/>
                </a:lnTo>
                <a:lnTo>
                  <a:pt x="116" y="154"/>
                </a:lnTo>
                <a:lnTo>
                  <a:pt x="117" y="154"/>
                </a:lnTo>
                <a:lnTo>
                  <a:pt x="118" y="153"/>
                </a:lnTo>
                <a:lnTo>
                  <a:pt x="119" y="152"/>
                </a:lnTo>
                <a:lnTo>
                  <a:pt x="120" y="151"/>
                </a:lnTo>
                <a:lnTo>
                  <a:pt x="122" y="149"/>
                </a:lnTo>
                <a:lnTo>
                  <a:pt x="123" y="148"/>
                </a:lnTo>
                <a:lnTo>
                  <a:pt x="126" y="147"/>
                </a:lnTo>
                <a:lnTo>
                  <a:pt x="128" y="145"/>
                </a:lnTo>
                <a:lnTo>
                  <a:pt x="130" y="144"/>
                </a:lnTo>
                <a:lnTo>
                  <a:pt x="131" y="144"/>
                </a:lnTo>
                <a:lnTo>
                  <a:pt x="133" y="142"/>
                </a:lnTo>
                <a:lnTo>
                  <a:pt x="134" y="139"/>
                </a:lnTo>
                <a:lnTo>
                  <a:pt x="135" y="138"/>
                </a:lnTo>
                <a:lnTo>
                  <a:pt x="136" y="137"/>
                </a:lnTo>
                <a:lnTo>
                  <a:pt x="138" y="136"/>
                </a:lnTo>
                <a:lnTo>
                  <a:pt x="137" y="137"/>
                </a:lnTo>
                <a:lnTo>
                  <a:pt x="138" y="136"/>
                </a:lnTo>
                <a:lnTo>
                  <a:pt x="139" y="136"/>
                </a:lnTo>
                <a:lnTo>
                  <a:pt x="140" y="135"/>
                </a:lnTo>
                <a:lnTo>
                  <a:pt x="143" y="132"/>
                </a:lnTo>
                <a:lnTo>
                  <a:pt x="144" y="132"/>
                </a:lnTo>
                <a:lnTo>
                  <a:pt x="145" y="131"/>
                </a:lnTo>
                <a:lnTo>
                  <a:pt x="145" y="130"/>
                </a:lnTo>
                <a:lnTo>
                  <a:pt x="146" y="130"/>
                </a:lnTo>
                <a:lnTo>
                  <a:pt x="147" y="130"/>
                </a:lnTo>
                <a:lnTo>
                  <a:pt x="147" y="129"/>
                </a:lnTo>
                <a:lnTo>
                  <a:pt x="148" y="129"/>
                </a:lnTo>
                <a:lnTo>
                  <a:pt x="151" y="129"/>
                </a:lnTo>
                <a:lnTo>
                  <a:pt x="152" y="128"/>
                </a:lnTo>
                <a:lnTo>
                  <a:pt x="153" y="128"/>
                </a:lnTo>
                <a:lnTo>
                  <a:pt x="155" y="128"/>
                </a:lnTo>
                <a:lnTo>
                  <a:pt x="156" y="127"/>
                </a:lnTo>
                <a:lnTo>
                  <a:pt x="157" y="126"/>
                </a:lnTo>
                <a:lnTo>
                  <a:pt x="159" y="125"/>
                </a:lnTo>
                <a:lnTo>
                  <a:pt x="160" y="123"/>
                </a:lnTo>
                <a:lnTo>
                  <a:pt x="161" y="123"/>
                </a:lnTo>
                <a:lnTo>
                  <a:pt x="161" y="122"/>
                </a:lnTo>
                <a:lnTo>
                  <a:pt x="163" y="121"/>
                </a:lnTo>
                <a:lnTo>
                  <a:pt x="164" y="120"/>
                </a:lnTo>
                <a:lnTo>
                  <a:pt x="165" y="120"/>
                </a:lnTo>
                <a:lnTo>
                  <a:pt x="166" y="120"/>
                </a:lnTo>
                <a:lnTo>
                  <a:pt x="166" y="119"/>
                </a:lnTo>
                <a:lnTo>
                  <a:pt x="168" y="118"/>
                </a:lnTo>
                <a:lnTo>
                  <a:pt x="169" y="118"/>
                </a:lnTo>
                <a:lnTo>
                  <a:pt x="171" y="117"/>
                </a:lnTo>
                <a:lnTo>
                  <a:pt x="172" y="115"/>
                </a:lnTo>
                <a:lnTo>
                  <a:pt x="173" y="114"/>
                </a:lnTo>
                <a:lnTo>
                  <a:pt x="174" y="113"/>
                </a:lnTo>
                <a:lnTo>
                  <a:pt x="174" y="112"/>
                </a:lnTo>
                <a:lnTo>
                  <a:pt x="177" y="110"/>
                </a:lnTo>
                <a:lnTo>
                  <a:pt x="178" y="109"/>
                </a:lnTo>
                <a:lnTo>
                  <a:pt x="179" y="108"/>
                </a:lnTo>
                <a:lnTo>
                  <a:pt x="180" y="106"/>
                </a:lnTo>
                <a:lnTo>
                  <a:pt x="181" y="106"/>
                </a:lnTo>
                <a:lnTo>
                  <a:pt x="183" y="105"/>
                </a:lnTo>
                <a:lnTo>
                  <a:pt x="186" y="103"/>
                </a:lnTo>
                <a:lnTo>
                  <a:pt x="186" y="102"/>
                </a:lnTo>
                <a:lnTo>
                  <a:pt x="187" y="101"/>
                </a:lnTo>
                <a:lnTo>
                  <a:pt x="187" y="100"/>
                </a:lnTo>
                <a:lnTo>
                  <a:pt x="187" y="98"/>
                </a:lnTo>
                <a:lnTo>
                  <a:pt x="187" y="97"/>
                </a:lnTo>
                <a:lnTo>
                  <a:pt x="187" y="96"/>
                </a:lnTo>
                <a:lnTo>
                  <a:pt x="187" y="92"/>
                </a:lnTo>
                <a:lnTo>
                  <a:pt x="187" y="91"/>
                </a:lnTo>
                <a:lnTo>
                  <a:pt x="188" y="89"/>
                </a:lnTo>
                <a:lnTo>
                  <a:pt x="188" y="88"/>
                </a:lnTo>
                <a:lnTo>
                  <a:pt x="188" y="87"/>
                </a:lnTo>
                <a:lnTo>
                  <a:pt x="188" y="86"/>
                </a:lnTo>
                <a:lnTo>
                  <a:pt x="187" y="84"/>
                </a:lnTo>
                <a:lnTo>
                  <a:pt x="187" y="83"/>
                </a:lnTo>
                <a:lnTo>
                  <a:pt x="186" y="82"/>
                </a:lnTo>
                <a:lnTo>
                  <a:pt x="185" y="82"/>
                </a:lnTo>
                <a:lnTo>
                  <a:pt x="183" y="80"/>
                </a:lnTo>
                <a:lnTo>
                  <a:pt x="182" y="80"/>
                </a:lnTo>
                <a:lnTo>
                  <a:pt x="180" y="79"/>
                </a:lnTo>
                <a:lnTo>
                  <a:pt x="179" y="78"/>
                </a:lnTo>
                <a:lnTo>
                  <a:pt x="179" y="77"/>
                </a:lnTo>
                <a:lnTo>
                  <a:pt x="178" y="76"/>
                </a:lnTo>
                <a:lnTo>
                  <a:pt x="177" y="75"/>
                </a:lnTo>
                <a:lnTo>
                  <a:pt x="176" y="75"/>
                </a:lnTo>
                <a:lnTo>
                  <a:pt x="174" y="74"/>
                </a:lnTo>
                <a:lnTo>
                  <a:pt x="173" y="74"/>
                </a:lnTo>
                <a:lnTo>
                  <a:pt x="172" y="72"/>
                </a:lnTo>
                <a:lnTo>
                  <a:pt x="171" y="71"/>
                </a:lnTo>
                <a:lnTo>
                  <a:pt x="171" y="70"/>
                </a:lnTo>
                <a:lnTo>
                  <a:pt x="170" y="69"/>
                </a:lnTo>
                <a:lnTo>
                  <a:pt x="169" y="69"/>
                </a:lnTo>
                <a:lnTo>
                  <a:pt x="169" y="68"/>
                </a:lnTo>
                <a:lnTo>
                  <a:pt x="168" y="67"/>
                </a:lnTo>
                <a:lnTo>
                  <a:pt x="166" y="67"/>
                </a:lnTo>
                <a:lnTo>
                  <a:pt x="165" y="66"/>
                </a:lnTo>
                <a:lnTo>
                  <a:pt x="163" y="65"/>
                </a:lnTo>
                <a:lnTo>
                  <a:pt x="162" y="65"/>
                </a:lnTo>
                <a:lnTo>
                  <a:pt x="161" y="65"/>
                </a:lnTo>
                <a:lnTo>
                  <a:pt x="160" y="65"/>
                </a:lnTo>
                <a:lnTo>
                  <a:pt x="159" y="65"/>
                </a:lnTo>
                <a:lnTo>
                  <a:pt x="157" y="63"/>
                </a:lnTo>
                <a:lnTo>
                  <a:pt x="156" y="63"/>
                </a:lnTo>
                <a:lnTo>
                  <a:pt x="155" y="63"/>
                </a:lnTo>
                <a:lnTo>
                  <a:pt x="154" y="62"/>
                </a:lnTo>
                <a:lnTo>
                  <a:pt x="153" y="60"/>
                </a:lnTo>
                <a:lnTo>
                  <a:pt x="153" y="59"/>
                </a:lnTo>
                <a:lnTo>
                  <a:pt x="153" y="58"/>
                </a:lnTo>
                <a:lnTo>
                  <a:pt x="153" y="57"/>
                </a:lnTo>
                <a:lnTo>
                  <a:pt x="154" y="55"/>
                </a:lnTo>
                <a:lnTo>
                  <a:pt x="154" y="54"/>
                </a:lnTo>
                <a:lnTo>
                  <a:pt x="154" y="53"/>
                </a:lnTo>
                <a:lnTo>
                  <a:pt x="154" y="52"/>
                </a:lnTo>
                <a:lnTo>
                  <a:pt x="154" y="49"/>
                </a:lnTo>
                <a:lnTo>
                  <a:pt x="154" y="45"/>
                </a:lnTo>
                <a:lnTo>
                  <a:pt x="153" y="45"/>
                </a:lnTo>
                <a:lnTo>
                  <a:pt x="152" y="44"/>
                </a:lnTo>
                <a:lnTo>
                  <a:pt x="149" y="43"/>
                </a:lnTo>
                <a:lnTo>
                  <a:pt x="148" y="43"/>
                </a:lnTo>
                <a:lnTo>
                  <a:pt x="148" y="42"/>
                </a:lnTo>
                <a:lnTo>
                  <a:pt x="148" y="41"/>
                </a:lnTo>
                <a:lnTo>
                  <a:pt x="149" y="40"/>
                </a:lnTo>
                <a:lnTo>
                  <a:pt x="153" y="40"/>
                </a:lnTo>
                <a:lnTo>
                  <a:pt x="156" y="40"/>
                </a:lnTo>
                <a:lnTo>
                  <a:pt x="159" y="40"/>
                </a:lnTo>
                <a:lnTo>
                  <a:pt x="161" y="40"/>
                </a:lnTo>
                <a:lnTo>
                  <a:pt x="162" y="37"/>
                </a:lnTo>
                <a:lnTo>
                  <a:pt x="163" y="37"/>
                </a:lnTo>
                <a:lnTo>
                  <a:pt x="164" y="36"/>
                </a:lnTo>
                <a:lnTo>
                  <a:pt x="165" y="35"/>
                </a:lnTo>
                <a:lnTo>
                  <a:pt x="166" y="34"/>
                </a:lnTo>
                <a:lnTo>
                  <a:pt x="169" y="33"/>
                </a:lnTo>
                <a:lnTo>
                  <a:pt x="170" y="32"/>
                </a:lnTo>
                <a:lnTo>
                  <a:pt x="169" y="32"/>
                </a:lnTo>
                <a:lnTo>
                  <a:pt x="170" y="29"/>
                </a:lnTo>
                <a:lnTo>
                  <a:pt x="171" y="28"/>
                </a:lnTo>
                <a:lnTo>
                  <a:pt x="172" y="28"/>
                </a:lnTo>
                <a:lnTo>
                  <a:pt x="171" y="28"/>
                </a:lnTo>
                <a:lnTo>
                  <a:pt x="171" y="27"/>
                </a:lnTo>
                <a:lnTo>
                  <a:pt x="172" y="26"/>
                </a:lnTo>
                <a:lnTo>
                  <a:pt x="172" y="25"/>
                </a:lnTo>
                <a:lnTo>
                  <a:pt x="172" y="24"/>
                </a:lnTo>
                <a:lnTo>
                  <a:pt x="172" y="23"/>
                </a:lnTo>
                <a:lnTo>
                  <a:pt x="172" y="22"/>
                </a:lnTo>
                <a:lnTo>
                  <a:pt x="172" y="19"/>
                </a:lnTo>
                <a:lnTo>
                  <a:pt x="172" y="17"/>
                </a:lnTo>
                <a:lnTo>
                  <a:pt x="170" y="16"/>
                </a:lnTo>
                <a:lnTo>
                  <a:pt x="151" y="15"/>
                </a:lnTo>
                <a:lnTo>
                  <a:pt x="140" y="14"/>
                </a:lnTo>
                <a:lnTo>
                  <a:pt x="134" y="12"/>
                </a:lnTo>
                <a:lnTo>
                  <a:pt x="127" y="12"/>
                </a:lnTo>
                <a:lnTo>
                  <a:pt x="122" y="14"/>
                </a:lnTo>
                <a:lnTo>
                  <a:pt x="118" y="12"/>
                </a:lnTo>
                <a:lnTo>
                  <a:pt x="112" y="10"/>
                </a:lnTo>
                <a:lnTo>
                  <a:pt x="109" y="9"/>
                </a:lnTo>
                <a:lnTo>
                  <a:pt x="102" y="6"/>
                </a:lnTo>
                <a:lnTo>
                  <a:pt x="96" y="2"/>
                </a:lnTo>
                <a:lnTo>
                  <a:pt x="93" y="1"/>
                </a:lnTo>
                <a:lnTo>
                  <a:pt x="89" y="0"/>
                </a:lnTo>
                <a:lnTo>
                  <a:pt x="85" y="1"/>
                </a:lnTo>
                <a:lnTo>
                  <a:pt x="80" y="2"/>
                </a:lnTo>
                <a:close/>
                <a:moveTo>
                  <a:pt x="182" y="80"/>
                </a:moveTo>
                <a:lnTo>
                  <a:pt x="182" y="80"/>
                </a:lnTo>
                <a:lnTo>
                  <a:pt x="181" y="80"/>
                </a:lnTo>
                <a:lnTo>
                  <a:pt x="182" y="80"/>
                </a:lnTo>
                <a:close/>
                <a:moveTo>
                  <a:pt x="139" y="135"/>
                </a:moveTo>
                <a:lnTo>
                  <a:pt x="139" y="135"/>
                </a:lnTo>
                <a:lnTo>
                  <a:pt x="138" y="136"/>
                </a:lnTo>
                <a:lnTo>
                  <a:pt x="139" y="135"/>
                </a:lnTo>
                <a:close/>
                <a:moveTo>
                  <a:pt x="3" y="158"/>
                </a:moveTo>
                <a:lnTo>
                  <a:pt x="3" y="158"/>
                </a:lnTo>
                <a:lnTo>
                  <a:pt x="2" y="158"/>
                </a:lnTo>
                <a:lnTo>
                  <a:pt x="3" y="160"/>
                </a:lnTo>
                <a:lnTo>
                  <a:pt x="3" y="158"/>
                </a:lnTo>
                <a:close/>
                <a:moveTo>
                  <a:pt x="66" y="168"/>
                </a:moveTo>
                <a:lnTo>
                  <a:pt x="66" y="168"/>
                </a:lnTo>
                <a:close/>
              </a:path>
            </a:pathLst>
          </a:custGeom>
          <a:solidFill>
            <a:schemeClr val="accent2">
              <a:lumMod val="20000"/>
              <a:lumOff val="80000"/>
            </a:schemeClr>
          </a:solidFill>
          <a:ln w="3175">
            <a:solidFill>
              <a:srgbClr val="4CBCD0"/>
            </a:solidFill>
            <a:round/>
            <a:headEnd/>
            <a:tailEnd/>
          </a:ln>
        </p:spPr>
        <p:txBody>
          <a:bodyPr/>
          <a:lstStyle/>
          <a:p>
            <a:endParaRPr lang="en-US" sz="1600" dirty="0">
              <a:ea typeface="宋体" pitchFamily="2" charset="-122"/>
            </a:endParaRPr>
          </a:p>
        </p:txBody>
      </p:sp>
      <p:sp>
        <p:nvSpPr>
          <p:cNvPr id="119" name="Freeform 118"/>
          <p:cNvSpPr>
            <a:spLocks/>
          </p:cNvSpPr>
          <p:nvPr/>
        </p:nvSpPr>
        <p:spPr bwMode="auto">
          <a:xfrm>
            <a:off x="4998072" y="3808551"/>
            <a:ext cx="700957" cy="646269"/>
          </a:xfrm>
          <a:custGeom>
            <a:avLst/>
            <a:gdLst>
              <a:gd name="T0" fmla="*/ 61 w 404"/>
              <a:gd name="T1" fmla="*/ 303 h 388"/>
              <a:gd name="T2" fmla="*/ 80 w 404"/>
              <a:gd name="T3" fmla="*/ 310 h 388"/>
              <a:gd name="T4" fmla="*/ 115 w 404"/>
              <a:gd name="T5" fmla="*/ 325 h 388"/>
              <a:gd name="T6" fmla="*/ 148 w 404"/>
              <a:gd name="T7" fmla="*/ 327 h 388"/>
              <a:gd name="T8" fmla="*/ 180 w 404"/>
              <a:gd name="T9" fmla="*/ 325 h 388"/>
              <a:gd name="T10" fmla="*/ 206 w 404"/>
              <a:gd name="T11" fmla="*/ 329 h 388"/>
              <a:gd name="T12" fmla="*/ 233 w 404"/>
              <a:gd name="T13" fmla="*/ 360 h 388"/>
              <a:gd name="T14" fmla="*/ 255 w 404"/>
              <a:gd name="T15" fmla="*/ 371 h 388"/>
              <a:gd name="T16" fmla="*/ 288 w 404"/>
              <a:gd name="T17" fmla="*/ 378 h 388"/>
              <a:gd name="T18" fmla="*/ 310 w 404"/>
              <a:gd name="T19" fmla="*/ 387 h 388"/>
              <a:gd name="T20" fmla="*/ 338 w 404"/>
              <a:gd name="T21" fmla="*/ 387 h 388"/>
              <a:gd name="T22" fmla="*/ 350 w 404"/>
              <a:gd name="T23" fmla="*/ 373 h 388"/>
              <a:gd name="T24" fmla="*/ 367 w 404"/>
              <a:gd name="T25" fmla="*/ 364 h 388"/>
              <a:gd name="T26" fmla="*/ 378 w 404"/>
              <a:gd name="T27" fmla="*/ 355 h 388"/>
              <a:gd name="T28" fmla="*/ 376 w 404"/>
              <a:gd name="T29" fmla="*/ 334 h 388"/>
              <a:gd name="T30" fmla="*/ 367 w 404"/>
              <a:gd name="T31" fmla="*/ 317 h 388"/>
              <a:gd name="T32" fmla="*/ 348 w 404"/>
              <a:gd name="T33" fmla="*/ 310 h 388"/>
              <a:gd name="T34" fmla="*/ 329 w 404"/>
              <a:gd name="T35" fmla="*/ 306 h 388"/>
              <a:gd name="T36" fmla="*/ 327 w 404"/>
              <a:gd name="T37" fmla="*/ 285 h 388"/>
              <a:gd name="T38" fmla="*/ 309 w 404"/>
              <a:gd name="T39" fmla="*/ 272 h 388"/>
              <a:gd name="T40" fmla="*/ 311 w 404"/>
              <a:gd name="T41" fmla="*/ 250 h 388"/>
              <a:gd name="T42" fmla="*/ 333 w 404"/>
              <a:gd name="T43" fmla="*/ 236 h 388"/>
              <a:gd name="T44" fmla="*/ 337 w 404"/>
              <a:gd name="T45" fmla="*/ 214 h 388"/>
              <a:gd name="T46" fmla="*/ 338 w 404"/>
              <a:gd name="T47" fmla="*/ 190 h 388"/>
              <a:gd name="T48" fmla="*/ 348 w 404"/>
              <a:gd name="T49" fmla="*/ 172 h 388"/>
              <a:gd name="T50" fmla="*/ 359 w 404"/>
              <a:gd name="T51" fmla="*/ 191 h 388"/>
              <a:gd name="T52" fmla="*/ 373 w 404"/>
              <a:gd name="T53" fmla="*/ 207 h 388"/>
              <a:gd name="T54" fmla="*/ 391 w 404"/>
              <a:gd name="T55" fmla="*/ 199 h 388"/>
              <a:gd name="T56" fmla="*/ 403 w 404"/>
              <a:gd name="T57" fmla="*/ 176 h 388"/>
              <a:gd name="T58" fmla="*/ 389 w 404"/>
              <a:gd name="T59" fmla="*/ 155 h 388"/>
              <a:gd name="T60" fmla="*/ 372 w 404"/>
              <a:gd name="T61" fmla="*/ 137 h 388"/>
              <a:gd name="T62" fmla="*/ 350 w 404"/>
              <a:gd name="T63" fmla="*/ 139 h 388"/>
              <a:gd name="T64" fmla="*/ 328 w 404"/>
              <a:gd name="T65" fmla="*/ 136 h 388"/>
              <a:gd name="T66" fmla="*/ 310 w 404"/>
              <a:gd name="T67" fmla="*/ 121 h 388"/>
              <a:gd name="T68" fmla="*/ 300 w 404"/>
              <a:gd name="T69" fmla="*/ 107 h 388"/>
              <a:gd name="T70" fmla="*/ 290 w 404"/>
              <a:gd name="T71" fmla="*/ 89 h 388"/>
              <a:gd name="T72" fmla="*/ 307 w 404"/>
              <a:gd name="T73" fmla="*/ 72 h 388"/>
              <a:gd name="T74" fmla="*/ 319 w 404"/>
              <a:gd name="T75" fmla="*/ 55 h 388"/>
              <a:gd name="T76" fmla="*/ 316 w 404"/>
              <a:gd name="T77" fmla="*/ 33 h 388"/>
              <a:gd name="T78" fmla="*/ 294 w 404"/>
              <a:gd name="T79" fmla="*/ 16 h 388"/>
              <a:gd name="T80" fmla="*/ 265 w 404"/>
              <a:gd name="T81" fmla="*/ 17 h 388"/>
              <a:gd name="T82" fmla="*/ 234 w 404"/>
              <a:gd name="T83" fmla="*/ 13 h 388"/>
              <a:gd name="T84" fmla="*/ 208 w 404"/>
              <a:gd name="T85" fmla="*/ 10 h 388"/>
              <a:gd name="T86" fmla="*/ 197 w 404"/>
              <a:gd name="T87" fmla="*/ 9 h 388"/>
              <a:gd name="T88" fmla="*/ 199 w 404"/>
              <a:gd name="T89" fmla="*/ 35 h 388"/>
              <a:gd name="T90" fmla="*/ 190 w 404"/>
              <a:gd name="T91" fmla="*/ 57 h 388"/>
              <a:gd name="T92" fmla="*/ 182 w 404"/>
              <a:gd name="T93" fmla="*/ 69 h 388"/>
              <a:gd name="T94" fmla="*/ 159 w 404"/>
              <a:gd name="T95" fmla="*/ 81 h 388"/>
              <a:gd name="T96" fmla="*/ 140 w 404"/>
              <a:gd name="T97" fmla="*/ 97 h 388"/>
              <a:gd name="T98" fmla="*/ 114 w 404"/>
              <a:gd name="T99" fmla="*/ 99 h 388"/>
              <a:gd name="T100" fmla="*/ 92 w 404"/>
              <a:gd name="T101" fmla="*/ 110 h 388"/>
              <a:gd name="T102" fmla="*/ 70 w 404"/>
              <a:gd name="T103" fmla="*/ 119 h 388"/>
              <a:gd name="T104" fmla="*/ 45 w 404"/>
              <a:gd name="T105" fmla="*/ 122 h 388"/>
              <a:gd name="T106" fmla="*/ 20 w 404"/>
              <a:gd name="T107" fmla="*/ 142 h 388"/>
              <a:gd name="T108" fmla="*/ 1 w 404"/>
              <a:gd name="T109" fmla="*/ 151 h 388"/>
              <a:gd name="T110" fmla="*/ 0 w 404"/>
              <a:gd name="T111" fmla="*/ 173 h 388"/>
              <a:gd name="T112" fmla="*/ 3 w 404"/>
              <a:gd name="T113" fmla="*/ 185 h 388"/>
              <a:gd name="T114" fmla="*/ 10 w 404"/>
              <a:gd name="T115" fmla="*/ 201 h 388"/>
              <a:gd name="T116" fmla="*/ 24 w 404"/>
              <a:gd name="T117" fmla="*/ 229 h 388"/>
              <a:gd name="T118" fmla="*/ 29 w 404"/>
              <a:gd name="T119" fmla="*/ 235 h 388"/>
              <a:gd name="T120" fmla="*/ 35 w 404"/>
              <a:gd name="T121" fmla="*/ 249 h 388"/>
              <a:gd name="T122" fmla="*/ 36 w 404"/>
              <a:gd name="T123" fmla="*/ 262 h 388"/>
              <a:gd name="T124" fmla="*/ 43 w 404"/>
              <a:gd name="T125" fmla="*/ 282 h 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4"/>
              <a:gd name="T190" fmla="*/ 0 h 388"/>
              <a:gd name="T191" fmla="*/ 404 w 404"/>
              <a:gd name="T192" fmla="*/ 388 h 3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4" h="388">
                <a:moveTo>
                  <a:pt x="43" y="282"/>
                </a:moveTo>
                <a:lnTo>
                  <a:pt x="47" y="285"/>
                </a:lnTo>
                <a:lnTo>
                  <a:pt x="51" y="289"/>
                </a:lnTo>
                <a:lnTo>
                  <a:pt x="53" y="293"/>
                </a:lnTo>
                <a:lnTo>
                  <a:pt x="54" y="295"/>
                </a:lnTo>
                <a:lnTo>
                  <a:pt x="56" y="298"/>
                </a:lnTo>
                <a:lnTo>
                  <a:pt x="61" y="303"/>
                </a:lnTo>
                <a:lnTo>
                  <a:pt x="66" y="304"/>
                </a:lnTo>
                <a:lnTo>
                  <a:pt x="71" y="309"/>
                </a:lnTo>
                <a:lnTo>
                  <a:pt x="75" y="309"/>
                </a:lnTo>
                <a:lnTo>
                  <a:pt x="77" y="310"/>
                </a:lnTo>
                <a:lnTo>
                  <a:pt x="78" y="309"/>
                </a:lnTo>
                <a:lnTo>
                  <a:pt x="79" y="309"/>
                </a:lnTo>
                <a:lnTo>
                  <a:pt x="80" y="310"/>
                </a:lnTo>
                <a:lnTo>
                  <a:pt x="86" y="314"/>
                </a:lnTo>
                <a:lnTo>
                  <a:pt x="89" y="314"/>
                </a:lnTo>
                <a:lnTo>
                  <a:pt x="93" y="315"/>
                </a:lnTo>
                <a:lnTo>
                  <a:pt x="94" y="318"/>
                </a:lnTo>
                <a:lnTo>
                  <a:pt x="96" y="320"/>
                </a:lnTo>
                <a:lnTo>
                  <a:pt x="102" y="322"/>
                </a:lnTo>
                <a:lnTo>
                  <a:pt x="110" y="323"/>
                </a:lnTo>
                <a:lnTo>
                  <a:pt x="113" y="325"/>
                </a:lnTo>
                <a:lnTo>
                  <a:pt x="115" y="325"/>
                </a:lnTo>
                <a:lnTo>
                  <a:pt x="118" y="325"/>
                </a:lnTo>
                <a:lnTo>
                  <a:pt x="121" y="325"/>
                </a:lnTo>
                <a:lnTo>
                  <a:pt x="126" y="325"/>
                </a:lnTo>
                <a:lnTo>
                  <a:pt x="129" y="326"/>
                </a:lnTo>
                <a:lnTo>
                  <a:pt x="132" y="326"/>
                </a:lnTo>
                <a:lnTo>
                  <a:pt x="137" y="326"/>
                </a:lnTo>
                <a:lnTo>
                  <a:pt x="141" y="326"/>
                </a:lnTo>
                <a:lnTo>
                  <a:pt x="145" y="327"/>
                </a:lnTo>
                <a:lnTo>
                  <a:pt x="148" y="327"/>
                </a:lnTo>
                <a:lnTo>
                  <a:pt x="153" y="327"/>
                </a:lnTo>
                <a:lnTo>
                  <a:pt x="156" y="327"/>
                </a:lnTo>
                <a:lnTo>
                  <a:pt x="161" y="326"/>
                </a:lnTo>
                <a:lnTo>
                  <a:pt x="163" y="325"/>
                </a:lnTo>
                <a:lnTo>
                  <a:pt x="167" y="325"/>
                </a:lnTo>
                <a:lnTo>
                  <a:pt x="171" y="325"/>
                </a:lnTo>
                <a:lnTo>
                  <a:pt x="173" y="325"/>
                </a:lnTo>
                <a:lnTo>
                  <a:pt x="175" y="325"/>
                </a:lnTo>
                <a:lnTo>
                  <a:pt x="180" y="325"/>
                </a:lnTo>
                <a:lnTo>
                  <a:pt x="184" y="325"/>
                </a:lnTo>
                <a:lnTo>
                  <a:pt x="190" y="326"/>
                </a:lnTo>
                <a:lnTo>
                  <a:pt x="192" y="327"/>
                </a:lnTo>
                <a:lnTo>
                  <a:pt x="195" y="327"/>
                </a:lnTo>
                <a:lnTo>
                  <a:pt x="198" y="327"/>
                </a:lnTo>
                <a:lnTo>
                  <a:pt x="202" y="328"/>
                </a:lnTo>
                <a:lnTo>
                  <a:pt x="206" y="329"/>
                </a:lnTo>
                <a:lnTo>
                  <a:pt x="212" y="335"/>
                </a:lnTo>
                <a:lnTo>
                  <a:pt x="215" y="338"/>
                </a:lnTo>
                <a:lnTo>
                  <a:pt x="217" y="339"/>
                </a:lnTo>
                <a:lnTo>
                  <a:pt x="222" y="344"/>
                </a:lnTo>
                <a:lnTo>
                  <a:pt x="223" y="346"/>
                </a:lnTo>
                <a:lnTo>
                  <a:pt x="227" y="351"/>
                </a:lnTo>
                <a:lnTo>
                  <a:pt x="229" y="354"/>
                </a:lnTo>
                <a:lnTo>
                  <a:pt x="230" y="358"/>
                </a:lnTo>
                <a:lnTo>
                  <a:pt x="233" y="360"/>
                </a:lnTo>
                <a:lnTo>
                  <a:pt x="234" y="364"/>
                </a:lnTo>
                <a:lnTo>
                  <a:pt x="235" y="366"/>
                </a:lnTo>
                <a:lnTo>
                  <a:pt x="238" y="369"/>
                </a:lnTo>
                <a:lnTo>
                  <a:pt x="241" y="370"/>
                </a:lnTo>
                <a:lnTo>
                  <a:pt x="244" y="371"/>
                </a:lnTo>
                <a:lnTo>
                  <a:pt x="248" y="371"/>
                </a:lnTo>
                <a:lnTo>
                  <a:pt x="250" y="371"/>
                </a:lnTo>
                <a:lnTo>
                  <a:pt x="255" y="371"/>
                </a:lnTo>
                <a:lnTo>
                  <a:pt x="258" y="371"/>
                </a:lnTo>
                <a:lnTo>
                  <a:pt x="262" y="371"/>
                </a:lnTo>
                <a:lnTo>
                  <a:pt x="266" y="371"/>
                </a:lnTo>
                <a:lnTo>
                  <a:pt x="269" y="371"/>
                </a:lnTo>
                <a:lnTo>
                  <a:pt x="274" y="371"/>
                </a:lnTo>
                <a:lnTo>
                  <a:pt x="277" y="371"/>
                </a:lnTo>
                <a:lnTo>
                  <a:pt x="279" y="371"/>
                </a:lnTo>
                <a:lnTo>
                  <a:pt x="285" y="374"/>
                </a:lnTo>
                <a:lnTo>
                  <a:pt x="288" y="378"/>
                </a:lnTo>
                <a:lnTo>
                  <a:pt x="292" y="380"/>
                </a:lnTo>
                <a:lnTo>
                  <a:pt x="293" y="381"/>
                </a:lnTo>
                <a:lnTo>
                  <a:pt x="298" y="386"/>
                </a:lnTo>
                <a:lnTo>
                  <a:pt x="299" y="386"/>
                </a:lnTo>
                <a:lnTo>
                  <a:pt x="302" y="386"/>
                </a:lnTo>
                <a:lnTo>
                  <a:pt x="307" y="387"/>
                </a:lnTo>
                <a:lnTo>
                  <a:pt x="310" y="387"/>
                </a:lnTo>
                <a:lnTo>
                  <a:pt x="313" y="387"/>
                </a:lnTo>
                <a:lnTo>
                  <a:pt x="317" y="387"/>
                </a:lnTo>
                <a:lnTo>
                  <a:pt x="319" y="387"/>
                </a:lnTo>
                <a:lnTo>
                  <a:pt x="322" y="387"/>
                </a:lnTo>
                <a:lnTo>
                  <a:pt x="326" y="387"/>
                </a:lnTo>
                <a:lnTo>
                  <a:pt x="329" y="387"/>
                </a:lnTo>
                <a:lnTo>
                  <a:pt x="331" y="387"/>
                </a:lnTo>
                <a:lnTo>
                  <a:pt x="336" y="387"/>
                </a:lnTo>
                <a:lnTo>
                  <a:pt x="338" y="387"/>
                </a:lnTo>
                <a:lnTo>
                  <a:pt x="341" y="387"/>
                </a:lnTo>
                <a:lnTo>
                  <a:pt x="345" y="388"/>
                </a:lnTo>
                <a:lnTo>
                  <a:pt x="345" y="386"/>
                </a:lnTo>
                <a:lnTo>
                  <a:pt x="345" y="383"/>
                </a:lnTo>
                <a:lnTo>
                  <a:pt x="346" y="380"/>
                </a:lnTo>
                <a:lnTo>
                  <a:pt x="347" y="375"/>
                </a:lnTo>
                <a:lnTo>
                  <a:pt x="350" y="373"/>
                </a:lnTo>
                <a:lnTo>
                  <a:pt x="352" y="371"/>
                </a:lnTo>
                <a:lnTo>
                  <a:pt x="355" y="369"/>
                </a:lnTo>
                <a:lnTo>
                  <a:pt x="359" y="366"/>
                </a:lnTo>
                <a:lnTo>
                  <a:pt x="361" y="366"/>
                </a:lnTo>
                <a:lnTo>
                  <a:pt x="362" y="365"/>
                </a:lnTo>
                <a:lnTo>
                  <a:pt x="364" y="364"/>
                </a:lnTo>
                <a:lnTo>
                  <a:pt x="367" y="364"/>
                </a:lnTo>
                <a:lnTo>
                  <a:pt x="368" y="365"/>
                </a:lnTo>
                <a:lnTo>
                  <a:pt x="369" y="365"/>
                </a:lnTo>
                <a:lnTo>
                  <a:pt x="370" y="364"/>
                </a:lnTo>
                <a:lnTo>
                  <a:pt x="373" y="362"/>
                </a:lnTo>
                <a:lnTo>
                  <a:pt x="374" y="361"/>
                </a:lnTo>
                <a:lnTo>
                  <a:pt x="376" y="358"/>
                </a:lnTo>
                <a:lnTo>
                  <a:pt x="378" y="355"/>
                </a:lnTo>
                <a:lnTo>
                  <a:pt x="379" y="352"/>
                </a:lnTo>
                <a:lnTo>
                  <a:pt x="379" y="349"/>
                </a:lnTo>
                <a:lnTo>
                  <a:pt x="380" y="347"/>
                </a:lnTo>
                <a:lnTo>
                  <a:pt x="380" y="346"/>
                </a:lnTo>
                <a:lnTo>
                  <a:pt x="380" y="343"/>
                </a:lnTo>
                <a:lnTo>
                  <a:pt x="380" y="340"/>
                </a:lnTo>
                <a:lnTo>
                  <a:pt x="380" y="338"/>
                </a:lnTo>
                <a:lnTo>
                  <a:pt x="378" y="336"/>
                </a:lnTo>
                <a:lnTo>
                  <a:pt x="376" y="334"/>
                </a:lnTo>
                <a:lnTo>
                  <a:pt x="374" y="331"/>
                </a:lnTo>
                <a:lnTo>
                  <a:pt x="373" y="330"/>
                </a:lnTo>
                <a:lnTo>
                  <a:pt x="372" y="327"/>
                </a:lnTo>
                <a:lnTo>
                  <a:pt x="370" y="325"/>
                </a:lnTo>
                <a:lnTo>
                  <a:pt x="369" y="321"/>
                </a:lnTo>
                <a:lnTo>
                  <a:pt x="368" y="319"/>
                </a:lnTo>
                <a:lnTo>
                  <a:pt x="367" y="317"/>
                </a:lnTo>
                <a:lnTo>
                  <a:pt x="365" y="314"/>
                </a:lnTo>
                <a:lnTo>
                  <a:pt x="363" y="312"/>
                </a:lnTo>
                <a:lnTo>
                  <a:pt x="361" y="310"/>
                </a:lnTo>
                <a:lnTo>
                  <a:pt x="359" y="310"/>
                </a:lnTo>
                <a:lnTo>
                  <a:pt x="356" y="310"/>
                </a:lnTo>
                <a:lnTo>
                  <a:pt x="355" y="310"/>
                </a:lnTo>
                <a:lnTo>
                  <a:pt x="353" y="310"/>
                </a:lnTo>
                <a:lnTo>
                  <a:pt x="351" y="310"/>
                </a:lnTo>
                <a:lnTo>
                  <a:pt x="348" y="310"/>
                </a:lnTo>
                <a:lnTo>
                  <a:pt x="347" y="313"/>
                </a:lnTo>
                <a:lnTo>
                  <a:pt x="346" y="315"/>
                </a:lnTo>
                <a:lnTo>
                  <a:pt x="344" y="317"/>
                </a:lnTo>
                <a:lnTo>
                  <a:pt x="341" y="317"/>
                </a:lnTo>
                <a:lnTo>
                  <a:pt x="338" y="317"/>
                </a:lnTo>
                <a:lnTo>
                  <a:pt x="336" y="315"/>
                </a:lnTo>
                <a:lnTo>
                  <a:pt x="333" y="311"/>
                </a:lnTo>
                <a:lnTo>
                  <a:pt x="330" y="310"/>
                </a:lnTo>
                <a:lnTo>
                  <a:pt x="329" y="306"/>
                </a:lnTo>
                <a:lnTo>
                  <a:pt x="328" y="303"/>
                </a:lnTo>
                <a:lnTo>
                  <a:pt x="328" y="301"/>
                </a:lnTo>
                <a:lnTo>
                  <a:pt x="328" y="300"/>
                </a:lnTo>
                <a:lnTo>
                  <a:pt x="328" y="297"/>
                </a:lnTo>
                <a:lnTo>
                  <a:pt x="328" y="294"/>
                </a:lnTo>
                <a:lnTo>
                  <a:pt x="328" y="293"/>
                </a:lnTo>
                <a:lnTo>
                  <a:pt x="328" y="291"/>
                </a:lnTo>
                <a:lnTo>
                  <a:pt x="328" y="288"/>
                </a:lnTo>
                <a:lnTo>
                  <a:pt x="327" y="285"/>
                </a:lnTo>
                <a:lnTo>
                  <a:pt x="326" y="284"/>
                </a:lnTo>
                <a:lnTo>
                  <a:pt x="324" y="282"/>
                </a:lnTo>
                <a:lnTo>
                  <a:pt x="322" y="279"/>
                </a:lnTo>
                <a:lnTo>
                  <a:pt x="320" y="278"/>
                </a:lnTo>
                <a:lnTo>
                  <a:pt x="318" y="277"/>
                </a:lnTo>
                <a:lnTo>
                  <a:pt x="316" y="277"/>
                </a:lnTo>
                <a:lnTo>
                  <a:pt x="313" y="276"/>
                </a:lnTo>
                <a:lnTo>
                  <a:pt x="311" y="276"/>
                </a:lnTo>
                <a:lnTo>
                  <a:pt x="309" y="272"/>
                </a:lnTo>
                <a:lnTo>
                  <a:pt x="307" y="271"/>
                </a:lnTo>
                <a:lnTo>
                  <a:pt x="305" y="269"/>
                </a:lnTo>
                <a:lnTo>
                  <a:pt x="305" y="266"/>
                </a:lnTo>
                <a:lnTo>
                  <a:pt x="305" y="263"/>
                </a:lnTo>
                <a:lnTo>
                  <a:pt x="305" y="260"/>
                </a:lnTo>
                <a:lnTo>
                  <a:pt x="305" y="258"/>
                </a:lnTo>
                <a:lnTo>
                  <a:pt x="307" y="255"/>
                </a:lnTo>
                <a:lnTo>
                  <a:pt x="309" y="253"/>
                </a:lnTo>
                <a:lnTo>
                  <a:pt x="311" y="250"/>
                </a:lnTo>
                <a:lnTo>
                  <a:pt x="315" y="249"/>
                </a:lnTo>
                <a:lnTo>
                  <a:pt x="318" y="246"/>
                </a:lnTo>
                <a:lnTo>
                  <a:pt x="321" y="245"/>
                </a:lnTo>
                <a:lnTo>
                  <a:pt x="322" y="244"/>
                </a:lnTo>
                <a:lnTo>
                  <a:pt x="327" y="242"/>
                </a:lnTo>
                <a:lnTo>
                  <a:pt x="327" y="240"/>
                </a:lnTo>
                <a:lnTo>
                  <a:pt x="330" y="239"/>
                </a:lnTo>
                <a:lnTo>
                  <a:pt x="333" y="236"/>
                </a:lnTo>
                <a:lnTo>
                  <a:pt x="335" y="235"/>
                </a:lnTo>
                <a:lnTo>
                  <a:pt x="337" y="233"/>
                </a:lnTo>
                <a:lnTo>
                  <a:pt x="338" y="231"/>
                </a:lnTo>
                <a:lnTo>
                  <a:pt x="341" y="225"/>
                </a:lnTo>
                <a:lnTo>
                  <a:pt x="339" y="223"/>
                </a:lnTo>
                <a:lnTo>
                  <a:pt x="339" y="222"/>
                </a:lnTo>
                <a:lnTo>
                  <a:pt x="337" y="217"/>
                </a:lnTo>
                <a:lnTo>
                  <a:pt x="337" y="216"/>
                </a:lnTo>
                <a:lnTo>
                  <a:pt x="337" y="214"/>
                </a:lnTo>
                <a:lnTo>
                  <a:pt x="337" y="211"/>
                </a:lnTo>
                <a:lnTo>
                  <a:pt x="337" y="209"/>
                </a:lnTo>
                <a:lnTo>
                  <a:pt x="337" y="207"/>
                </a:lnTo>
                <a:lnTo>
                  <a:pt x="337" y="205"/>
                </a:lnTo>
                <a:lnTo>
                  <a:pt x="338" y="202"/>
                </a:lnTo>
                <a:lnTo>
                  <a:pt x="338" y="198"/>
                </a:lnTo>
                <a:lnTo>
                  <a:pt x="338" y="194"/>
                </a:lnTo>
                <a:lnTo>
                  <a:pt x="338" y="192"/>
                </a:lnTo>
                <a:lnTo>
                  <a:pt x="338" y="190"/>
                </a:lnTo>
                <a:lnTo>
                  <a:pt x="338" y="188"/>
                </a:lnTo>
                <a:lnTo>
                  <a:pt x="338" y="184"/>
                </a:lnTo>
                <a:lnTo>
                  <a:pt x="338" y="183"/>
                </a:lnTo>
                <a:lnTo>
                  <a:pt x="338" y="180"/>
                </a:lnTo>
                <a:lnTo>
                  <a:pt x="338" y="177"/>
                </a:lnTo>
                <a:lnTo>
                  <a:pt x="339" y="174"/>
                </a:lnTo>
                <a:lnTo>
                  <a:pt x="344" y="172"/>
                </a:lnTo>
                <a:lnTo>
                  <a:pt x="345" y="172"/>
                </a:lnTo>
                <a:lnTo>
                  <a:pt x="348" y="172"/>
                </a:lnTo>
                <a:lnTo>
                  <a:pt x="351" y="174"/>
                </a:lnTo>
                <a:lnTo>
                  <a:pt x="352" y="177"/>
                </a:lnTo>
                <a:lnTo>
                  <a:pt x="354" y="181"/>
                </a:lnTo>
                <a:lnTo>
                  <a:pt x="355" y="183"/>
                </a:lnTo>
                <a:lnTo>
                  <a:pt x="358" y="185"/>
                </a:lnTo>
                <a:lnTo>
                  <a:pt x="358" y="189"/>
                </a:lnTo>
                <a:lnTo>
                  <a:pt x="359" y="191"/>
                </a:lnTo>
                <a:lnTo>
                  <a:pt x="360" y="193"/>
                </a:lnTo>
                <a:lnTo>
                  <a:pt x="361" y="196"/>
                </a:lnTo>
                <a:lnTo>
                  <a:pt x="362" y="198"/>
                </a:lnTo>
                <a:lnTo>
                  <a:pt x="363" y="200"/>
                </a:lnTo>
                <a:lnTo>
                  <a:pt x="364" y="202"/>
                </a:lnTo>
                <a:lnTo>
                  <a:pt x="368" y="203"/>
                </a:lnTo>
                <a:lnTo>
                  <a:pt x="371" y="205"/>
                </a:lnTo>
                <a:lnTo>
                  <a:pt x="373" y="207"/>
                </a:lnTo>
                <a:lnTo>
                  <a:pt x="376" y="208"/>
                </a:lnTo>
                <a:lnTo>
                  <a:pt x="378" y="209"/>
                </a:lnTo>
                <a:lnTo>
                  <a:pt x="381" y="209"/>
                </a:lnTo>
                <a:lnTo>
                  <a:pt x="385" y="209"/>
                </a:lnTo>
                <a:lnTo>
                  <a:pt x="387" y="206"/>
                </a:lnTo>
                <a:lnTo>
                  <a:pt x="390" y="205"/>
                </a:lnTo>
                <a:lnTo>
                  <a:pt x="391" y="202"/>
                </a:lnTo>
                <a:lnTo>
                  <a:pt x="391" y="201"/>
                </a:lnTo>
                <a:lnTo>
                  <a:pt x="391" y="199"/>
                </a:lnTo>
                <a:lnTo>
                  <a:pt x="391" y="197"/>
                </a:lnTo>
                <a:lnTo>
                  <a:pt x="391" y="194"/>
                </a:lnTo>
                <a:lnTo>
                  <a:pt x="394" y="192"/>
                </a:lnTo>
                <a:lnTo>
                  <a:pt x="394" y="190"/>
                </a:lnTo>
                <a:lnTo>
                  <a:pt x="395" y="186"/>
                </a:lnTo>
                <a:lnTo>
                  <a:pt x="396" y="183"/>
                </a:lnTo>
                <a:lnTo>
                  <a:pt x="397" y="181"/>
                </a:lnTo>
                <a:lnTo>
                  <a:pt x="399" y="179"/>
                </a:lnTo>
                <a:lnTo>
                  <a:pt x="403" y="176"/>
                </a:lnTo>
                <a:lnTo>
                  <a:pt x="404" y="174"/>
                </a:lnTo>
                <a:lnTo>
                  <a:pt x="404" y="172"/>
                </a:lnTo>
                <a:lnTo>
                  <a:pt x="404" y="169"/>
                </a:lnTo>
                <a:lnTo>
                  <a:pt x="404" y="167"/>
                </a:lnTo>
                <a:lnTo>
                  <a:pt x="401" y="165"/>
                </a:lnTo>
                <a:lnTo>
                  <a:pt x="397" y="160"/>
                </a:lnTo>
                <a:lnTo>
                  <a:pt x="394" y="158"/>
                </a:lnTo>
                <a:lnTo>
                  <a:pt x="393" y="157"/>
                </a:lnTo>
                <a:lnTo>
                  <a:pt x="389" y="155"/>
                </a:lnTo>
                <a:lnTo>
                  <a:pt x="386" y="153"/>
                </a:lnTo>
                <a:lnTo>
                  <a:pt x="384" y="151"/>
                </a:lnTo>
                <a:lnTo>
                  <a:pt x="382" y="149"/>
                </a:lnTo>
                <a:lnTo>
                  <a:pt x="380" y="148"/>
                </a:lnTo>
                <a:lnTo>
                  <a:pt x="379" y="146"/>
                </a:lnTo>
                <a:lnTo>
                  <a:pt x="377" y="143"/>
                </a:lnTo>
                <a:lnTo>
                  <a:pt x="376" y="142"/>
                </a:lnTo>
                <a:lnTo>
                  <a:pt x="373" y="140"/>
                </a:lnTo>
                <a:lnTo>
                  <a:pt x="372" y="137"/>
                </a:lnTo>
                <a:lnTo>
                  <a:pt x="370" y="138"/>
                </a:lnTo>
                <a:lnTo>
                  <a:pt x="369" y="138"/>
                </a:lnTo>
                <a:lnTo>
                  <a:pt x="367" y="138"/>
                </a:lnTo>
                <a:lnTo>
                  <a:pt x="362" y="138"/>
                </a:lnTo>
                <a:lnTo>
                  <a:pt x="360" y="139"/>
                </a:lnTo>
                <a:lnTo>
                  <a:pt x="358" y="139"/>
                </a:lnTo>
                <a:lnTo>
                  <a:pt x="354" y="139"/>
                </a:lnTo>
                <a:lnTo>
                  <a:pt x="352" y="139"/>
                </a:lnTo>
                <a:lnTo>
                  <a:pt x="350" y="139"/>
                </a:lnTo>
                <a:lnTo>
                  <a:pt x="347" y="139"/>
                </a:lnTo>
                <a:lnTo>
                  <a:pt x="346" y="139"/>
                </a:lnTo>
                <a:lnTo>
                  <a:pt x="343" y="139"/>
                </a:lnTo>
                <a:lnTo>
                  <a:pt x="341" y="139"/>
                </a:lnTo>
                <a:lnTo>
                  <a:pt x="338" y="139"/>
                </a:lnTo>
                <a:lnTo>
                  <a:pt x="336" y="139"/>
                </a:lnTo>
                <a:lnTo>
                  <a:pt x="334" y="138"/>
                </a:lnTo>
                <a:lnTo>
                  <a:pt x="330" y="137"/>
                </a:lnTo>
                <a:lnTo>
                  <a:pt x="328" y="136"/>
                </a:lnTo>
                <a:lnTo>
                  <a:pt x="327" y="134"/>
                </a:lnTo>
                <a:lnTo>
                  <a:pt x="325" y="132"/>
                </a:lnTo>
                <a:lnTo>
                  <a:pt x="322" y="132"/>
                </a:lnTo>
                <a:lnTo>
                  <a:pt x="320" y="130"/>
                </a:lnTo>
                <a:lnTo>
                  <a:pt x="318" y="129"/>
                </a:lnTo>
                <a:lnTo>
                  <a:pt x="317" y="126"/>
                </a:lnTo>
                <a:lnTo>
                  <a:pt x="316" y="123"/>
                </a:lnTo>
                <a:lnTo>
                  <a:pt x="312" y="123"/>
                </a:lnTo>
                <a:lnTo>
                  <a:pt x="310" y="121"/>
                </a:lnTo>
                <a:lnTo>
                  <a:pt x="309" y="117"/>
                </a:lnTo>
                <a:lnTo>
                  <a:pt x="307" y="116"/>
                </a:lnTo>
                <a:lnTo>
                  <a:pt x="304" y="114"/>
                </a:lnTo>
                <a:lnTo>
                  <a:pt x="302" y="112"/>
                </a:lnTo>
                <a:lnTo>
                  <a:pt x="301" y="110"/>
                </a:lnTo>
                <a:lnTo>
                  <a:pt x="300" y="107"/>
                </a:lnTo>
                <a:lnTo>
                  <a:pt x="300" y="106"/>
                </a:lnTo>
                <a:lnTo>
                  <a:pt x="298" y="104"/>
                </a:lnTo>
                <a:lnTo>
                  <a:pt x="294" y="103"/>
                </a:lnTo>
                <a:lnTo>
                  <a:pt x="292" y="100"/>
                </a:lnTo>
                <a:lnTo>
                  <a:pt x="291" y="99"/>
                </a:lnTo>
                <a:lnTo>
                  <a:pt x="288" y="96"/>
                </a:lnTo>
                <a:lnTo>
                  <a:pt x="287" y="93"/>
                </a:lnTo>
                <a:lnTo>
                  <a:pt x="287" y="91"/>
                </a:lnTo>
                <a:lnTo>
                  <a:pt x="290" y="89"/>
                </a:lnTo>
                <a:lnTo>
                  <a:pt x="291" y="87"/>
                </a:lnTo>
                <a:lnTo>
                  <a:pt x="294" y="86"/>
                </a:lnTo>
                <a:lnTo>
                  <a:pt x="296" y="83"/>
                </a:lnTo>
                <a:lnTo>
                  <a:pt x="298" y="81"/>
                </a:lnTo>
                <a:lnTo>
                  <a:pt x="299" y="79"/>
                </a:lnTo>
                <a:lnTo>
                  <a:pt x="300" y="77"/>
                </a:lnTo>
                <a:lnTo>
                  <a:pt x="302" y="76"/>
                </a:lnTo>
                <a:lnTo>
                  <a:pt x="303" y="73"/>
                </a:lnTo>
                <a:lnTo>
                  <a:pt x="307" y="72"/>
                </a:lnTo>
                <a:lnTo>
                  <a:pt x="309" y="70"/>
                </a:lnTo>
                <a:lnTo>
                  <a:pt x="311" y="69"/>
                </a:lnTo>
                <a:lnTo>
                  <a:pt x="315" y="68"/>
                </a:lnTo>
                <a:lnTo>
                  <a:pt x="316" y="67"/>
                </a:lnTo>
                <a:lnTo>
                  <a:pt x="318" y="64"/>
                </a:lnTo>
                <a:lnTo>
                  <a:pt x="319" y="62"/>
                </a:lnTo>
                <a:lnTo>
                  <a:pt x="319" y="59"/>
                </a:lnTo>
                <a:lnTo>
                  <a:pt x="319" y="55"/>
                </a:lnTo>
                <a:lnTo>
                  <a:pt x="319" y="53"/>
                </a:lnTo>
                <a:lnTo>
                  <a:pt x="319" y="50"/>
                </a:lnTo>
                <a:lnTo>
                  <a:pt x="318" y="46"/>
                </a:lnTo>
                <a:lnTo>
                  <a:pt x="318" y="44"/>
                </a:lnTo>
                <a:lnTo>
                  <a:pt x="318" y="42"/>
                </a:lnTo>
                <a:lnTo>
                  <a:pt x="318" y="39"/>
                </a:lnTo>
                <a:lnTo>
                  <a:pt x="318" y="37"/>
                </a:lnTo>
                <a:lnTo>
                  <a:pt x="317" y="35"/>
                </a:lnTo>
                <a:lnTo>
                  <a:pt x="316" y="33"/>
                </a:lnTo>
                <a:lnTo>
                  <a:pt x="315" y="36"/>
                </a:lnTo>
                <a:lnTo>
                  <a:pt x="310" y="34"/>
                </a:lnTo>
                <a:lnTo>
                  <a:pt x="307" y="31"/>
                </a:lnTo>
                <a:lnTo>
                  <a:pt x="304" y="27"/>
                </a:lnTo>
                <a:lnTo>
                  <a:pt x="304" y="25"/>
                </a:lnTo>
                <a:lnTo>
                  <a:pt x="304" y="21"/>
                </a:lnTo>
                <a:lnTo>
                  <a:pt x="301" y="19"/>
                </a:lnTo>
                <a:lnTo>
                  <a:pt x="298" y="18"/>
                </a:lnTo>
                <a:lnTo>
                  <a:pt x="294" y="16"/>
                </a:lnTo>
                <a:lnTo>
                  <a:pt x="291" y="16"/>
                </a:lnTo>
                <a:lnTo>
                  <a:pt x="287" y="16"/>
                </a:lnTo>
                <a:lnTo>
                  <a:pt x="286" y="16"/>
                </a:lnTo>
                <a:lnTo>
                  <a:pt x="282" y="16"/>
                </a:lnTo>
                <a:lnTo>
                  <a:pt x="277" y="16"/>
                </a:lnTo>
                <a:lnTo>
                  <a:pt x="273" y="17"/>
                </a:lnTo>
                <a:lnTo>
                  <a:pt x="270" y="17"/>
                </a:lnTo>
                <a:lnTo>
                  <a:pt x="265" y="17"/>
                </a:lnTo>
                <a:lnTo>
                  <a:pt x="262" y="17"/>
                </a:lnTo>
                <a:lnTo>
                  <a:pt x="259" y="17"/>
                </a:lnTo>
                <a:lnTo>
                  <a:pt x="257" y="17"/>
                </a:lnTo>
                <a:lnTo>
                  <a:pt x="252" y="17"/>
                </a:lnTo>
                <a:lnTo>
                  <a:pt x="248" y="17"/>
                </a:lnTo>
                <a:lnTo>
                  <a:pt x="244" y="16"/>
                </a:lnTo>
                <a:lnTo>
                  <a:pt x="241" y="16"/>
                </a:lnTo>
                <a:lnTo>
                  <a:pt x="239" y="13"/>
                </a:lnTo>
                <a:lnTo>
                  <a:pt x="234" y="13"/>
                </a:lnTo>
                <a:lnTo>
                  <a:pt x="230" y="12"/>
                </a:lnTo>
                <a:lnTo>
                  <a:pt x="227" y="12"/>
                </a:lnTo>
                <a:lnTo>
                  <a:pt x="224" y="12"/>
                </a:lnTo>
                <a:lnTo>
                  <a:pt x="218" y="12"/>
                </a:lnTo>
                <a:lnTo>
                  <a:pt x="213" y="12"/>
                </a:lnTo>
                <a:lnTo>
                  <a:pt x="208" y="10"/>
                </a:lnTo>
                <a:lnTo>
                  <a:pt x="206" y="9"/>
                </a:lnTo>
                <a:lnTo>
                  <a:pt x="201" y="7"/>
                </a:lnTo>
                <a:lnTo>
                  <a:pt x="199" y="3"/>
                </a:lnTo>
                <a:lnTo>
                  <a:pt x="197" y="1"/>
                </a:lnTo>
                <a:lnTo>
                  <a:pt x="197" y="0"/>
                </a:lnTo>
                <a:lnTo>
                  <a:pt x="196" y="1"/>
                </a:lnTo>
                <a:lnTo>
                  <a:pt x="197" y="5"/>
                </a:lnTo>
                <a:lnTo>
                  <a:pt x="197" y="9"/>
                </a:lnTo>
                <a:lnTo>
                  <a:pt x="197" y="11"/>
                </a:lnTo>
                <a:lnTo>
                  <a:pt x="197" y="14"/>
                </a:lnTo>
                <a:lnTo>
                  <a:pt x="197" y="18"/>
                </a:lnTo>
                <a:lnTo>
                  <a:pt x="198" y="20"/>
                </a:lnTo>
                <a:lnTo>
                  <a:pt x="198" y="22"/>
                </a:lnTo>
                <a:lnTo>
                  <a:pt x="199" y="25"/>
                </a:lnTo>
                <a:lnTo>
                  <a:pt x="199" y="29"/>
                </a:lnTo>
                <a:lnTo>
                  <a:pt x="199" y="34"/>
                </a:lnTo>
                <a:lnTo>
                  <a:pt x="199" y="35"/>
                </a:lnTo>
                <a:lnTo>
                  <a:pt x="199" y="39"/>
                </a:lnTo>
                <a:lnTo>
                  <a:pt x="199" y="40"/>
                </a:lnTo>
                <a:lnTo>
                  <a:pt x="197" y="43"/>
                </a:lnTo>
                <a:lnTo>
                  <a:pt x="195" y="45"/>
                </a:lnTo>
                <a:lnTo>
                  <a:pt x="193" y="47"/>
                </a:lnTo>
                <a:lnTo>
                  <a:pt x="192" y="51"/>
                </a:lnTo>
                <a:lnTo>
                  <a:pt x="190" y="53"/>
                </a:lnTo>
                <a:lnTo>
                  <a:pt x="190" y="55"/>
                </a:lnTo>
                <a:lnTo>
                  <a:pt x="190" y="57"/>
                </a:lnTo>
                <a:lnTo>
                  <a:pt x="189" y="60"/>
                </a:lnTo>
                <a:lnTo>
                  <a:pt x="188" y="60"/>
                </a:lnTo>
                <a:lnTo>
                  <a:pt x="187" y="60"/>
                </a:lnTo>
                <a:lnTo>
                  <a:pt x="187" y="61"/>
                </a:lnTo>
                <a:lnTo>
                  <a:pt x="187" y="63"/>
                </a:lnTo>
                <a:lnTo>
                  <a:pt x="184" y="67"/>
                </a:lnTo>
                <a:lnTo>
                  <a:pt x="182" y="69"/>
                </a:lnTo>
                <a:lnTo>
                  <a:pt x="180" y="71"/>
                </a:lnTo>
                <a:lnTo>
                  <a:pt x="176" y="73"/>
                </a:lnTo>
                <a:lnTo>
                  <a:pt x="174" y="74"/>
                </a:lnTo>
                <a:lnTo>
                  <a:pt x="171" y="77"/>
                </a:lnTo>
                <a:lnTo>
                  <a:pt x="169" y="77"/>
                </a:lnTo>
                <a:lnTo>
                  <a:pt x="166" y="77"/>
                </a:lnTo>
                <a:lnTo>
                  <a:pt x="164" y="78"/>
                </a:lnTo>
                <a:lnTo>
                  <a:pt x="162" y="79"/>
                </a:lnTo>
                <a:lnTo>
                  <a:pt x="159" y="81"/>
                </a:lnTo>
                <a:lnTo>
                  <a:pt x="158" y="83"/>
                </a:lnTo>
                <a:lnTo>
                  <a:pt x="156" y="87"/>
                </a:lnTo>
                <a:lnTo>
                  <a:pt x="156" y="89"/>
                </a:lnTo>
                <a:lnTo>
                  <a:pt x="155" y="90"/>
                </a:lnTo>
                <a:lnTo>
                  <a:pt x="150" y="94"/>
                </a:lnTo>
                <a:lnTo>
                  <a:pt x="148" y="94"/>
                </a:lnTo>
                <a:lnTo>
                  <a:pt x="146" y="96"/>
                </a:lnTo>
                <a:lnTo>
                  <a:pt x="144" y="97"/>
                </a:lnTo>
                <a:lnTo>
                  <a:pt x="140" y="97"/>
                </a:lnTo>
                <a:lnTo>
                  <a:pt x="137" y="97"/>
                </a:lnTo>
                <a:lnTo>
                  <a:pt x="133" y="97"/>
                </a:lnTo>
                <a:lnTo>
                  <a:pt x="130" y="97"/>
                </a:lnTo>
                <a:lnTo>
                  <a:pt x="127" y="98"/>
                </a:lnTo>
                <a:lnTo>
                  <a:pt x="124" y="98"/>
                </a:lnTo>
                <a:lnTo>
                  <a:pt x="122" y="98"/>
                </a:lnTo>
                <a:lnTo>
                  <a:pt x="120" y="98"/>
                </a:lnTo>
                <a:lnTo>
                  <a:pt x="118" y="98"/>
                </a:lnTo>
                <a:lnTo>
                  <a:pt x="114" y="99"/>
                </a:lnTo>
                <a:lnTo>
                  <a:pt x="111" y="99"/>
                </a:lnTo>
                <a:lnTo>
                  <a:pt x="107" y="99"/>
                </a:lnTo>
                <a:lnTo>
                  <a:pt x="104" y="100"/>
                </a:lnTo>
                <a:lnTo>
                  <a:pt x="102" y="100"/>
                </a:lnTo>
                <a:lnTo>
                  <a:pt x="98" y="102"/>
                </a:lnTo>
                <a:lnTo>
                  <a:pt x="97" y="104"/>
                </a:lnTo>
                <a:lnTo>
                  <a:pt x="94" y="105"/>
                </a:lnTo>
                <a:lnTo>
                  <a:pt x="93" y="106"/>
                </a:lnTo>
                <a:lnTo>
                  <a:pt x="92" y="110"/>
                </a:lnTo>
                <a:lnTo>
                  <a:pt x="89" y="112"/>
                </a:lnTo>
                <a:lnTo>
                  <a:pt x="88" y="114"/>
                </a:lnTo>
                <a:lnTo>
                  <a:pt x="87" y="116"/>
                </a:lnTo>
                <a:lnTo>
                  <a:pt x="84" y="117"/>
                </a:lnTo>
                <a:lnTo>
                  <a:pt x="80" y="119"/>
                </a:lnTo>
                <a:lnTo>
                  <a:pt x="76" y="119"/>
                </a:lnTo>
                <a:lnTo>
                  <a:pt x="73" y="119"/>
                </a:lnTo>
                <a:lnTo>
                  <a:pt x="70" y="119"/>
                </a:lnTo>
                <a:lnTo>
                  <a:pt x="67" y="119"/>
                </a:lnTo>
                <a:lnTo>
                  <a:pt x="63" y="119"/>
                </a:lnTo>
                <a:lnTo>
                  <a:pt x="60" y="119"/>
                </a:lnTo>
                <a:lnTo>
                  <a:pt x="55" y="120"/>
                </a:lnTo>
                <a:lnTo>
                  <a:pt x="53" y="120"/>
                </a:lnTo>
                <a:lnTo>
                  <a:pt x="51" y="120"/>
                </a:lnTo>
                <a:lnTo>
                  <a:pt x="47" y="120"/>
                </a:lnTo>
                <a:lnTo>
                  <a:pt x="45" y="122"/>
                </a:lnTo>
                <a:lnTo>
                  <a:pt x="44" y="125"/>
                </a:lnTo>
                <a:lnTo>
                  <a:pt x="42" y="126"/>
                </a:lnTo>
                <a:lnTo>
                  <a:pt x="38" y="130"/>
                </a:lnTo>
                <a:lnTo>
                  <a:pt x="35" y="132"/>
                </a:lnTo>
                <a:lnTo>
                  <a:pt x="30" y="133"/>
                </a:lnTo>
                <a:lnTo>
                  <a:pt x="28" y="136"/>
                </a:lnTo>
                <a:lnTo>
                  <a:pt x="27" y="139"/>
                </a:lnTo>
                <a:lnTo>
                  <a:pt x="25" y="140"/>
                </a:lnTo>
                <a:lnTo>
                  <a:pt x="20" y="142"/>
                </a:lnTo>
                <a:lnTo>
                  <a:pt x="18" y="142"/>
                </a:lnTo>
                <a:lnTo>
                  <a:pt x="16" y="143"/>
                </a:lnTo>
                <a:lnTo>
                  <a:pt x="11" y="143"/>
                </a:lnTo>
                <a:lnTo>
                  <a:pt x="8" y="143"/>
                </a:lnTo>
                <a:lnTo>
                  <a:pt x="4" y="143"/>
                </a:lnTo>
                <a:lnTo>
                  <a:pt x="1" y="143"/>
                </a:lnTo>
                <a:lnTo>
                  <a:pt x="0" y="145"/>
                </a:lnTo>
                <a:lnTo>
                  <a:pt x="0" y="147"/>
                </a:lnTo>
                <a:lnTo>
                  <a:pt x="1" y="151"/>
                </a:lnTo>
                <a:lnTo>
                  <a:pt x="1" y="154"/>
                </a:lnTo>
                <a:lnTo>
                  <a:pt x="0" y="157"/>
                </a:lnTo>
                <a:lnTo>
                  <a:pt x="0" y="159"/>
                </a:lnTo>
                <a:lnTo>
                  <a:pt x="0" y="162"/>
                </a:lnTo>
                <a:lnTo>
                  <a:pt x="0" y="164"/>
                </a:lnTo>
                <a:lnTo>
                  <a:pt x="0" y="166"/>
                </a:lnTo>
                <a:lnTo>
                  <a:pt x="0" y="169"/>
                </a:lnTo>
                <a:lnTo>
                  <a:pt x="0" y="172"/>
                </a:lnTo>
                <a:lnTo>
                  <a:pt x="0" y="173"/>
                </a:lnTo>
                <a:lnTo>
                  <a:pt x="0" y="175"/>
                </a:lnTo>
                <a:lnTo>
                  <a:pt x="1" y="180"/>
                </a:lnTo>
                <a:lnTo>
                  <a:pt x="1" y="182"/>
                </a:lnTo>
                <a:lnTo>
                  <a:pt x="2" y="183"/>
                </a:lnTo>
                <a:lnTo>
                  <a:pt x="3" y="185"/>
                </a:lnTo>
                <a:lnTo>
                  <a:pt x="4" y="190"/>
                </a:lnTo>
                <a:lnTo>
                  <a:pt x="7" y="193"/>
                </a:lnTo>
                <a:lnTo>
                  <a:pt x="7" y="196"/>
                </a:lnTo>
                <a:lnTo>
                  <a:pt x="8" y="197"/>
                </a:lnTo>
                <a:lnTo>
                  <a:pt x="10" y="200"/>
                </a:lnTo>
                <a:lnTo>
                  <a:pt x="10" y="201"/>
                </a:lnTo>
                <a:lnTo>
                  <a:pt x="11" y="202"/>
                </a:lnTo>
                <a:lnTo>
                  <a:pt x="13" y="208"/>
                </a:lnTo>
                <a:lnTo>
                  <a:pt x="16" y="211"/>
                </a:lnTo>
                <a:lnTo>
                  <a:pt x="17" y="214"/>
                </a:lnTo>
                <a:lnTo>
                  <a:pt x="18" y="217"/>
                </a:lnTo>
                <a:lnTo>
                  <a:pt x="20" y="222"/>
                </a:lnTo>
                <a:lnTo>
                  <a:pt x="20" y="226"/>
                </a:lnTo>
                <a:lnTo>
                  <a:pt x="24" y="229"/>
                </a:lnTo>
                <a:lnTo>
                  <a:pt x="25" y="232"/>
                </a:lnTo>
                <a:lnTo>
                  <a:pt x="26" y="233"/>
                </a:lnTo>
                <a:lnTo>
                  <a:pt x="25" y="233"/>
                </a:lnTo>
                <a:lnTo>
                  <a:pt x="27" y="234"/>
                </a:lnTo>
                <a:lnTo>
                  <a:pt x="28" y="235"/>
                </a:lnTo>
                <a:lnTo>
                  <a:pt x="29" y="235"/>
                </a:lnTo>
                <a:lnTo>
                  <a:pt x="30" y="237"/>
                </a:lnTo>
                <a:lnTo>
                  <a:pt x="30" y="240"/>
                </a:lnTo>
                <a:lnTo>
                  <a:pt x="29" y="240"/>
                </a:lnTo>
                <a:lnTo>
                  <a:pt x="30" y="242"/>
                </a:lnTo>
                <a:lnTo>
                  <a:pt x="33" y="244"/>
                </a:lnTo>
                <a:lnTo>
                  <a:pt x="34" y="246"/>
                </a:lnTo>
                <a:lnTo>
                  <a:pt x="35" y="249"/>
                </a:lnTo>
                <a:lnTo>
                  <a:pt x="35" y="251"/>
                </a:lnTo>
                <a:lnTo>
                  <a:pt x="35" y="254"/>
                </a:lnTo>
                <a:lnTo>
                  <a:pt x="36" y="257"/>
                </a:lnTo>
                <a:lnTo>
                  <a:pt x="36" y="259"/>
                </a:lnTo>
                <a:lnTo>
                  <a:pt x="36" y="262"/>
                </a:lnTo>
                <a:lnTo>
                  <a:pt x="36" y="265"/>
                </a:lnTo>
                <a:lnTo>
                  <a:pt x="36" y="268"/>
                </a:lnTo>
                <a:lnTo>
                  <a:pt x="35" y="271"/>
                </a:lnTo>
                <a:lnTo>
                  <a:pt x="35" y="274"/>
                </a:lnTo>
                <a:lnTo>
                  <a:pt x="35" y="277"/>
                </a:lnTo>
                <a:lnTo>
                  <a:pt x="36" y="278"/>
                </a:lnTo>
                <a:lnTo>
                  <a:pt x="38" y="278"/>
                </a:lnTo>
                <a:lnTo>
                  <a:pt x="43" y="282"/>
                </a:lnTo>
                <a:close/>
              </a:path>
            </a:pathLst>
          </a:custGeom>
          <a:solidFill>
            <a:schemeClr val="accent2">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120" name="Freeform 119"/>
          <p:cNvSpPr>
            <a:spLocks/>
          </p:cNvSpPr>
          <p:nvPr/>
        </p:nvSpPr>
        <p:spPr bwMode="auto">
          <a:xfrm>
            <a:off x="5527013" y="4003263"/>
            <a:ext cx="578840" cy="699371"/>
          </a:xfrm>
          <a:custGeom>
            <a:avLst/>
            <a:gdLst>
              <a:gd name="T0" fmla="*/ 2147483647 w 334"/>
              <a:gd name="T1" fmla="*/ 2147483647 h 419"/>
              <a:gd name="T2" fmla="*/ 2147483647 w 334"/>
              <a:gd name="T3" fmla="*/ 2147483647 h 419"/>
              <a:gd name="T4" fmla="*/ 2147483647 w 334"/>
              <a:gd name="T5" fmla="*/ 2147483647 h 419"/>
              <a:gd name="T6" fmla="*/ 2147483647 w 334"/>
              <a:gd name="T7" fmla="*/ 2147483647 h 419"/>
              <a:gd name="T8" fmla="*/ 2147483647 w 334"/>
              <a:gd name="T9" fmla="*/ 2147483647 h 419"/>
              <a:gd name="T10" fmla="*/ 2147483647 w 334"/>
              <a:gd name="T11" fmla="*/ 2147483647 h 419"/>
              <a:gd name="T12" fmla="*/ 2147483647 w 334"/>
              <a:gd name="T13" fmla="*/ 2147483647 h 419"/>
              <a:gd name="T14" fmla="*/ 2147483647 w 334"/>
              <a:gd name="T15" fmla="*/ 2147483647 h 419"/>
              <a:gd name="T16" fmla="*/ 2147483647 w 334"/>
              <a:gd name="T17" fmla="*/ 2147483647 h 419"/>
              <a:gd name="T18" fmla="*/ 2147483647 w 334"/>
              <a:gd name="T19" fmla="*/ 2147483647 h 419"/>
              <a:gd name="T20" fmla="*/ 2147483647 w 334"/>
              <a:gd name="T21" fmla="*/ 2147483647 h 419"/>
              <a:gd name="T22" fmla="*/ 2147483647 w 334"/>
              <a:gd name="T23" fmla="*/ 2147483647 h 419"/>
              <a:gd name="T24" fmla="*/ 2147483647 w 334"/>
              <a:gd name="T25" fmla="*/ 2147483647 h 419"/>
              <a:gd name="T26" fmla="*/ 2147483647 w 334"/>
              <a:gd name="T27" fmla="*/ 2147483647 h 419"/>
              <a:gd name="T28" fmla="*/ 2147483647 w 334"/>
              <a:gd name="T29" fmla="*/ 2147483647 h 419"/>
              <a:gd name="T30" fmla="*/ 2147483647 w 334"/>
              <a:gd name="T31" fmla="*/ 2147483647 h 419"/>
              <a:gd name="T32" fmla="*/ 2147483647 w 334"/>
              <a:gd name="T33" fmla="*/ 2147483647 h 419"/>
              <a:gd name="T34" fmla="*/ 2147483647 w 334"/>
              <a:gd name="T35" fmla="*/ 2147483647 h 419"/>
              <a:gd name="T36" fmla="*/ 2147483647 w 334"/>
              <a:gd name="T37" fmla="*/ 2147483647 h 419"/>
              <a:gd name="T38" fmla="*/ 2147483647 w 334"/>
              <a:gd name="T39" fmla="*/ 2147483647 h 419"/>
              <a:gd name="T40" fmla="*/ 2147483647 w 334"/>
              <a:gd name="T41" fmla="*/ 2147483647 h 419"/>
              <a:gd name="T42" fmla="*/ 2147483647 w 334"/>
              <a:gd name="T43" fmla="*/ 2147483647 h 419"/>
              <a:gd name="T44" fmla="*/ 2147483647 w 334"/>
              <a:gd name="T45" fmla="*/ 2147483647 h 419"/>
              <a:gd name="T46" fmla="*/ 2147483647 w 334"/>
              <a:gd name="T47" fmla="*/ 2147483647 h 419"/>
              <a:gd name="T48" fmla="*/ 2147483647 w 334"/>
              <a:gd name="T49" fmla="*/ 2147483647 h 419"/>
              <a:gd name="T50" fmla="*/ 2147483647 w 334"/>
              <a:gd name="T51" fmla="*/ 2147483647 h 419"/>
              <a:gd name="T52" fmla="*/ 2147483647 w 334"/>
              <a:gd name="T53" fmla="*/ 2147483647 h 419"/>
              <a:gd name="T54" fmla="*/ 2147483647 w 334"/>
              <a:gd name="T55" fmla="*/ 2147483647 h 419"/>
              <a:gd name="T56" fmla="*/ 2147483647 w 334"/>
              <a:gd name="T57" fmla="*/ 2147483647 h 419"/>
              <a:gd name="T58" fmla="*/ 2147483647 w 334"/>
              <a:gd name="T59" fmla="*/ 2147483647 h 419"/>
              <a:gd name="T60" fmla="*/ 2147483647 w 334"/>
              <a:gd name="T61" fmla="*/ 2147483647 h 419"/>
              <a:gd name="T62" fmla="*/ 2147483647 w 334"/>
              <a:gd name="T63" fmla="*/ 2147483647 h 419"/>
              <a:gd name="T64" fmla="*/ 2147483647 w 334"/>
              <a:gd name="T65" fmla="*/ 2147483647 h 419"/>
              <a:gd name="T66" fmla="*/ 2147483647 w 334"/>
              <a:gd name="T67" fmla="*/ 2147483647 h 419"/>
              <a:gd name="T68" fmla="*/ 2147483647 w 334"/>
              <a:gd name="T69" fmla="*/ 2147483647 h 419"/>
              <a:gd name="T70" fmla="*/ 2147483647 w 334"/>
              <a:gd name="T71" fmla="*/ 2147483647 h 419"/>
              <a:gd name="T72" fmla="*/ 2147483647 w 334"/>
              <a:gd name="T73" fmla="*/ 2147483647 h 419"/>
              <a:gd name="T74" fmla="*/ 2147483647 w 334"/>
              <a:gd name="T75" fmla="*/ 2147483647 h 419"/>
              <a:gd name="T76" fmla="*/ 2147483647 w 334"/>
              <a:gd name="T77" fmla="*/ 2147483647 h 419"/>
              <a:gd name="T78" fmla="*/ 2147483647 w 334"/>
              <a:gd name="T79" fmla="*/ 2147483647 h 419"/>
              <a:gd name="T80" fmla="*/ 2147483647 w 334"/>
              <a:gd name="T81" fmla="*/ 2147483647 h 419"/>
              <a:gd name="T82" fmla="*/ 2147483647 w 334"/>
              <a:gd name="T83" fmla="*/ 2147483647 h 419"/>
              <a:gd name="T84" fmla="*/ 2147483647 w 334"/>
              <a:gd name="T85" fmla="*/ 2147483647 h 419"/>
              <a:gd name="T86" fmla="*/ 2147483647 w 334"/>
              <a:gd name="T87" fmla="*/ 2147483647 h 419"/>
              <a:gd name="T88" fmla="*/ 2147483647 w 334"/>
              <a:gd name="T89" fmla="*/ 2147483647 h 419"/>
              <a:gd name="T90" fmla="*/ 2147483647 w 334"/>
              <a:gd name="T91" fmla="*/ 2147483647 h 419"/>
              <a:gd name="T92" fmla="*/ 2147483647 w 334"/>
              <a:gd name="T93" fmla="*/ 2147483647 h 419"/>
              <a:gd name="T94" fmla="*/ 0 w 334"/>
              <a:gd name="T95" fmla="*/ 2147483647 h 419"/>
              <a:gd name="T96" fmla="*/ 2147483647 w 334"/>
              <a:gd name="T97" fmla="*/ 2147483647 h 419"/>
              <a:gd name="T98" fmla="*/ 2147483647 w 334"/>
              <a:gd name="T99" fmla="*/ 2147483647 h 419"/>
              <a:gd name="T100" fmla="*/ 2147483647 w 334"/>
              <a:gd name="T101" fmla="*/ 2147483647 h 419"/>
              <a:gd name="T102" fmla="*/ 2147483647 w 334"/>
              <a:gd name="T103" fmla="*/ 2147483647 h 419"/>
              <a:gd name="T104" fmla="*/ 2147483647 w 334"/>
              <a:gd name="T105" fmla="*/ 2147483647 h 419"/>
              <a:gd name="T106" fmla="*/ 2147483647 w 334"/>
              <a:gd name="T107" fmla="*/ 2147483647 h 419"/>
              <a:gd name="T108" fmla="*/ 2147483647 w 334"/>
              <a:gd name="T109" fmla="*/ 2147483647 h 419"/>
              <a:gd name="T110" fmla="*/ 2147483647 w 334"/>
              <a:gd name="T111" fmla="*/ 2147483647 h 419"/>
              <a:gd name="T112" fmla="*/ 2147483647 w 334"/>
              <a:gd name="T113" fmla="*/ 2147483647 h 419"/>
              <a:gd name="T114" fmla="*/ 2147483647 w 334"/>
              <a:gd name="T115" fmla="*/ 2147483647 h 419"/>
              <a:gd name="T116" fmla="*/ 2147483647 w 334"/>
              <a:gd name="T117" fmla="*/ 2147483647 h 419"/>
              <a:gd name="T118" fmla="*/ 2147483647 w 334"/>
              <a:gd name="T119" fmla="*/ 2147483647 h 419"/>
              <a:gd name="T120" fmla="*/ 2147483647 w 334"/>
              <a:gd name="T121" fmla="*/ 2147483647 h 4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4"/>
              <a:gd name="T184" fmla="*/ 0 h 419"/>
              <a:gd name="T185" fmla="*/ 334 w 334"/>
              <a:gd name="T186" fmla="*/ 419 h 4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4" h="419">
                <a:moveTo>
                  <a:pt x="100" y="402"/>
                </a:moveTo>
                <a:lnTo>
                  <a:pt x="101" y="401"/>
                </a:lnTo>
                <a:lnTo>
                  <a:pt x="103" y="401"/>
                </a:lnTo>
                <a:lnTo>
                  <a:pt x="105" y="399"/>
                </a:lnTo>
                <a:lnTo>
                  <a:pt x="109" y="399"/>
                </a:lnTo>
                <a:lnTo>
                  <a:pt x="110" y="398"/>
                </a:lnTo>
                <a:lnTo>
                  <a:pt x="111" y="397"/>
                </a:lnTo>
                <a:lnTo>
                  <a:pt x="112" y="395"/>
                </a:lnTo>
                <a:lnTo>
                  <a:pt x="114" y="393"/>
                </a:lnTo>
                <a:lnTo>
                  <a:pt x="115" y="392"/>
                </a:lnTo>
                <a:lnTo>
                  <a:pt x="115" y="391"/>
                </a:lnTo>
                <a:lnTo>
                  <a:pt x="115" y="390"/>
                </a:lnTo>
                <a:lnTo>
                  <a:pt x="115" y="387"/>
                </a:lnTo>
                <a:lnTo>
                  <a:pt x="116" y="386"/>
                </a:lnTo>
                <a:lnTo>
                  <a:pt x="116" y="385"/>
                </a:lnTo>
                <a:lnTo>
                  <a:pt x="117" y="383"/>
                </a:lnTo>
                <a:lnTo>
                  <a:pt x="118" y="382"/>
                </a:lnTo>
                <a:lnTo>
                  <a:pt x="119" y="381"/>
                </a:lnTo>
                <a:lnTo>
                  <a:pt x="122" y="380"/>
                </a:lnTo>
                <a:lnTo>
                  <a:pt x="123" y="378"/>
                </a:lnTo>
                <a:lnTo>
                  <a:pt x="124" y="377"/>
                </a:lnTo>
                <a:lnTo>
                  <a:pt x="125" y="377"/>
                </a:lnTo>
                <a:lnTo>
                  <a:pt x="126" y="377"/>
                </a:lnTo>
                <a:lnTo>
                  <a:pt x="127" y="377"/>
                </a:lnTo>
                <a:lnTo>
                  <a:pt x="129" y="376"/>
                </a:lnTo>
                <a:lnTo>
                  <a:pt x="131" y="376"/>
                </a:lnTo>
                <a:lnTo>
                  <a:pt x="133" y="376"/>
                </a:lnTo>
                <a:lnTo>
                  <a:pt x="136" y="376"/>
                </a:lnTo>
                <a:lnTo>
                  <a:pt x="139" y="376"/>
                </a:lnTo>
                <a:lnTo>
                  <a:pt x="142" y="377"/>
                </a:lnTo>
                <a:lnTo>
                  <a:pt x="144" y="378"/>
                </a:lnTo>
                <a:lnTo>
                  <a:pt x="145" y="380"/>
                </a:lnTo>
                <a:lnTo>
                  <a:pt x="145" y="381"/>
                </a:lnTo>
                <a:lnTo>
                  <a:pt x="145" y="383"/>
                </a:lnTo>
                <a:lnTo>
                  <a:pt x="145" y="385"/>
                </a:lnTo>
                <a:lnTo>
                  <a:pt x="145" y="387"/>
                </a:lnTo>
                <a:lnTo>
                  <a:pt x="145" y="389"/>
                </a:lnTo>
                <a:lnTo>
                  <a:pt x="145" y="390"/>
                </a:lnTo>
                <a:lnTo>
                  <a:pt x="145" y="391"/>
                </a:lnTo>
                <a:lnTo>
                  <a:pt x="146" y="393"/>
                </a:lnTo>
                <a:lnTo>
                  <a:pt x="146" y="394"/>
                </a:lnTo>
                <a:lnTo>
                  <a:pt x="146" y="395"/>
                </a:lnTo>
                <a:lnTo>
                  <a:pt x="146" y="398"/>
                </a:lnTo>
                <a:lnTo>
                  <a:pt x="146" y="400"/>
                </a:lnTo>
                <a:lnTo>
                  <a:pt x="146" y="401"/>
                </a:lnTo>
                <a:lnTo>
                  <a:pt x="146" y="402"/>
                </a:lnTo>
                <a:lnTo>
                  <a:pt x="146" y="404"/>
                </a:lnTo>
                <a:lnTo>
                  <a:pt x="146" y="407"/>
                </a:lnTo>
                <a:lnTo>
                  <a:pt x="148" y="408"/>
                </a:lnTo>
                <a:lnTo>
                  <a:pt x="148" y="410"/>
                </a:lnTo>
                <a:lnTo>
                  <a:pt x="148" y="413"/>
                </a:lnTo>
                <a:lnTo>
                  <a:pt x="148" y="415"/>
                </a:lnTo>
                <a:lnTo>
                  <a:pt x="149" y="417"/>
                </a:lnTo>
                <a:lnTo>
                  <a:pt x="150" y="417"/>
                </a:lnTo>
                <a:lnTo>
                  <a:pt x="151" y="417"/>
                </a:lnTo>
                <a:lnTo>
                  <a:pt x="154" y="417"/>
                </a:lnTo>
                <a:lnTo>
                  <a:pt x="156" y="417"/>
                </a:lnTo>
                <a:lnTo>
                  <a:pt x="157" y="417"/>
                </a:lnTo>
                <a:lnTo>
                  <a:pt x="160" y="417"/>
                </a:lnTo>
                <a:lnTo>
                  <a:pt x="161" y="417"/>
                </a:lnTo>
                <a:lnTo>
                  <a:pt x="163" y="417"/>
                </a:lnTo>
                <a:lnTo>
                  <a:pt x="165" y="417"/>
                </a:lnTo>
                <a:lnTo>
                  <a:pt x="166" y="417"/>
                </a:lnTo>
                <a:lnTo>
                  <a:pt x="166" y="415"/>
                </a:lnTo>
                <a:lnTo>
                  <a:pt x="166" y="413"/>
                </a:lnTo>
                <a:lnTo>
                  <a:pt x="166" y="410"/>
                </a:lnTo>
                <a:lnTo>
                  <a:pt x="166" y="409"/>
                </a:lnTo>
                <a:lnTo>
                  <a:pt x="166" y="408"/>
                </a:lnTo>
                <a:lnTo>
                  <a:pt x="166" y="406"/>
                </a:lnTo>
                <a:lnTo>
                  <a:pt x="165" y="403"/>
                </a:lnTo>
                <a:lnTo>
                  <a:pt x="165" y="402"/>
                </a:lnTo>
                <a:lnTo>
                  <a:pt x="165" y="399"/>
                </a:lnTo>
                <a:lnTo>
                  <a:pt x="165" y="398"/>
                </a:lnTo>
                <a:lnTo>
                  <a:pt x="165" y="395"/>
                </a:lnTo>
                <a:lnTo>
                  <a:pt x="165" y="393"/>
                </a:lnTo>
                <a:lnTo>
                  <a:pt x="165" y="392"/>
                </a:lnTo>
                <a:lnTo>
                  <a:pt x="166" y="391"/>
                </a:lnTo>
                <a:lnTo>
                  <a:pt x="166" y="390"/>
                </a:lnTo>
                <a:lnTo>
                  <a:pt x="166" y="389"/>
                </a:lnTo>
                <a:lnTo>
                  <a:pt x="166" y="386"/>
                </a:lnTo>
                <a:lnTo>
                  <a:pt x="167" y="385"/>
                </a:lnTo>
                <a:lnTo>
                  <a:pt x="169" y="385"/>
                </a:lnTo>
                <a:lnTo>
                  <a:pt x="170" y="385"/>
                </a:lnTo>
                <a:lnTo>
                  <a:pt x="172" y="385"/>
                </a:lnTo>
                <a:lnTo>
                  <a:pt x="175" y="386"/>
                </a:lnTo>
                <a:lnTo>
                  <a:pt x="175" y="389"/>
                </a:lnTo>
                <a:lnTo>
                  <a:pt x="176" y="390"/>
                </a:lnTo>
                <a:lnTo>
                  <a:pt x="177" y="392"/>
                </a:lnTo>
                <a:lnTo>
                  <a:pt x="178" y="393"/>
                </a:lnTo>
                <a:lnTo>
                  <a:pt x="178" y="395"/>
                </a:lnTo>
                <a:lnTo>
                  <a:pt x="179" y="397"/>
                </a:lnTo>
                <a:lnTo>
                  <a:pt x="180" y="399"/>
                </a:lnTo>
                <a:lnTo>
                  <a:pt x="182" y="399"/>
                </a:lnTo>
                <a:lnTo>
                  <a:pt x="183" y="400"/>
                </a:lnTo>
                <a:lnTo>
                  <a:pt x="186" y="402"/>
                </a:lnTo>
                <a:lnTo>
                  <a:pt x="187" y="403"/>
                </a:lnTo>
                <a:lnTo>
                  <a:pt x="189" y="404"/>
                </a:lnTo>
                <a:lnTo>
                  <a:pt x="192" y="407"/>
                </a:lnTo>
                <a:lnTo>
                  <a:pt x="193" y="409"/>
                </a:lnTo>
                <a:lnTo>
                  <a:pt x="193" y="411"/>
                </a:lnTo>
                <a:lnTo>
                  <a:pt x="195" y="413"/>
                </a:lnTo>
                <a:lnTo>
                  <a:pt x="195" y="416"/>
                </a:lnTo>
                <a:lnTo>
                  <a:pt x="196" y="417"/>
                </a:lnTo>
                <a:lnTo>
                  <a:pt x="199" y="418"/>
                </a:lnTo>
                <a:lnTo>
                  <a:pt x="201" y="418"/>
                </a:lnTo>
                <a:lnTo>
                  <a:pt x="204" y="418"/>
                </a:lnTo>
                <a:lnTo>
                  <a:pt x="206" y="419"/>
                </a:lnTo>
                <a:lnTo>
                  <a:pt x="209" y="419"/>
                </a:lnTo>
                <a:lnTo>
                  <a:pt x="211" y="419"/>
                </a:lnTo>
                <a:lnTo>
                  <a:pt x="214" y="419"/>
                </a:lnTo>
                <a:lnTo>
                  <a:pt x="217" y="417"/>
                </a:lnTo>
                <a:lnTo>
                  <a:pt x="219" y="417"/>
                </a:lnTo>
                <a:lnTo>
                  <a:pt x="221" y="416"/>
                </a:lnTo>
                <a:lnTo>
                  <a:pt x="223" y="415"/>
                </a:lnTo>
                <a:lnTo>
                  <a:pt x="226" y="415"/>
                </a:lnTo>
                <a:lnTo>
                  <a:pt x="227" y="412"/>
                </a:lnTo>
                <a:lnTo>
                  <a:pt x="229" y="412"/>
                </a:lnTo>
                <a:lnTo>
                  <a:pt x="230" y="412"/>
                </a:lnTo>
                <a:lnTo>
                  <a:pt x="232" y="411"/>
                </a:lnTo>
                <a:lnTo>
                  <a:pt x="234" y="410"/>
                </a:lnTo>
                <a:lnTo>
                  <a:pt x="235" y="409"/>
                </a:lnTo>
                <a:lnTo>
                  <a:pt x="236" y="407"/>
                </a:lnTo>
                <a:lnTo>
                  <a:pt x="238" y="407"/>
                </a:lnTo>
                <a:lnTo>
                  <a:pt x="240" y="407"/>
                </a:lnTo>
                <a:lnTo>
                  <a:pt x="242" y="407"/>
                </a:lnTo>
                <a:lnTo>
                  <a:pt x="243" y="407"/>
                </a:lnTo>
                <a:lnTo>
                  <a:pt x="245" y="407"/>
                </a:lnTo>
                <a:lnTo>
                  <a:pt x="247" y="407"/>
                </a:lnTo>
                <a:lnTo>
                  <a:pt x="248" y="407"/>
                </a:lnTo>
                <a:lnTo>
                  <a:pt x="251" y="407"/>
                </a:lnTo>
                <a:lnTo>
                  <a:pt x="252" y="407"/>
                </a:lnTo>
                <a:lnTo>
                  <a:pt x="253" y="406"/>
                </a:lnTo>
                <a:lnTo>
                  <a:pt x="255" y="404"/>
                </a:lnTo>
                <a:lnTo>
                  <a:pt x="257" y="403"/>
                </a:lnTo>
                <a:lnTo>
                  <a:pt x="260" y="403"/>
                </a:lnTo>
                <a:lnTo>
                  <a:pt x="261" y="403"/>
                </a:lnTo>
                <a:lnTo>
                  <a:pt x="262" y="401"/>
                </a:lnTo>
                <a:lnTo>
                  <a:pt x="264" y="400"/>
                </a:lnTo>
                <a:lnTo>
                  <a:pt x="266" y="399"/>
                </a:lnTo>
                <a:lnTo>
                  <a:pt x="269" y="398"/>
                </a:lnTo>
                <a:lnTo>
                  <a:pt x="271" y="398"/>
                </a:lnTo>
                <a:lnTo>
                  <a:pt x="273" y="395"/>
                </a:lnTo>
                <a:lnTo>
                  <a:pt x="275" y="394"/>
                </a:lnTo>
                <a:lnTo>
                  <a:pt x="277" y="392"/>
                </a:lnTo>
                <a:lnTo>
                  <a:pt x="278" y="390"/>
                </a:lnTo>
                <a:lnTo>
                  <a:pt x="279" y="387"/>
                </a:lnTo>
                <a:lnTo>
                  <a:pt x="282" y="387"/>
                </a:lnTo>
                <a:lnTo>
                  <a:pt x="283" y="386"/>
                </a:lnTo>
                <a:lnTo>
                  <a:pt x="286" y="384"/>
                </a:lnTo>
                <a:lnTo>
                  <a:pt x="286" y="383"/>
                </a:lnTo>
                <a:lnTo>
                  <a:pt x="287" y="381"/>
                </a:lnTo>
                <a:lnTo>
                  <a:pt x="287" y="377"/>
                </a:lnTo>
                <a:lnTo>
                  <a:pt x="288" y="375"/>
                </a:lnTo>
                <a:lnTo>
                  <a:pt x="288" y="374"/>
                </a:lnTo>
                <a:lnTo>
                  <a:pt x="288" y="372"/>
                </a:lnTo>
                <a:lnTo>
                  <a:pt x="288" y="368"/>
                </a:lnTo>
                <a:lnTo>
                  <a:pt x="288" y="366"/>
                </a:lnTo>
                <a:lnTo>
                  <a:pt x="288" y="364"/>
                </a:lnTo>
                <a:lnTo>
                  <a:pt x="288" y="361"/>
                </a:lnTo>
                <a:lnTo>
                  <a:pt x="288" y="358"/>
                </a:lnTo>
                <a:lnTo>
                  <a:pt x="287" y="356"/>
                </a:lnTo>
                <a:lnTo>
                  <a:pt x="287" y="352"/>
                </a:lnTo>
                <a:lnTo>
                  <a:pt x="287" y="350"/>
                </a:lnTo>
                <a:lnTo>
                  <a:pt x="287" y="348"/>
                </a:lnTo>
                <a:lnTo>
                  <a:pt x="287" y="346"/>
                </a:lnTo>
                <a:lnTo>
                  <a:pt x="288" y="342"/>
                </a:lnTo>
                <a:lnTo>
                  <a:pt x="290" y="341"/>
                </a:lnTo>
                <a:lnTo>
                  <a:pt x="294" y="341"/>
                </a:lnTo>
                <a:lnTo>
                  <a:pt x="297" y="340"/>
                </a:lnTo>
                <a:lnTo>
                  <a:pt x="298" y="338"/>
                </a:lnTo>
                <a:lnTo>
                  <a:pt x="301" y="335"/>
                </a:lnTo>
                <a:lnTo>
                  <a:pt x="303" y="333"/>
                </a:lnTo>
                <a:lnTo>
                  <a:pt x="300" y="331"/>
                </a:lnTo>
                <a:lnTo>
                  <a:pt x="300" y="329"/>
                </a:lnTo>
                <a:lnTo>
                  <a:pt x="300" y="326"/>
                </a:lnTo>
                <a:lnTo>
                  <a:pt x="299" y="324"/>
                </a:lnTo>
                <a:lnTo>
                  <a:pt x="299" y="321"/>
                </a:lnTo>
                <a:lnTo>
                  <a:pt x="299" y="318"/>
                </a:lnTo>
                <a:lnTo>
                  <a:pt x="299" y="316"/>
                </a:lnTo>
                <a:lnTo>
                  <a:pt x="299" y="315"/>
                </a:lnTo>
                <a:lnTo>
                  <a:pt x="300" y="313"/>
                </a:lnTo>
                <a:lnTo>
                  <a:pt x="303" y="312"/>
                </a:lnTo>
                <a:lnTo>
                  <a:pt x="305" y="309"/>
                </a:lnTo>
                <a:lnTo>
                  <a:pt x="307" y="308"/>
                </a:lnTo>
                <a:lnTo>
                  <a:pt x="309" y="307"/>
                </a:lnTo>
                <a:lnTo>
                  <a:pt x="312" y="306"/>
                </a:lnTo>
                <a:lnTo>
                  <a:pt x="315" y="305"/>
                </a:lnTo>
                <a:lnTo>
                  <a:pt x="316" y="305"/>
                </a:lnTo>
                <a:lnTo>
                  <a:pt x="320" y="304"/>
                </a:lnTo>
                <a:lnTo>
                  <a:pt x="322" y="303"/>
                </a:lnTo>
                <a:lnTo>
                  <a:pt x="324" y="303"/>
                </a:lnTo>
                <a:lnTo>
                  <a:pt x="326" y="303"/>
                </a:lnTo>
                <a:lnTo>
                  <a:pt x="328" y="300"/>
                </a:lnTo>
                <a:lnTo>
                  <a:pt x="330" y="298"/>
                </a:lnTo>
                <a:lnTo>
                  <a:pt x="332" y="297"/>
                </a:lnTo>
                <a:lnTo>
                  <a:pt x="334" y="296"/>
                </a:lnTo>
                <a:lnTo>
                  <a:pt x="334" y="295"/>
                </a:lnTo>
                <a:lnTo>
                  <a:pt x="334" y="291"/>
                </a:lnTo>
                <a:lnTo>
                  <a:pt x="334" y="288"/>
                </a:lnTo>
                <a:lnTo>
                  <a:pt x="333" y="286"/>
                </a:lnTo>
                <a:lnTo>
                  <a:pt x="332" y="283"/>
                </a:lnTo>
                <a:lnTo>
                  <a:pt x="332" y="280"/>
                </a:lnTo>
                <a:lnTo>
                  <a:pt x="331" y="278"/>
                </a:lnTo>
                <a:lnTo>
                  <a:pt x="329" y="277"/>
                </a:lnTo>
                <a:lnTo>
                  <a:pt x="326" y="275"/>
                </a:lnTo>
                <a:lnTo>
                  <a:pt x="324" y="274"/>
                </a:lnTo>
                <a:lnTo>
                  <a:pt x="322" y="274"/>
                </a:lnTo>
                <a:lnTo>
                  <a:pt x="320" y="273"/>
                </a:lnTo>
                <a:lnTo>
                  <a:pt x="317" y="273"/>
                </a:lnTo>
                <a:lnTo>
                  <a:pt x="315" y="273"/>
                </a:lnTo>
                <a:lnTo>
                  <a:pt x="314" y="273"/>
                </a:lnTo>
                <a:lnTo>
                  <a:pt x="312" y="273"/>
                </a:lnTo>
                <a:lnTo>
                  <a:pt x="309" y="273"/>
                </a:lnTo>
                <a:lnTo>
                  <a:pt x="307" y="273"/>
                </a:lnTo>
                <a:lnTo>
                  <a:pt x="305" y="273"/>
                </a:lnTo>
                <a:lnTo>
                  <a:pt x="304" y="273"/>
                </a:lnTo>
                <a:lnTo>
                  <a:pt x="300" y="273"/>
                </a:lnTo>
                <a:lnTo>
                  <a:pt x="298" y="273"/>
                </a:lnTo>
                <a:lnTo>
                  <a:pt x="296" y="273"/>
                </a:lnTo>
                <a:lnTo>
                  <a:pt x="295" y="273"/>
                </a:lnTo>
                <a:lnTo>
                  <a:pt x="292" y="273"/>
                </a:lnTo>
                <a:lnTo>
                  <a:pt x="289" y="273"/>
                </a:lnTo>
                <a:lnTo>
                  <a:pt x="286" y="272"/>
                </a:lnTo>
                <a:lnTo>
                  <a:pt x="285" y="271"/>
                </a:lnTo>
                <a:lnTo>
                  <a:pt x="282" y="267"/>
                </a:lnTo>
                <a:lnTo>
                  <a:pt x="281" y="265"/>
                </a:lnTo>
                <a:lnTo>
                  <a:pt x="279" y="264"/>
                </a:lnTo>
                <a:lnTo>
                  <a:pt x="279" y="262"/>
                </a:lnTo>
                <a:lnTo>
                  <a:pt x="279" y="260"/>
                </a:lnTo>
                <a:lnTo>
                  <a:pt x="275" y="256"/>
                </a:lnTo>
                <a:lnTo>
                  <a:pt x="275" y="255"/>
                </a:lnTo>
                <a:lnTo>
                  <a:pt x="274" y="253"/>
                </a:lnTo>
                <a:lnTo>
                  <a:pt x="272" y="252"/>
                </a:lnTo>
                <a:lnTo>
                  <a:pt x="271" y="249"/>
                </a:lnTo>
                <a:lnTo>
                  <a:pt x="268" y="249"/>
                </a:lnTo>
                <a:lnTo>
                  <a:pt x="264" y="248"/>
                </a:lnTo>
                <a:lnTo>
                  <a:pt x="261" y="246"/>
                </a:lnTo>
                <a:lnTo>
                  <a:pt x="258" y="244"/>
                </a:lnTo>
                <a:lnTo>
                  <a:pt x="256" y="241"/>
                </a:lnTo>
                <a:lnTo>
                  <a:pt x="254" y="239"/>
                </a:lnTo>
                <a:lnTo>
                  <a:pt x="253" y="237"/>
                </a:lnTo>
                <a:lnTo>
                  <a:pt x="253" y="235"/>
                </a:lnTo>
                <a:lnTo>
                  <a:pt x="252" y="232"/>
                </a:lnTo>
                <a:lnTo>
                  <a:pt x="249" y="230"/>
                </a:lnTo>
                <a:lnTo>
                  <a:pt x="247" y="228"/>
                </a:lnTo>
                <a:lnTo>
                  <a:pt x="245" y="228"/>
                </a:lnTo>
                <a:lnTo>
                  <a:pt x="243" y="227"/>
                </a:lnTo>
                <a:lnTo>
                  <a:pt x="240" y="224"/>
                </a:lnTo>
                <a:lnTo>
                  <a:pt x="239" y="221"/>
                </a:lnTo>
                <a:lnTo>
                  <a:pt x="239" y="219"/>
                </a:lnTo>
                <a:lnTo>
                  <a:pt x="238" y="217"/>
                </a:lnTo>
                <a:lnTo>
                  <a:pt x="239" y="213"/>
                </a:lnTo>
                <a:lnTo>
                  <a:pt x="242" y="211"/>
                </a:lnTo>
                <a:lnTo>
                  <a:pt x="244" y="209"/>
                </a:lnTo>
                <a:lnTo>
                  <a:pt x="245" y="205"/>
                </a:lnTo>
                <a:lnTo>
                  <a:pt x="245" y="203"/>
                </a:lnTo>
                <a:lnTo>
                  <a:pt x="246" y="201"/>
                </a:lnTo>
                <a:lnTo>
                  <a:pt x="246" y="197"/>
                </a:lnTo>
                <a:lnTo>
                  <a:pt x="246" y="195"/>
                </a:lnTo>
                <a:lnTo>
                  <a:pt x="246" y="192"/>
                </a:lnTo>
                <a:lnTo>
                  <a:pt x="246" y="187"/>
                </a:lnTo>
                <a:lnTo>
                  <a:pt x="246" y="184"/>
                </a:lnTo>
                <a:lnTo>
                  <a:pt x="247" y="181"/>
                </a:lnTo>
                <a:lnTo>
                  <a:pt x="248" y="178"/>
                </a:lnTo>
                <a:lnTo>
                  <a:pt x="249" y="177"/>
                </a:lnTo>
                <a:lnTo>
                  <a:pt x="254" y="175"/>
                </a:lnTo>
                <a:lnTo>
                  <a:pt x="256" y="175"/>
                </a:lnTo>
                <a:lnTo>
                  <a:pt x="260" y="175"/>
                </a:lnTo>
                <a:lnTo>
                  <a:pt x="263" y="175"/>
                </a:lnTo>
                <a:lnTo>
                  <a:pt x="265" y="175"/>
                </a:lnTo>
                <a:lnTo>
                  <a:pt x="269" y="175"/>
                </a:lnTo>
                <a:lnTo>
                  <a:pt x="272" y="175"/>
                </a:lnTo>
                <a:lnTo>
                  <a:pt x="274" y="175"/>
                </a:lnTo>
                <a:lnTo>
                  <a:pt x="278" y="172"/>
                </a:lnTo>
                <a:lnTo>
                  <a:pt x="280" y="171"/>
                </a:lnTo>
                <a:lnTo>
                  <a:pt x="280" y="168"/>
                </a:lnTo>
                <a:lnTo>
                  <a:pt x="281" y="166"/>
                </a:lnTo>
                <a:lnTo>
                  <a:pt x="281" y="163"/>
                </a:lnTo>
                <a:lnTo>
                  <a:pt x="281" y="161"/>
                </a:lnTo>
                <a:lnTo>
                  <a:pt x="281" y="158"/>
                </a:lnTo>
                <a:lnTo>
                  <a:pt x="281" y="154"/>
                </a:lnTo>
                <a:lnTo>
                  <a:pt x="281" y="151"/>
                </a:lnTo>
                <a:lnTo>
                  <a:pt x="281" y="149"/>
                </a:lnTo>
                <a:lnTo>
                  <a:pt x="280" y="145"/>
                </a:lnTo>
                <a:lnTo>
                  <a:pt x="279" y="143"/>
                </a:lnTo>
                <a:lnTo>
                  <a:pt x="278" y="138"/>
                </a:lnTo>
                <a:lnTo>
                  <a:pt x="274" y="136"/>
                </a:lnTo>
                <a:lnTo>
                  <a:pt x="272" y="134"/>
                </a:lnTo>
                <a:lnTo>
                  <a:pt x="270" y="134"/>
                </a:lnTo>
                <a:lnTo>
                  <a:pt x="268" y="134"/>
                </a:lnTo>
                <a:lnTo>
                  <a:pt x="265" y="134"/>
                </a:lnTo>
                <a:lnTo>
                  <a:pt x="261" y="134"/>
                </a:lnTo>
                <a:lnTo>
                  <a:pt x="257" y="134"/>
                </a:lnTo>
                <a:lnTo>
                  <a:pt x="255" y="137"/>
                </a:lnTo>
                <a:lnTo>
                  <a:pt x="254" y="142"/>
                </a:lnTo>
                <a:lnTo>
                  <a:pt x="253" y="145"/>
                </a:lnTo>
                <a:lnTo>
                  <a:pt x="253" y="148"/>
                </a:lnTo>
                <a:lnTo>
                  <a:pt x="251" y="148"/>
                </a:lnTo>
                <a:lnTo>
                  <a:pt x="247" y="148"/>
                </a:lnTo>
                <a:lnTo>
                  <a:pt x="245" y="148"/>
                </a:lnTo>
                <a:lnTo>
                  <a:pt x="242" y="148"/>
                </a:lnTo>
                <a:lnTo>
                  <a:pt x="239" y="148"/>
                </a:lnTo>
                <a:lnTo>
                  <a:pt x="237" y="148"/>
                </a:lnTo>
                <a:lnTo>
                  <a:pt x="234" y="148"/>
                </a:lnTo>
                <a:lnTo>
                  <a:pt x="231" y="146"/>
                </a:lnTo>
                <a:lnTo>
                  <a:pt x="228" y="146"/>
                </a:lnTo>
                <a:lnTo>
                  <a:pt x="226" y="145"/>
                </a:lnTo>
                <a:lnTo>
                  <a:pt x="222" y="142"/>
                </a:lnTo>
                <a:lnTo>
                  <a:pt x="222" y="140"/>
                </a:lnTo>
                <a:lnTo>
                  <a:pt x="219" y="138"/>
                </a:lnTo>
                <a:lnTo>
                  <a:pt x="218" y="137"/>
                </a:lnTo>
                <a:lnTo>
                  <a:pt x="217" y="136"/>
                </a:lnTo>
                <a:lnTo>
                  <a:pt x="218" y="134"/>
                </a:lnTo>
                <a:lnTo>
                  <a:pt x="215" y="133"/>
                </a:lnTo>
                <a:lnTo>
                  <a:pt x="213" y="129"/>
                </a:lnTo>
                <a:lnTo>
                  <a:pt x="213" y="127"/>
                </a:lnTo>
                <a:lnTo>
                  <a:pt x="212" y="125"/>
                </a:lnTo>
                <a:lnTo>
                  <a:pt x="209" y="123"/>
                </a:lnTo>
                <a:lnTo>
                  <a:pt x="209" y="119"/>
                </a:lnTo>
                <a:lnTo>
                  <a:pt x="209" y="118"/>
                </a:lnTo>
                <a:lnTo>
                  <a:pt x="209" y="117"/>
                </a:lnTo>
                <a:lnTo>
                  <a:pt x="208" y="117"/>
                </a:lnTo>
                <a:lnTo>
                  <a:pt x="206" y="114"/>
                </a:lnTo>
                <a:lnTo>
                  <a:pt x="204" y="110"/>
                </a:lnTo>
                <a:lnTo>
                  <a:pt x="201" y="107"/>
                </a:lnTo>
                <a:lnTo>
                  <a:pt x="200" y="105"/>
                </a:lnTo>
                <a:lnTo>
                  <a:pt x="199" y="103"/>
                </a:lnTo>
                <a:lnTo>
                  <a:pt x="196" y="102"/>
                </a:lnTo>
                <a:lnTo>
                  <a:pt x="196" y="100"/>
                </a:lnTo>
                <a:lnTo>
                  <a:pt x="196" y="97"/>
                </a:lnTo>
                <a:lnTo>
                  <a:pt x="196" y="94"/>
                </a:lnTo>
                <a:lnTo>
                  <a:pt x="195" y="89"/>
                </a:lnTo>
                <a:lnTo>
                  <a:pt x="194" y="86"/>
                </a:lnTo>
                <a:lnTo>
                  <a:pt x="191" y="83"/>
                </a:lnTo>
                <a:lnTo>
                  <a:pt x="189" y="79"/>
                </a:lnTo>
                <a:lnTo>
                  <a:pt x="186" y="77"/>
                </a:lnTo>
                <a:lnTo>
                  <a:pt x="184" y="74"/>
                </a:lnTo>
                <a:lnTo>
                  <a:pt x="182" y="72"/>
                </a:lnTo>
                <a:lnTo>
                  <a:pt x="179" y="69"/>
                </a:lnTo>
                <a:lnTo>
                  <a:pt x="177" y="68"/>
                </a:lnTo>
                <a:lnTo>
                  <a:pt x="175" y="68"/>
                </a:lnTo>
                <a:lnTo>
                  <a:pt x="171" y="67"/>
                </a:lnTo>
                <a:lnTo>
                  <a:pt x="168" y="67"/>
                </a:lnTo>
                <a:lnTo>
                  <a:pt x="163" y="66"/>
                </a:lnTo>
                <a:lnTo>
                  <a:pt x="161" y="66"/>
                </a:lnTo>
                <a:lnTo>
                  <a:pt x="158" y="66"/>
                </a:lnTo>
                <a:lnTo>
                  <a:pt x="154" y="66"/>
                </a:lnTo>
                <a:lnTo>
                  <a:pt x="152" y="66"/>
                </a:lnTo>
                <a:lnTo>
                  <a:pt x="149" y="66"/>
                </a:lnTo>
                <a:lnTo>
                  <a:pt x="146" y="66"/>
                </a:lnTo>
                <a:lnTo>
                  <a:pt x="143" y="66"/>
                </a:lnTo>
                <a:lnTo>
                  <a:pt x="140" y="65"/>
                </a:lnTo>
                <a:lnTo>
                  <a:pt x="137" y="64"/>
                </a:lnTo>
                <a:lnTo>
                  <a:pt x="134" y="64"/>
                </a:lnTo>
                <a:lnTo>
                  <a:pt x="133" y="64"/>
                </a:lnTo>
                <a:lnTo>
                  <a:pt x="129" y="63"/>
                </a:lnTo>
                <a:lnTo>
                  <a:pt x="128" y="63"/>
                </a:lnTo>
                <a:lnTo>
                  <a:pt x="125" y="59"/>
                </a:lnTo>
                <a:lnTo>
                  <a:pt x="122" y="55"/>
                </a:lnTo>
                <a:lnTo>
                  <a:pt x="122" y="52"/>
                </a:lnTo>
                <a:lnTo>
                  <a:pt x="120" y="50"/>
                </a:lnTo>
                <a:lnTo>
                  <a:pt x="119" y="48"/>
                </a:lnTo>
                <a:lnTo>
                  <a:pt x="117" y="43"/>
                </a:lnTo>
                <a:lnTo>
                  <a:pt x="115" y="41"/>
                </a:lnTo>
                <a:lnTo>
                  <a:pt x="112" y="39"/>
                </a:lnTo>
                <a:lnTo>
                  <a:pt x="111" y="37"/>
                </a:lnTo>
                <a:lnTo>
                  <a:pt x="110" y="33"/>
                </a:lnTo>
                <a:lnTo>
                  <a:pt x="109" y="30"/>
                </a:lnTo>
                <a:lnTo>
                  <a:pt x="107" y="26"/>
                </a:lnTo>
                <a:lnTo>
                  <a:pt x="105" y="24"/>
                </a:lnTo>
                <a:lnTo>
                  <a:pt x="105" y="22"/>
                </a:lnTo>
                <a:lnTo>
                  <a:pt x="102" y="19"/>
                </a:lnTo>
                <a:lnTo>
                  <a:pt x="99" y="15"/>
                </a:lnTo>
                <a:lnTo>
                  <a:pt x="97" y="11"/>
                </a:lnTo>
                <a:lnTo>
                  <a:pt x="96" y="8"/>
                </a:lnTo>
                <a:lnTo>
                  <a:pt x="93" y="6"/>
                </a:lnTo>
                <a:lnTo>
                  <a:pt x="91" y="3"/>
                </a:lnTo>
                <a:lnTo>
                  <a:pt x="88" y="0"/>
                </a:lnTo>
                <a:lnTo>
                  <a:pt x="85" y="2"/>
                </a:lnTo>
                <a:lnTo>
                  <a:pt x="84" y="5"/>
                </a:lnTo>
                <a:lnTo>
                  <a:pt x="84" y="7"/>
                </a:lnTo>
                <a:lnTo>
                  <a:pt x="83" y="9"/>
                </a:lnTo>
                <a:lnTo>
                  <a:pt x="81" y="9"/>
                </a:lnTo>
                <a:lnTo>
                  <a:pt x="80" y="9"/>
                </a:lnTo>
                <a:lnTo>
                  <a:pt x="77" y="9"/>
                </a:lnTo>
                <a:lnTo>
                  <a:pt x="73" y="11"/>
                </a:lnTo>
                <a:lnTo>
                  <a:pt x="72" y="13"/>
                </a:lnTo>
                <a:lnTo>
                  <a:pt x="69" y="14"/>
                </a:lnTo>
                <a:lnTo>
                  <a:pt x="68" y="16"/>
                </a:lnTo>
                <a:lnTo>
                  <a:pt x="67" y="20"/>
                </a:lnTo>
                <a:lnTo>
                  <a:pt x="68" y="23"/>
                </a:lnTo>
                <a:lnTo>
                  <a:pt x="71" y="25"/>
                </a:lnTo>
                <a:lnTo>
                  <a:pt x="72" y="26"/>
                </a:lnTo>
                <a:lnTo>
                  <a:pt x="74" y="29"/>
                </a:lnTo>
                <a:lnTo>
                  <a:pt x="75" y="31"/>
                </a:lnTo>
                <a:lnTo>
                  <a:pt x="77" y="32"/>
                </a:lnTo>
                <a:lnTo>
                  <a:pt x="79" y="34"/>
                </a:lnTo>
                <a:lnTo>
                  <a:pt x="81" y="36"/>
                </a:lnTo>
                <a:lnTo>
                  <a:pt x="84" y="38"/>
                </a:lnTo>
                <a:lnTo>
                  <a:pt x="88" y="40"/>
                </a:lnTo>
                <a:lnTo>
                  <a:pt x="89" y="41"/>
                </a:lnTo>
                <a:lnTo>
                  <a:pt x="92" y="43"/>
                </a:lnTo>
                <a:lnTo>
                  <a:pt x="96" y="48"/>
                </a:lnTo>
                <a:lnTo>
                  <a:pt x="99" y="50"/>
                </a:lnTo>
                <a:lnTo>
                  <a:pt x="99" y="52"/>
                </a:lnTo>
                <a:lnTo>
                  <a:pt x="99" y="55"/>
                </a:lnTo>
                <a:lnTo>
                  <a:pt x="99" y="57"/>
                </a:lnTo>
                <a:lnTo>
                  <a:pt x="98" y="59"/>
                </a:lnTo>
                <a:lnTo>
                  <a:pt x="94" y="62"/>
                </a:lnTo>
                <a:lnTo>
                  <a:pt x="92" y="64"/>
                </a:lnTo>
                <a:lnTo>
                  <a:pt x="91" y="66"/>
                </a:lnTo>
                <a:lnTo>
                  <a:pt x="90" y="69"/>
                </a:lnTo>
                <a:lnTo>
                  <a:pt x="89" y="73"/>
                </a:lnTo>
                <a:lnTo>
                  <a:pt x="89" y="75"/>
                </a:lnTo>
                <a:lnTo>
                  <a:pt x="86" y="77"/>
                </a:lnTo>
                <a:lnTo>
                  <a:pt x="86" y="80"/>
                </a:lnTo>
                <a:lnTo>
                  <a:pt x="86" y="82"/>
                </a:lnTo>
                <a:lnTo>
                  <a:pt x="86" y="84"/>
                </a:lnTo>
                <a:lnTo>
                  <a:pt x="86" y="85"/>
                </a:lnTo>
                <a:lnTo>
                  <a:pt x="85" y="88"/>
                </a:lnTo>
                <a:lnTo>
                  <a:pt x="82" y="89"/>
                </a:lnTo>
                <a:lnTo>
                  <a:pt x="80" y="92"/>
                </a:lnTo>
                <a:lnTo>
                  <a:pt x="76" y="92"/>
                </a:lnTo>
                <a:lnTo>
                  <a:pt x="73" y="92"/>
                </a:lnTo>
                <a:lnTo>
                  <a:pt x="71" y="91"/>
                </a:lnTo>
                <a:lnTo>
                  <a:pt x="68" y="90"/>
                </a:lnTo>
                <a:lnTo>
                  <a:pt x="66" y="88"/>
                </a:lnTo>
                <a:lnTo>
                  <a:pt x="63" y="86"/>
                </a:lnTo>
                <a:lnTo>
                  <a:pt x="59" y="85"/>
                </a:lnTo>
                <a:lnTo>
                  <a:pt x="58" y="83"/>
                </a:lnTo>
                <a:lnTo>
                  <a:pt x="57" y="81"/>
                </a:lnTo>
                <a:lnTo>
                  <a:pt x="56" y="79"/>
                </a:lnTo>
                <a:lnTo>
                  <a:pt x="55" y="76"/>
                </a:lnTo>
                <a:lnTo>
                  <a:pt x="54" y="74"/>
                </a:lnTo>
                <a:lnTo>
                  <a:pt x="53" y="72"/>
                </a:lnTo>
                <a:lnTo>
                  <a:pt x="53" y="68"/>
                </a:lnTo>
                <a:lnTo>
                  <a:pt x="50" y="66"/>
                </a:lnTo>
                <a:lnTo>
                  <a:pt x="49" y="64"/>
                </a:lnTo>
                <a:lnTo>
                  <a:pt x="47" y="60"/>
                </a:lnTo>
                <a:lnTo>
                  <a:pt x="46" y="57"/>
                </a:lnTo>
                <a:lnTo>
                  <a:pt x="43" y="55"/>
                </a:lnTo>
                <a:lnTo>
                  <a:pt x="40" y="55"/>
                </a:lnTo>
                <a:lnTo>
                  <a:pt x="39" y="55"/>
                </a:lnTo>
                <a:lnTo>
                  <a:pt x="34" y="57"/>
                </a:lnTo>
                <a:lnTo>
                  <a:pt x="33" y="60"/>
                </a:lnTo>
                <a:lnTo>
                  <a:pt x="33" y="63"/>
                </a:lnTo>
                <a:lnTo>
                  <a:pt x="33" y="66"/>
                </a:lnTo>
                <a:lnTo>
                  <a:pt x="33" y="67"/>
                </a:lnTo>
                <a:lnTo>
                  <a:pt x="33" y="71"/>
                </a:lnTo>
                <a:lnTo>
                  <a:pt x="33" y="73"/>
                </a:lnTo>
                <a:lnTo>
                  <a:pt x="33" y="75"/>
                </a:lnTo>
                <a:lnTo>
                  <a:pt x="33" y="77"/>
                </a:lnTo>
                <a:lnTo>
                  <a:pt x="33" y="81"/>
                </a:lnTo>
                <a:lnTo>
                  <a:pt x="33" y="85"/>
                </a:lnTo>
                <a:lnTo>
                  <a:pt x="32" y="88"/>
                </a:lnTo>
                <a:lnTo>
                  <a:pt x="32" y="90"/>
                </a:lnTo>
                <a:lnTo>
                  <a:pt x="32" y="92"/>
                </a:lnTo>
                <a:lnTo>
                  <a:pt x="32" y="94"/>
                </a:lnTo>
                <a:lnTo>
                  <a:pt x="32" y="97"/>
                </a:lnTo>
                <a:lnTo>
                  <a:pt x="32" y="99"/>
                </a:lnTo>
                <a:lnTo>
                  <a:pt x="32" y="100"/>
                </a:lnTo>
                <a:lnTo>
                  <a:pt x="34" y="105"/>
                </a:lnTo>
                <a:lnTo>
                  <a:pt x="34" y="106"/>
                </a:lnTo>
                <a:lnTo>
                  <a:pt x="36" y="108"/>
                </a:lnTo>
                <a:lnTo>
                  <a:pt x="33" y="114"/>
                </a:lnTo>
                <a:lnTo>
                  <a:pt x="32" y="116"/>
                </a:lnTo>
                <a:lnTo>
                  <a:pt x="30" y="118"/>
                </a:lnTo>
                <a:lnTo>
                  <a:pt x="28" y="119"/>
                </a:lnTo>
                <a:lnTo>
                  <a:pt x="25" y="122"/>
                </a:lnTo>
                <a:lnTo>
                  <a:pt x="22" y="123"/>
                </a:lnTo>
                <a:lnTo>
                  <a:pt x="22" y="125"/>
                </a:lnTo>
                <a:lnTo>
                  <a:pt x="17" y="127"/>
                </a:lnTo>
                <a:lnTo>
                  <a:pt x="16" y="128"/>
                </a:lnTo>
                <a:lnTo>
                  <a:pt x="13" y="129"/>
                </a:lnTo>
                <a:lnTo>
                  <a:pt x="10" y="132"/>
                </a:lnTo>
                <a:lnTo>
                  <a:pt x="6" y="133"/>
                </a:lnTo>
                <a:lnTo>
                  <a:pt x="4" y="136"/>
                </a:lnTo>
                <a:lnTo>
                  <a:pt x="2" y="138"/>
                </a:lnTo>
                <a:lnTo>
                  <a:pt x="0" y="141"/>
                </a:lnTo>
                <a:lnTo>
                  <a:pt x="0" y="143"/>
                </a:lnTo>
                <a:lnTo>
                  <a:pt x="0" y="146"/>
                </a:lnTo>
                <a:lnTo>
                  <a:pt x="0" y="149"/>
                </a:lnTo>
                <a:lnTo>
                  <a:pt x="0" y="152"/>
                </a:lnTo>
                <a:lnTo>
                  <a:pt x="2" y="154"/>
                </a:lnTo>
                <a:lnTo>
                  <a:pt x="4" y="155"/>
                </a:lnTo>
                <a:lnTo>
                  <a:pt x="6" y="159"/>
                </a:lnTo>
                <a:lnTo>
                  <a:pt x="8" y="159"/>
                </a:lnTo>
                <a:lnTo>
                  <a:pt x="11" y="160"/>
                </a:lnTo>
                <a:lnTo>
                  <a:pt x="13" y="160"/>
                </a:lnTo>
                <a:lnTo>
                  <a:pt x="15" y="161"/>
                </a:lnTo>
                <a:lnTo>
                  <a:pt x="17" y="162"/>
                </a:lnTo>
                <a:lnTo>
                  <a:pt x="19" y="165"/>
                </a:lnTo>
                <a:lnTo>
                  <a:pt x="21" y="167"/>
                </a:lnTo>
                <a:lnTo>
                  <a:pt x="22" y="168"/>
                </a:lnTo>
                <a:lnTo>
                  <a:pt x="23" y="171"/>
                </a:lnTo>
                <a:lnTo>
                  <a:pt x="23" y="174"/>
                </a:lnTo>
                <a:lnTo>
                  <a:pt x="23" y="176"/>
                </a:lnTo>
                <a:lnTo>
                  <a:pt x="23" y="177"/>
                </a:lnTo>
                <a:lnTo>
                  <a:pt x="23" y="180"/>
                </a:lnTo>
                <a:lnTo>
                  <a:pt x="23" y="183"/>
                </a:lnTo>
                <a:lnTo>
                  <a:pt x="23" y="184"/>
                </a:lnTo>
                <a:lnTo>
                  <a:pt x="23" y="186"/>
                </a:lnTo>
                <a:lnTo>
                  <a:pt x="24" y="189"/>
                </a:lnTo>
                <a:lnTo>
                  <a:pt x="25" y="193"/>
                </a:lnTo>
                <a:lnTo>
                  <a:pt x="28" y="194"/>
                </a:lnTo>
                <a:lnTo>
                  <a:pt x="31" y="198"/>
                </a:lnTo>
                <a:lnTo>
                  <a:pt x="33" y="200"/>
                </a:lnTo>
                <a:lnTo>
                  <a:pt x="36" y="200"/>
                </a:lnTo>
                <a:lnTo>
                  <a:pt x="39" y="200"/>
                </a:lnTo>
                <a:lnTo>
                  <a:pt x="41" y="198"/>
                </a:lnTo>
                <a:lnTo>
                  <a:pt x="42" y="196"/>
                </a:lnTo>
                <a:lnTo>
                  <a:pt x="43" y="193"/>
                </a:lnTo>
                <a:lnTo>
                  <a:pt x="46" y="193"/>
                </a:lnTo>
                <a:lnTo>
                  <a:pt x="48" y="193"/>
                </a:lnTo>
                <a:lnTo>
                  <a:pt x="50" y="193"/>
                </a:lnTo>
                <a:lnTo>
                  <a:pt x="51" y="193"/>
                </a:lnTo>
                <a:lnTo>
                  <a:pt x="54" y="193"/>
                </a:lnTo>
                <a:lnTo>
                  <a:pt x="56" y="193"/>
                </a:lnTo>
                <a:lnTo>
                  <a:pt x="58" y="195"/>
                </a:lnTo>
                <a:lnTo>
                  <a:pt x="60" y="197"/>
                </a:lnTo>
                <a:lnTo>
                  <a:pt x="62" y="200"/>
                </a:lnTo>
                <a:lnTo>
                  <a:pt x="63" y="202"/>
                </a:lnTo>
                <a:lnTo>
                  <a:pt x="64" y="204"/>
                </a:lnTo>
                <a:lnTo>
                  <a:pt x="65" y="208"/>
                </a:lnTo>
                <a:lnTo>
                  <a:pt x="67" y="210"/>
                </a:lnTo>
                <a:lnTo>
                  <a:pt x="68" y="213"/>
                </a:lnTo>
                <a:lnTo>
                  <a:pt x="69" y="214"/>
                </a:lnTo>
                <a:lnTo>
                  <a:pt x="71" y="217"/>
                </a:lnTo>
                <a:lnTo>
                  <a:pt x="73" y="219"/>
                </a:lnTo>
                <a:lnTo>
                  <a:pt x="75" y="221"/>
                </a:lnTo>
                <a:lnTo>
                  <a:pt x="75" y="223"/>
                </a:lnTo>
                <a:lnTo>
                  <a:pt x="75" y="226"/>
                </a:lnTo>
                <a:lnTo>
                  <a:pt x="75" y="229"/>
                </a:lnTo>
                <a:lnTo>
                  <a:pt x="75" y="230"/>
                </a:lnTo>
                <a:lnTo>
                  <a:pt x="74" y="232"/>
                </a:lnTo>
                <a:lnTo>
                  <a:pt x="74" y="235"/>
                </a:lnTo>
                <a:lnTo>
                  <a:pt x="73" y="238"/>
                </a:lnTo>
                <a:lnTo>
                  <a:pt x="71" y="241"/>
                </a:lnTo>
                <a:lnTo>
                  <a:pt x="69" y="244"/>
                </a:lnTo>
                <a:lnTo>
                  <a:pt x="68" y="245"/>
                </a:lnTo>
                <a:lnTo>
                  <a:pt x="65" y="247"/>
                </a:lnTo>
                <a:lnTo>
                  <a:pt x="64" y="248"/>
                </a:lnTo>
                <a:lnTo>
                  <a:pt x="63" y="248"/>
                </a:lnTo>
                <a:lnTo>
                  <a:pt x="62" y="247"/>
                </a:lnTo>
                <a:lnTo>
                  <a:pt x="59" y="247"/>
                </a:lnTo>
                <a:lnTo>
                  <a:pt x="57" y="248"/>
                </a:lnTo>
                <a:lnTo>
                  <a:pt x="56" y="249"/>
                </a:lnTo>
                <a:lnTo>
                  <a:pt x="54" y="249"/>
                </a:lnTo>
                <a:lnTo>
                  <a:pt x="50" y="252"/>
                </a:lnTo>
                <a:lnTo>
                  <a:pt x="47" y="254"/>
                </a:lnTo>
                <a:lnTo>
                  <a:pt x="45" y="256"/>
                </a:lnTo>
                <a:lnTo>
                  <a:pt x="42" y="258"/>
                </a:lnTo>
                <a:lnTo>
                  <a:pt x="41" y="263"/>
                </a:lnTo>
                <a:lnTo>
                  <a:pt x="40" y="266"/>
                </a:lnTo>
                <a:lnTo>
                  <a:pt x="40" y="269"/>
                </a:lnTo>
                <a:lnTo>
                  <a:pt x="40" y="271"/>
                </a:lnTo>
                <a:lnTo>
                  <a:pt x="39" y="274"/>
                </a:lnTo>
                <a:lnTo>
                  <a:pt x="40" y="275"/>
                </a:lnTo>
                <a:lnTo>
                  <a:pt x="40" y="277"/>
                </a:lnTo>
                <a:lnTo>
                  <a:pt x="40" y="280"/>
                </a:lnTo>
                <a:lnTo>
                  <a:pt x="41" y="282"/>
                </a:lnTo>
                <a:lnTo>
                  <a:pt x="45" y="287"/>
                </a:lnTo>
                <a:lnTo>
                  <a:pt x="47" y="288"/>
                </a:lnTo>
                <a:lnTo>
                  <a:pt x="49" y="290"/>
                </a:lnTo>
                <a:lnTo>
                  <a:pt x="51" y="292"/>
                </a:lnTo>
                <a:lnTo>
                  <a:pt x="55" y="296"/>
                </a:lnTo>
                <a:lnTo>
                  <a:pt x="57" y="297"/>
                </a:lnTo>
                <a:lnTo>
                  <a:pt x="60" y="298"/>
                </a:lnTo>
                <a:lnTo>
                  <a:pt x="64" y="298"/>
                </a:lnTo>
                <a:lnTo>
                  <a:pt x="67" y="298"/>
                </a:lnTo>
                <a:lnTo>
                  <a:pt x="71" y="300"/>
                </a:lnTo>
                <a:lnTo>
                  <a:pt x="74" y="301"/>
                </a:lnTo>
                <a:lnTo>
                  <a:pt x="76" y="303"/>
                </a:lnTo>
                <a:lnTo>
                  <a:pt x="77" y="305"/>
                </a:lnTo>
                <a:lnTo>
                  <a:pt x="79" y="307"/>
                </a:lnTo>
                <a:lnTo>
                  <a:pt x="79" y="309"/>
                </a:lnTo>
                <a:lnTo>
                  <a:pt x="77" y="313"/>
                </a:lnTo>
                <a:lnTo>
                  <a:pt x="76" y="314"/>
                </a:lnTo>
                <a:lnTo>
                  <a:pt x="74" y="317"/>
                </a:lnTo>
                <a:lnTo>
                  <a:pt x="72" y="318"/>
                </a:lnTo>
                <a:lnTo>
                  <a:pt x="69" y="320"/>
                </a:lnTo>
                <a:lnTo>
                  <a:pt x="67" y="324"/>
                </a:lnTo>
                <a:lnTo>
                  <a:pt x="67" y="326"/>
                </a:lnTo>
                <a:lnTo>
                  <a:pt x="66" y="329"/>
                </a:lnTo>
                <a:lnTo>
                  <a:pt x="66" y="331"/>
                </a:lnTo>
                <a:lnTo>
                  <a:pt x="66" y="333"/>
                </a:lnTo>
                <a:lnTo>
                  <a:pt x="66" y="335"/>
                </a:lnTo>
                <a:lnTo>
                  <a:pt x="66" y="338"/>
                </a:lnTo>
                <a:lnTo>
                  <a:pt x="67" y="340"/>
                </a:lnTo>
                <a:lnTo>
                  <a:pt x="68" y="342"/>
                </a:lnTo>
                <a:lnTo>
                  <a:pt x="69" y="344"/>
                </a:lnTo>
                <a:lnTo>
                  <a:pt x="72" y="347"/>
                </a:lnTo>
                <a:lnTo>
                  <a:pt x="74" y="349"/>
                </a:lnTo>
                <a:lnTo>
                  <a:pt x="76" y="352"/>
                </a:lnTo>
                <a:lnTo>
                  <a:pt x="79" y="355"/>
                </a:lnTo>
                <a:lnTo>
                  <a:pt x="80" y="356"/>
                </a:lnTo>
                <a:lnTo>
                  <a:pt x="82" y="358"/>
                </a:lnTo>
                <a:lnTo>
                  <a:pt x="85" y="360"/>
                </a:lnTo>
                <a:lnTo>
                  <a:pt x="86" y="364"/>
                </a:lnTo>
                <a:lnTo>
                  <a:pt x="86" y="367"/>
                </a:lnTo>
                <a:lnTo>
                  <a:pt x="86" y="368"/>
                </a:lnTo>
                <a:lnTo>
                  <a:pt x="86" y="370"/>
                </a:lnTo>
                <a:lnTo>
                  <a:pt x="86" y="373"/>
                </a:lnTo>
                <a:lnTo>
                  <a:pt x="86" y="376"/>
                </a:lnTo>
                <a:lnTo>
                  <a:pt x="86" y="378"/>
                </a:lnTo>
                <a:lnTo>
                  <a:pt x="86" y="381"/>
                </a:lnTo>
                <a:lnTo>
                  <a:pt x="89" y="384"/>
                </a:lnTo>
                <a:lnTo>
                  <a:pt x="90" y="386"/>
                </a:lnTo>
                <a:lnTo>
                  <a:pt x="93" y="389"/>
                </a:lnTo>
                <a:lnTo>
                  <a:pt x="96" y="390"/>
                </a:lnTo>
                <a:lnTo>
                  <a:pt x="98" y="392"/>
                </a:lnTo>
                <a:lnTo>
                  <a:pt x="98" y="395"/>
                </a:lnTo>
                <a:lnTo>
                  <a:pt x="97" y="398"/>
                </a:lnTo>
                <a:lnTo>
                  <a:pt x="97" y="400"/>
                </a:lnTo>
                <a:lnTo>
                  <a:pt x="98" y="402"/>
                </a:lnTo>
                <a:lnTo>
                  <a:pt x="99" y="402"/>
                </a:lnTo>
                <a:lnTo>
                  <a:pt x="100" y="402"/>
                </a:lnTo>
                <a:close/>
              </a:path>
            </a:pathLst>
          </a:custGeom>
          <a:solidFill>
            <a:schemeClr val="accent2">
              <a:lumMod val="20000"/>
              <a:lumOff val="80000"/>
            </a:schemeClr>
          </a:solidFill>
          <a:ln w="3175">
            <a:solidFill>
              <a:srgbClr val="4CBCD0"/>
            </a:solidFill>
            <a:round/>
            <a:headEnd/>
            <a:tailEnd/>
          </a:ln>
        </p:spPr>
        <p:txBody>
          <a:bodyPr/>
          <a:lstStyle/>
          <a:p>
            <a:endParaRPr lang="en-US" sz="1600" dirty="0">
              <a:ea typeface="宋体" pitchFamily="2" charset="-122"/>
            </a:endParaRPr>
          </a:p>
        </p:txBody>
      </p:sp>
      <p:sp>
        <p:nvSpPr>
          <p:cNvPr id="121" name="Freeform 120"/>
          <p:cNvSpPr>
            <a:spLocks/>
          </p:cNvSpPr>
          <p:nvPr/>
        </p:nvSpPr>
        <p:spPr bwMode="auto">
          <a:xfrm>
            <a:off x="4765301" y="4259872"/>
            <a:ext cx="931083" cy="571494"/>
          </a:xfrm>
          <a:custGeom>
            <a:avLst/>
            <a:gdLst>
              <a:gd name="T0" fmla="*/ 98 w 538"/>
              <a:gd name="T1" fmla="*/ 129 h 343"/>
              <a:gd name="T2" fmla="*/ 113 w 538"/>
              <a:gd name="T3" fmla="*/ 143 h 343"/>
              <a:gd name="T4" fmla="*/ 130 w 538"/>
              <a:gd name="T5" fmla="*/ 162 h 343"/>
              <a:gd name="T6" fmla="*/ 125 w 538"/>
              <a:gd name="T7" fmla="*/ 181 h 343"/>
              <a:gd name="T8" fmla="*/ 115 w 538"/>
              <a:gd name="T9" fmla="*/ 193 h 343"/>
              <a:gd name="T10" fmla="*/ 98 w 538"/>
              <a:gd name="T11" fmla="*/ 209 h 343"/>
              <a:gd name="T12" fmla="*/ 79 w 538"/>
              <a:gd name="T13" fmla="*/ 215 h 343"/>
              <a:gd name="T14" fmla="*/ 60 w 538"/>
              <a:gd name="T15" fmla="*/ 215 h 343"/>
              <a:gd name="T16" fmla="*/ 36 w 538"/>
              <a:gd name="T17" fmla="*/ 214 h 343"/>
              <a:gd name="T18" fmla="*/ 17 w 538"/>
              <a:gd name="T19" fmla="*/ 215 h 343"/>
              <a:gd name="T20" fmla="*/ 0 w 538"/>
              <a:gd name="T21" fmla="*/ 220 h 343"/>
              <a:gd name="T22" fmla="*/ 4 w 538"/>
              <a:gd name="T23" fmla="*/ 239 h 343"/>
              <a:gd name="T24" fmla="*/ 4 w 538"/>
              <a:gd name="T25" fmla="*/ 259 h 343"/>
              <a:gd name="T26" fmla="*/ 15 w 538"/>
              <a:gd name="T27" fmla="*/ 282 h 343"/>
              <a:gd name="T28" fmla="*/ 35 w 538"/>
              <a:gd name="T29" fmla="*/ 302 h 343"/>
              <a:gd name="T30" fmla="*/ 51 w 538"/>
              <a:gd name="T31" fmla="*/ 323 h 343"/>
              <a:gd name="T32" fmla="*/ 62 w 538"/>
              <a:gd name="T33" fmla="*/ 338 h 343"/>
              <a:gd name="T34" fmla="*/ 68 w 538"/>
              <a:gd name="T35" fmla="*/ 335 h 343"/>
              <a:gd name="T36" fmla="*/ 84 w 538"/>
              <a:gd name="T37" fmla="*/ 322 h 343"/>
              <a:gd name="T38" fmla="*/ 98 w 538"/>
              <a:gd name="T39" fmla="*/ 300 h 343"/>
              <a:gd name="T40" fmla="*/ 115 w 538"/>
              <a:gd name="T41" fmla="*/ 283 h 343"/>
              <a:gd name="T42" fmla="*/ 136 w 538"/>
              <a:gd name="T43" fmla="*/ 286 h 343"/>
              <a:gd name="T44" fmla="*/ 153 w 538"/>
              <a:gd name="T45" fmla="*/ 275 h 343"/>
              <a:gd name="T46" fmla="*/ 138 w 538"/>
              <a:gd name="T47" fmla="*/ 255 h 343"/>
              <a:gd name="T48" fmla="*/ 158 w 538"/>
              <a:gd name="T49" fmla="*/ 247 h 343"/>
              <a:gd name="T50" fmla="*/ 178 w 538"/>
              <a:gd name="T51" fmla="*/ 255 h 343"/>
              <a:gd name="T52" fmla="*/ 199 w 538"/>
              <a:gd name="T53" fmla="*/ 254 h 343"/>
              <a:gd name="T54" fmla="*/ 219 w 538"/>
              <a:gd name="T55" fmla="*/ 263 h 343"/>
              <a:gd name="T56" fmla="*/ 245 w 538"/>
              <a:gd name="T57" fmla="*/ 276 h 343"/>
              <a:gd name="T58" fmla="*/ 266 w 538"/>
              <a:gd name="T59" fmla="*/ 291 h 343"/>
              <a:gd name="T60" fmla="*/ 288 w 538"/>
              <a:gd name="T61" fmla="*/ 296 h 343"/>
              <a:gd name="T62" fmla="*/ 304 w 538"/>
              <a:gd name="T63" fmla="*/ 287 h 343"/>
              <a:gd name="T64" fmla="*/ 318 w 538"/>
              <a:gd name="T65" fmla="*/ 281 h 343"/>
              <a:gd name="T66" fmla="*/ 333 w 538"/>
              <a:gd name="T67" fmla="*/ 290 h 343"/>
              <a:gd name="T68" fmla="*/ 348 w 538"/>
              <a:gd name="T69" fmla="*/ 302 h 343"/>
              <a:gd name="T70" fmla="*/ 362 w 538"/>
              <a:gd name="T71" fmla="*/ 307 h 343"/>
              <a:gd name="T72" fmla="*/ 376 w 538"/>
              <a:gd name="T73" fmla="*/ 319 h 343"/>
              <a:gd name="T74" fmla="*/ 379 w 538"/>
              <a:gd name="T75" fmla="*/ 324 h 343"/>
              <a:gd name="T76" fmla="*/ 391 w 538"/>
              <a:gd name="T77" fmla="*/ 329 h 343"/>
              <a:gd name="T78" fmla="*/ 418 w 538"/>
              <a:gd name="T79" fmla="*/ 306 h 343"/>
              <a:gd name="T80" fmla="*/ 454 w 538"/>
              <a:gd name="T81" fmla="*/ 293 h 343"/>
              <a:gd name="T82" fmla="*/ 485 w 538"/>
              <a:gd name="T83" fmla="*/ 278 h 343"/>
              <a:gd name="T84" fmla="*/ 505 w 538"/>
              <a:gd name="T85" fmla="*/ 258 h 343"/>
              <a:gd name="T86" fmla="*/ 522 w 538"/>
              <a:gd name="T87" fmla="*/ 252 h 343"/>
              <a:gd name="T88" fmla="*/ 538 w 538"/>
              <a:gd name="T89" fmla="*/ 248 h 343"/>
              <a:gd name="T90" fmla="*/ 526 w 538"/>
              <a:gd name="T91" fmla="*/ 216 h 343"/>
              <a:gd name="T92" fmla="*/ 507 w 538"/>
              <a:gd name="T93" fmla="*/ 186 h 343"/>
              <a:gd name="T94" fmla="*/ 519 w 538"/>
              <a:gd name="T95" fmla="*/ 155 h 343"/>
              <a:gd name="T96" fmla="*/ 487 w 538"/>
              <a:gd name="T97" fmla="*/ 134 h 343"/>
              <a:gd name="T98" fmla="*/ 464 w 538"/>
              <a:gd name="T99" fmla="*/ 116 h 343"/>
              <a:gd name="T100" fmla="*/ 428 w 538"/>
              <a:gd name="T101" fmla="*/ 110 h 343"/>
              <a:gd name="T102" fmla="*/ 383 w 538"/>
              <a:gd name="T103" fmla="*/ 100 h 343"/>
              <a:gd name="T104" fmla="*/ 352 w 538"/>
              <a:gd name="T105" fmla="*/ 68 h 343"/>
              <a:gd name="T106" fmla="*/ 310 w 538"/>
              <a:gd name="T107" fmla="*/ 54 h 343"/>
              <a:gd name="T108" fmla="*/ 264 w 538"/>
              <a:gd name="T109" fmla="*/ 55 h 343"/>
              <a:gd name="T110" fmla="*/ 221 w 538"/>
              <a:gd name="T111" fmla="*/ 43 h 343"/>
              <a:gd name="T112" fmla="*/ 189 w 538"/>
              <a:gd name="T113" fmla="*/ 24 h 343"/>
              <a:gd name="T114" fmla="*/ 159 w 538"/>
              <a:gd name="T115" fmla="*/ 7 h 343"/>
              <a:gd name="T116" fmla="*/ 116 w 538"/>
              <a:gd name="T117" fmla="*/ 0 h 343"/>
              <a:gd name="T118" fmla="*/ 78 w 538"/>
              <a:gd name="T119" fmla="*/ 7 h 343"/>
              <a:gd name="T120" fmla="*/ 111 w 538"/>
              <a:gd name="T121" fmla="*/ 41 h 343"/>
              <a:gd name="T122" fmla="*/ 79 w 538"/>
              <a:gd name="T123" fmla="*/ 65 h 343"/>
              <a:gd name="T124" fmla="*/ 77 w 538"/>
              <a:gd name="T125" fmla="*/ 109 h 3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8"/>
              <a:gd name="T190" fmla="*/ 0 h 343"/>
              <a:gd name="T191" fmla="*/ 538 w 538"/>
              <a:gd name="T192" fmla="*/ 343 h 3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8" h="343">
                <a:moveTo>
                  <a:pt x="78" y="113"/>
                </a:moveTo>
                <a:lnTo>
                  <a:pt x="81" y="115"/>
                </a:lnTo>
                <a:lnTo>
                  <a:pt x="83" y="116"/>
                </a:lnTo>
                <a:lnTo>
                  <a:pt x="85" y="116"/>
                </a:lnTo>
                <a:lnTo>
                  <a:pt x="86" y="117"/>
                </a:lnTo>
                <a:lnTo>
                  <a:pt x="87" y="118"/>
                </a:lnTo>
                <a:lnTo>
                  <a:pt x="90" y="119"/>
                </a:lnTo>
                <a:lnTo>
                  <a:pt x="91" y="120"/>
                </a:lnTo>
                <a:lnTo>
                  <a:pt x="92" y="123"/>
                </a:lnTo>
                <a:lnTo>
                  <a:pt x="92" y="124"/>
                </a:lnTo>
                <a:lnTo>
                  <a:pt x="94" y="125"/>
                </a:lnTo>
                <a:lnTo>
                  <a:pt x="95" y="128"/>
                </a:lnTo>
                <a:lnTo>
                  <a:pt x="98" y="129"/>
                </a:lnTo>
                <a:lnTo>
                  <a:pt x="99" y="130"/>
                </a:lnTo>
                <a:lnTo>
                  <a:pt x="100" y="133"/>
                </a:lnTo>
                <a:lnTo>
                  <a:pt x="102" y="134"/>
                </a:lnTo>
                <a:lnTo>
                  <a:pt x="104" y="136"/>
                </a:lnTo>
                <a:lnTo>
                  <a:pt x="105" y="137"/>
                </a:lnTo>
                <a:lnTo>
                  <a:pt x="107" y="137"/>
                </a:lnTo>
                <a:lnTo>
                  <a:pt x="108" y="138"/>
                </a:lnTo>
                <a:lnTo>
                  <a:pt x="109" y="140"/>
                </a:lnTo>
                <a:lnTo>
                  <a:pt x="110" y="141"/>
                </a:lnTo>
                <a:lnTo>
                  <a:pt x="112" y="141"/>
                </a:lnTo>
                <a:lnTo>
                  <a:pt x="113" y="143"/>
                </a:lnTo>
                <a:lnTo>
                  <a:pt x="115" y="144"/>
                </a:lnTo>
                <a:lnTo>
                  <a:pt x="116" y="145"/>
                </a:lnTo>
                <a:lnTo>
                  <a:pt x="118" y="146"/>
                </a:lnTo>
                <a:lnTo>
                  <a:pt x="120" y="147"/>
                </a:lnTo>
                <a:lnTo>
                  <a:pt x="121" y="150"/>
                </a:lnTo>
                <a:lnTo>
                  <a:pt x="121" y="152"/>
                </a:lnTo>
                <a:lnTo>
                  <a:pt x="122" y="153"/>
                </a:lnTo>
                <a:lnTo>
                  <a:pt x="124" y="154"/>
                </a:lnTo>
                <a:lnTo>
                  <a:pt x="125" y="157"/>
                </a:lnTo>
                <a:lnTo>
                  <a:pt x="127" y="158"/>
                </a:lnTo>
                <a:lnTo>
                  <a:pt x="128" y="159"/>
                </a:lnTo>
                <a:lnTo>
                  <a:pt x="129" y="160"/>
                </a:lnTo>
                <a:lnTo>
                  <a:pt x="130" y="162"/>
                </a:lnTo>
                <a:lnTo>
                  <a:pt x="132" y="164"/>
                </a:lnTo>
                <a:lnTo>
                  <a:pt x="132" y="167"/>
                </a:lnTo>
                <a:lnTo>
                  <a:pt x="132" y="168"/>
                </a:lnTo>
                <a:lnTo>
                  <a:pt x="132" y="169"/>
                </a:lnTo>
                <a:lnTo>
                  <a:pt x="132" y="171"/>
                </a:lnTo>
                <a:lnTo>
                  <a:pt x="129" y="173"/>
                </a:lnTo>
                <a:lnTo>
                  <a:pt x="128" y="175"/>
                </a:lnTo>
                <a:lnTo>
                  <a:pt x="127" y="177"/>
                </a:lnTo>
                <a:lnTo>
                  <a:pt x="126" y="179"/>
                </a:lnTo>
                <a:lnTo>
                  <a:pt x="126" y="180"/>
                </a:lnTo>
                <a:lnTo>
                  <a:pt x="125" y="181"/>
                </a:lnTo>
                <a:lnTo>
                  <a:pt x="122" y="183"/>
                </a:lnTo>
                <a:lnTo>
                  <a:pt x="121" y="184"/>
                </a:lnTo>
                <a:lnTo>
                  <a:pt x="120" y="185"/>
                </a:lnTo>
                <a:lnTo>
                  <a:pt x="119" y="186"/>
                </a:lnTo>
                <a:lnTo>
                  <a:pt x="118" y="188"/>
                </a:lnTo>
                <a:lnTo>
                  <a:pt x="118" y="189"/>
                </a:lnTo>
                <a:lnTo>
                  <a:pt x="117" y="190"/>
                </a:lnTo>
                <a:lnTo>
                  <a:pt x="116" y="192"/>
                </a:lnTo>
                <a:lnTo>
                  <a:pt x="115" y="193"/>
                </a:lnTo>
                <a:lnTo>
                  <a:pt x="112" y="193"/>
                </a:lnTo>
                <a:lnTo>
                  <a:pt x="110" y="194"/>
                </a:lnTo>
                <a:lnTo>
                  <a:pt x="109" y="195"/>
                </a:lnTo>
                <a:lnTo>
                  <a:pt x="109" y="197"/>
                </a:lnTo>
                <a:lnTo>
                  <a:pt x="109" y="200"/>
                </a:lnTo>
                <a:lnTo>
                  <a:pt x="108" y="201"/>
                </a:lnTo>
                <a:lnTo>
                  <a:pt x="105" y="202"/>
                </a:lnTo>
                <a:lnTo>
                  <a:pt x="103" y="203"/>
                </a:lnTo>
                <a:lnTo>
                  <a:pt x="103" y="204"/>
                </a:lnTo>
                <a:lnTo>
                  <a:pt x="101" y="205"/>
                </a:lnTo>
                <a:lnTo>
                  <a:pt x="99" y="206"/>
                </a:lnTo>
                <a:lnTo>
                  <a:pt x="98" y="209"/>
                </a:lnTo>
                <a:lnTo>
                  <a:pt x="96" y="209"/>
                </a:lnTo>
                <a:lnTo>
                  <a:pt x="94" y="210"/>
                </a:lnTo>
                <a:lnTo>
                  <a:pt x="94" y="212"/>
                </a:lnTo>
                <a:lnTo>
                  <a:pt x="92" y="212"/>
                </a:lnTo>
                <a:lnTo>
                  <a:pt x="91" y="213"/>
                </a:lnTo>
                <a:lnTo>
                  <a:pt x="90" y="214"/>
                </a:lnTo>
                <a:lnTo>
                  <a:pt x="87" y="215"/>
                </a:lnTo>
                <a:lnTo>
                  <a:pt x="85" y="216"/>
                </a:lnTo>
                <a:lnTo>
                  <a:pt x="82" y="216"/>
                </a:lnTo>
                <a:lnTo>
                  <a:pt x="81" y="216"/>
                </a:lnTo>
                <a:lnTo>
                  <a:pt x="79" y="215"/>
                </a:lnTo>
                <a:lnTo>
                  <a:pt x="77" y="215"/>
                </a:lnTo>
                <a:lnTo>
                  <a:pt x="75" y="215"/>
                </a:lnTo>
                <a:lnTo>
                  <a:pt x="74" y="215"/>
                </a:lnTo>
                <a:lnTo>
                  <a:pt x="73" y="215"/>
                </a:lnTo>
                <a:lnTo>
                  <a:pt x="69" y="215"/>
                </a:lnTo>
                <a:lnTo>
                  <a:pt x="67" y="215"/>
                </a:lnTo>
                <a:lnTo>
                  <a:pt x="65" y="215"/>
                </a:lnTo>
                <a:lnTo>
                  <a:pt x="64" y="216"/>
                </a:lnTo>
                <a:lnTo>
                  <a:pt x="60" y="215"/>
                </a:lnTo>
                <a:lnTo>
                  <a:pt x="57" y="214"/>
                </a:lnTo>
                <a:lnTo>
                  <a:pt x="56" y="214"/>
                </a:lnTo>
                <a:lnTo>
                  <a:pt x="53" y="214"/>
                </a:lnTo>
                <a:lnTo>
                  <a:pt x="49" y="214"/>
                </a:lnTo>
                <a:lnTo>
                  <a:pt x="47" y="214"/>
                </a:lnTo>
                <a:lnTo>
                  <a:pt x="45" y="214"/>
                </a:lnTo>
                <a:lnTo>
                  <a:pt x="43" y="214"/>
                </a:lnTo>
                <a:lnTo>
                  <a:pt x="41" y="214"/>
                </a:lnTo>
                <a:lnTo>
                  <a:pt x="40" y="214"/>
                </a:lnTo>
                <a:lnTo>
                  <a:pt x="39" y="214"/>
                </a:lnTo>
                <a:lnTo>
                  <a:pt x="36" y="214"/>
                </a:lnTo>
                <a:lnTo>
                  <a:pt x="34" y="214"/>
                </a:lnTo>
                <a:lnTo>
                  <a:pt x="32" y="214"/>
                </a:lnTo>
                <a:lnTo>
                  <a:pt x="30" y="215"/>
                </a:lnTo>
                <a:lnTo>
                  <a:pt x="27" y="215"/>
                </a:lnTo>
                <a:lnTo>
                  <a:pt x="25" y="215"/>
                </a:lnTo>
                <a:lnTo>
                  <a:pt x="23" y="215"/>
                </a:lnTo>
                <a:lnTo>
                  <a:pt x="21" y="215"/>
                </a:lnTo>
                <a:lnTo>
                  <a:pt x="17" y="215"/>
                </a:lnTo>
                <a:lnTo>
                  <a:pt x="15" y="215"/>
                </a:lnTo>
                <a:lnTo>
                  <a:pt x="13" y="215"/>
                </a:lnTo>
                <a:lnTo>
                  <a:pt x="12" y="215"/>
                </a:lnTo>
                <a:lnTo>
                  <a:pt x="10" y="215"/>
                </a:lnTo>
                <a:lnTo>
                  <a:pt x="7" y="215"/>
                </a:lnTo>
                <a:lnTo>
                  <a:pt x="5" y="214"/>
                </a:lnTo>
                <a:lnTo>
                  <a:pt x="4" y="214"/>
                </a:lnTo>
                <a:lnTo>
                  <a:pt x="2" y="215"/>
                </a:lnTo>
                <a:lnTo>
                  <a:pt x="1" y="216"/>
                </a:lnTo>
                <a:lnTo>
                  <a:pt x="0" y="218"/>
                </a:lnTo>
                <a:lnTo>
                  <a:pt x="0" y="220"/>
                </a:lnTo>
                <a:lnTo>
                  <a:pt x="1" y="221"/>
                </a:lnTo>
                <a:lnTo>
                  <a:pt x="2" y="222"/>
                </a:lnTo>
                <a:lnTo>
                  <a:pt x="2" y="224"/>
                </a:lnTo>
                <a:lnTo>
                  <a:pt x="4" y="227"/>
                </a:lnTo>
                <a:lnTo>
                  <a:pt x="4" y="229"/>
                </a:lnTo>
                <a:lnTo>
                  <a:pt x="4" y="230"/>
                </a:lnTo>
                <a:lnTo>
                  <a:pt x="4" y="232"/>
                </a:lnTo>
                <a:lnTo>
                  <a:pt x="4" y="236"/>
                </a:lnTo>
                <a:lnTo>
                  <a:pt x="4" y="238"/>
                </a:lnTo>
                <a:lnTo>
                  <a:pt x="4" y="239"/>
                </a:lnTo>
                <a:lnTo>
                  <a:pt x="4" y="241"/>
                </a:lnTo>
                <a:lnTo>
                  <a:pt x="4" y="243"/>
                </a:lnTo>
                <a:lnTo>
                  <a:pt x="4" y="245"/>
                </a:lnTo>
                <a:lnTo>
                  <a:pt x="4" y="246"/>
                </a:lnTo>
                <a:lnTo>
                  <a:pt x="5" y="248"/>
                </a:lnTo>
                <a:lnTo>
                  <a:pt x="5" y="250"/>
                </a:lnTo>
                <a:lnTo>
                  <a:pt x="5" y="252"/>
                </a:lnTo>
                <a:lnTo>
                  <a:pt x="4" y="253"/>
                </a:lnTo>
                <a:lnTo>
                  <a:pt x="4" y="255"/>
                </a:lnTo>
                <a:lnTo>
                  <a:pt x="4" y="256"/>
                </a:lnTo>
                <a:lnTo>
                  <a:pt x="4" y="258"/>
                </a:lnTo>
                <a:lnTo>
                  <a:pt x="4" y="259"/>
                </a:lnTo>
                <a:lnTo>
                  <a:pt x="4" y="261"/>
                </a:lnTo>
                <a:lnTo>
                  <a:pt x="5" y="264"/>
                </a:lnTo>
                <a:lnTo>
                  <a:pt x="5" y="266"/>
                </a:lnTo>
                <a:lnTo>
                  <a:pt x="6" y="269"/>
                </a:lnTo>
                <a:lnTo>
                  <a:pt x="7" y="270"/>
                </a:lnTo>
                <a:lnTo>
                  <a:pt x="7" y="271"/>
                </a:lnTo>
                <a:lnTo>
                  <a:pt x="8" y="272"/>
                </a:lnTo>
                <a:lnTo>
                  <a:pt x="9" y="275"/>
                </a:lnTo>
                <a:lnTo>
                  <a:pt x="9" y="278"/>
                </a:lnTo>
                <a:lnTo>
                  <a:pt x="10" y="279"/>
                </a:lnTo>
                <a:lnTo>
                  <a:pt x="12" y="280"/>
                </a:lnTo>
                <a:lnTo>
                  <a:pt x="13" y="282"/>
                </a:lnTo>
                <a:lnTo>
                  <a:pt x="15" y="282"/>
                </a:lnTo>
                <a:lnTo>
                  <a:pt x="16" y="284"/>
                </a:lnTo>
                <a:lnTo>
                  <a:pt x="18" y="286"/>
                </a:lnTo>
                <a:lnTo>
                  <a:pt x="19" y="287"/>
                </a:lnTo>
                <a:lnTo>
                  <a:pt x="22" y="289"/>
                </a:lnTo>
                <a:lnTo>
                  <a:pt x="24" y="291"/>
                </a:lnTo>
                <a:lnTo>
                  <a:pt x="25" y="292"/>
                </a:lnTo>
                <a:lnTo>
                  <a:pt x="26" y="292"/>
                </a:lnTo>
                <a:lnTo>
                  <a:pt x="29" y="293"/>
                </a:lnTo>
                <a:lnTo>
                  <a:pt x="30" y="295"/>
                </a:lnTo>
                <a:lnTo>
                  <a:pt x="31" y="297"/>
                </a:lnTo>
                <a:lnTo>
                  <a:pt x="33" y="299"/>
                </a:lnTo>
                <a:lnTo>
                  <a:pt x="34" y="301"/>
                </a:lnTo>
                <a:lnTo>
                  <a:pt x="35" y="302"/>
                </a:lnTo>
                <a:lnTo>
                  <a:pt x="35" y="305"/>
                </a:lnTo>
                <a:lnTo>
                  <a:pt x="36" y="307"/>
                </a:lnTo>
                <a:lnTo>
                  <a:pt x="38" y="308"/>
                </a:lnTo>
                <a:lnTo>
                  <a:pt x="40" y="309"/>
                </a:lnTo>
                <a:lnTo>
                  <a:pt x="41" y="312"/>
                </a:lnTo>
                <a:lnTo>
                  <a:pt x="42" y="312"/>
                </a:lnTo>
                <a:lnTo>
                  <a:pt x="44" y="314"/>
                </a:lnTo>
                <a:lnTo>
                  <a:pt x="47" y="315"/>
                </a:lnTo>
                <a:lnTo>
                  <a:pt x="48" y="316"/>
                </a:lnTo>
                <a:lnTo>
                  <a:pt x="49" y="317"/>
                </a:lnTo>
                <a:lnTo>
                  <a:pt x="50" y="318"/>
                </a:lnTo>
                <a:lnTo>
                  <a:pt x="50" y="321"/>
                </a:lnTo>
                <a:lnTo>
                  <a:pt x="51" y="323"/>
                </a:lnTo>
                <a:lnTo>
                  <a:pt x="51" y="324"/>
                </a:lnTo>
                <a:lnTo>
                  <a:pt x="53" y="326"/>
                </a:lnTo>
                <a:lnTo>
                  <a:pt x="55" y="327"/>
                </a:lnTo>
                <a:lnTo>
                  <a:pt x="56" y="329"/>
                </a:lnTo>
                <a:lnTo>
                  <a:pt x="57" y="331"/>
                </a:lnTo>
                <a:lnTo>
                  <a:pt x="59" y="333"/>
                </a:lnTo>
                <a:lnTo>
                  <a:pt x="60" y="334"/>
                </a:lnTo>
                <a:lnTo>
                  <a:pt x="61" y="336"/>
                </a:lnTo>
                <a:lnTo>
                  <a:pt x="62" y="338"/>
                </a:lnTo>
                <a:lnTo>
                  <a:pt x="62" y="339"/>
                </a:lnTo>
                <a:lnTo>
                  <a:pt x="65" y="340"/>
                </a:lnTo>
                <a:lnTo>
                  <a:pt x="66" y="342"/>
                </a:lnTo>
                <a:lnTo>
                  <a:pt x="67" y="343"/>
                </a:lnTo>
                <a:lnTo>
                  <a:pt x="67" y="342"/>
                </a:lnTo>
                <a:lnTo>
                  <a:pt x="67" y="339"/>
                </a:lnTo>
                <a:lnTo>
                  <a:pt x="67" y="336"/>
                </a:lnTo>
                <a:lnTo>
                  <a:pt x="68" y="335"/>
                </a:lnTo>
                <a:lnTo>
                  <a:pt x="68" y="333"/>
                </a:lnTo>
                <a:lnTo>
                  <a:pt x="68" y="332"/>
                </a:lnTo>
                <a:lnTo>
                  <a:pt x="70" y="330"/>
                </a:lnTo>
                <a:lnTo>
                  <a:pt x="72" y="329"/>
                </a:lnTo>
                <a:lnTo>
                  <a:pt x="73" y="327"/>
                </a:lnTo>
                <a:lnTo>
                  <a:pt x="75" y="327"/>
                </a:lnTo>
                <a:lnTo>
                  <a:pt x="77" y="327"/>
                </a:lnTo>
                <a:lnTo>
                  <a:pt x="79" y="327"/>
                </a:lnTo>
                <a:lnTo>
                  <a:pt x="81" y="326"/>
                </a:lnTo>
                <a:lnTo>
                  <a:pt x="82" y="325"/>
                </a:lnTo>
                <a:lnTo>
                  <a:pt x="83" y="324"/>
                </a:lnTo>
                <a:lnTo>
                  <a:pt x="83" y="323"/>
                </a:lnTo>
                <a:lnTo>
                  <a:pt x="84" y="322"/>
                </a:lnTo>
                <a:lnTo>
                  <a:pt x="85" y="319"/>
                </a:lnTo>
                <a:lnTo>
                  <a:pt x="85" y="318"/>
                </a:lnTo>
                <a:lnTo>
                  <a:pt x="85" y="317"/>
                </a:lnTo>
                <a:lnTo>
                  <a:pt x="85" y="315"/>
                </a:lnTo>
                <a:lnTo>
                  <a:pt x="85" y="314"/>
                </a:lnTo>
                <a:lnTo>
                  <a:pt x="86" y="312"/>
                </a:lnTo>
                <a:lnTo>
                  <a:pt x="87" y="310"/>
                </a:lnTo>
                <a:lnTo>
                  <a:pt x="90" y="308"/>
                </a:lnTo>
                <a:lnTo>
                  <a:pt x="91" y="307"/>
                </a:lnTo>
                <a:lnTo>
                  <a:pt x="93" y="306"/>
                </a:lnTo>
                <a:lnTo>
                  <a:pt x="95" y="304"/>
                </a:lnTo>
                <a:lnTo>
                  <a:pt x="96" y="302"/>
                </a:lnTo>
                <a:lnTo>
                  <a:pt x="98" y="300"/>
                </a:lnTo>
                <a:lnTo>
                  <a:pt x="99" y="298"/>
                </a:lnTo>
                <a:lnTo>
                  <a:pt x="100" y="297"/>
                </a:lnTo>
                <a:lnTo>
                  <a:pt x="101" y="295"/>
                </a:lnTo>
                <a:lnTo>
                  <a:pt x="102" y="293"/>
                </a:lnTo>
                <a:lnTo>
                  <a:pt x="103" y="292"/>
                </a:lnTo>
                <a:lnTo>
                  <a:pt x="103" y="290"/>
                </a:lnTo>
                <a:lnTo>
                  <a:pt x="105" y="290"/>
                </a:lnTo>
                <a:lnTo>
                  <a:pt x="108" y="288"/>
                </a:lnTo>
                <a:lnTo>
                  <a:pt x="109" y="287"/>
                </a:lnTo>
                <a:lnTo>
                  <a:pt x="110" y="286"/>
                </a:lnTo>
                <a:lnTo>
                  <a:pt x="111" y="284"/>
                </a:lnTo>
                <a:lnTo>
                  <a:pt x="112" y="284"/>
                </a:lnTo>
                <a:lnTo>
                  <a:pt x="115" y="283"/>
                </a:lnTo>
                <a:lnTo>
                  <a:pt x="117" y="283"/>
                </a:lnTo>
                <a:lnTo>
                  <a:pt x="119" y="284"/>
                </a:lnTo>
                <a:lnTo>
                  <a:pt x="120" y="284"/>
                </a:lnTo>
                <a:lnTo>
                  <a:pt x="124" y="286"/>
                </a:lnTo>
                <a:lnTo>
                  <a:pt x="125" y="286"/>
                </a:lnTo>
                <a:lnTo>
                  <a:pt x="126" y="286"/>
                </a:lnTo>
                <a:lnTo>
                  <a:pt x="128" y="286"/>
                </a:lnTo>
                <a:lnTo>
                  <a:pt x="133" y="287"/>
                </a:lnTo>
                <a:lnTo>
                  <a:pt x="134" y="286"/>
                </a:lnTo>
                <a:lnTo>
                  <a:pt x="136" y="286"/>
                </a:lnTo>
                <a:lnTo>
                  <a:pt x="137" y="286"/>
                </a:lnTo>
                <a:lnTo>
                  <a:pt x="139" y="286"/>
                </a:lnTo>
                <a:lnTo>
                  <a:pt x="142" y="284"/>
                </a:lnTo>
                <a:lnTo>
                  <a:pt x="143" y="282"/>
                </a:lnTo>
                <a:lnTo>
                  <a:pt x="144" y="282"/>
                </a:lnTo>
                <a:lnTo>
                  <a:pt x="146" y="282"/>
                </a:lnTo>
                <a:lnTo>
                  <a:pt x="147" y="282"/>
                </a:lnTo>
                <a:lnTo>
                  <a:pt x="150" y="282"/>
                </a:lnTo>
                <a:lnTo>
                  <a:pt x="151" y="281"/>
                </a:lnTo>
                <a:lnTo>
                  <a:pt x="152" y="279"/>
                </a:lnTo>
                <a:lnTo>
                  <a:pt x="153" y="276"/>
                </a:lnTo>
                <a:lnTo>
                  <a:pt x="153" y="275"/>
                </a:lnTo>
                <a:lnTo>
                  <a:pt x="153" y="274"/>
                </a:lnTo>
                <a:lnTo>
                  <a:pt x="152" y="272"/>
                </a:lnTo>
                <a:lnTo>
                  <a:pt x="152" y="271"/>
                </a:lnTo>
                <a:lnTo>
                  <a:pt x="151" y="269"/>
                </a:lnTo>
                <a:lnTo>
                  <a:pt x="148" y="269"/>
                </a:lnTo>
                <a:lnTo>
                  <a:pt x="146" y="266"/>
                </a:lnTo>
                <a:lnTo>
                  <a:pt x="144" y="264"/>
                </a:lnTo>
                <a:lnTo>
                  <a:pt x="142" y="263"/>
                </a:lnTo>
                <a:lnTo>
                  <a:pt x="139" y="261"/>
                </a:lnTo>
                <a:lnTo>
                  <a:pt x="139" y="259"/>
                </a:lnTo>
                <a:lnTo>
                  <a:pt x="138" y="257"/>
                </a:lnTo>
                <a:lnTo>
                  <a:pt x="138" y="256"/>
                </a:lnTo>
                <a:lnTo>
                  <a:pt x="138" y="255"/>
                </a:lnTo>
                <a:lnTo>
                  <a:pt x="138" y="253"/>
                </a:lnTo>
                <a:lnTo>
                  <a:pt x="139" y="252"/>
                </a:lnTo>
                <a:lnTo>
                  <a:pt x="141" y="250"/>
                </a:lnTo>
                <a:lnTo>
                  <a:pt x="143" y="249"/>
                </a:lnTo>
                <a:lnTo>
                  <a:pt x="143" y="248"/>
                </a:lnTo>
                <a:lnTo>
                  <a:pt x="145" y="247"/>
                </a:lnTo>
                <a:lnTo>
                  <a:pt x="146" y="247"/>
                </a:lnTo>
                <a:lnTo>
                  <a:pt x="148" y="247"/>
                </a:lnTo>
                <a:lnTo>
                  <a:pt x="151" y="247"/>
                </a:lnTo>
                <a:lnTo>
                  <a:pt x="152" y="247"/>
                </a:lnTo>
                <a:lnTo>
                  <a:pt x="154" y="247"/>
                </a:lnTo>
                <a:lnTo>
                  <a:pt x="156" y="247"/>
                </a:lnTo>
                <a:lnTo>
                  <a:pt x="158" y="247"/>
                </a:lnTo>
                <a:lnTo>
                  <a:pt x="160" y="246"/>
                </a:lnTo>
                <a:lnTo>
                  <a:pt x="161" y="247"/>
                </a:lnTo>
                <a:lnTo>
                  <a:pt x="162" y="247"/>
                </a:lnTo>
                <a:lnTo>
                  <a:pt x="164" y="247"/>
                </a:lnTo>
                <a:lnTo>
                  <a:pt x="167" y="247"/>
                </a:lnTo>
                <a:lnTo>
                  <a:pt x="169" y="247"/>
                </a:lnTo>
                <a:lnTo>
                  <a:pt x="170" y="247"/>
                </a:lnTo>
                <a:lnTo>
                  <a:pt x="171" y="248"/>
                </a:lnTo>
                <a:lnTo>
                  <a:pt x="172" y="250"/>
                </a:lnTo>
                <a:lnTo>
                  <a:pt x="175" y="252"/>
                </a:lnTo>
                <a:lnTo>
                  <a:pt x="176" y="253"/>
                </a:lnTo>
                <a:lnTo>
                  <a:pt x="176" y="255"/>
                </a:lnTo>
                <a:lnTo>
                  <a:pt x="178" y="255"/>
                </a:lnTo>
                <a:lnTo>
                  <a:pt x="180" y="255"/>
                </a:lnTo>
                <a:lnTo>
                  <a:pt x="181" y="255"/>
                </a:lnTo>
                <a:lnTo>
                  <a:pt x="182" y="255"/>
                </a:lnTo>
                <a:lnTo>
                  <a:pt x="184" y="255"/>
                </a:lnTo>
                <a:lnTo>
                  <a:pt x="186" y="254"/>
                </a:lnTo>
                <a:lnTo>
                  <a:pt x="188" y="254"/>
                </a:lnTo>
                <a:lnTo>
                  <a:pt x="190" y="253"/>
                </a:lnTo>
                <a:lnTo>
                  <a:pt x="193" y="253"/>
                </a:lnTo>
                <a:lnTo>
                  <a:pt x="194" y="253"/>
                </a:lnTo>
                <a:lnTo>
                  <a:pt x="195" y="253"/>
                </a:lnTo>
                <a:lnTo>
                  <a:pt x="196" y="253"/>
                </a:lnTo>
                <a:lnTo>
                  <a:pt x="198" y="253"/>
                </a:lnTo>
                <a:lnTo>
                  <a:pt x="199" y="254"/>
                </a:lnTo>
                <a:lnTo>
                  <a:pt x="202" y="254"/>
                </a:lnTo>
                <a:lnTo>
                  <a:pt x="204" y="254"/>
                </a:lnTo>
                <a:lnTo>
                  <a:pt x="205" y="254"/>
                </a:lnTo>
                <a:lnTo>
                  <a:pt x="207" y="255"/>
                </a:lnTo>
                <a:lnTo>
                  <a:pt x="210" y="256"/>
                </a:lnTo>
                <a:lnTo>
                  <a:pt x="212" y="258"/>
                </a:lnTo>
                <a:lnTo>
                  <a:pt x="215" y="258"/>
                </a:lnTo>
                <a:lnTo>
                  <a:pt x="216" y="261"/>
                </a:lnTo>
                <a:lnTo>
                  <a:pt x="219" y="263"/>
                </a:lnTo>
                <a:lnTo>
                  <a:pt x="220" y="264"/>
                </a:lnTo>
                <a:lnTo>
                  <a:pt x="221" y="264"/>
                </a:lnTo>
                <a:lnTo>
                  <a:pt x="224" y="266"/>
                </a:lnTo>
                <a:lnTo>
                  <a:pt x="225" y="266"/>
                </a:lnTo>
                <a:lnTo>
                  <a:pt x="228" y="269"/>
                </a:lnTo>
                <a:lnTo>
                  <a:pt x="230" y="271"/>
                </a:lnTo>
                <a:lnTo>
                  <a:pt x="232" y="272"/>
                </a:lnTo>
                <a:lnTo>
                  <a:pt x="237" y="274"/>
                </a:lnTo>
                <a:lnTo>
                  <a:pt x="239" y="274"/>
                </a:lnTo>
                <a:lnTo>
                  <a:pt x="240" y="274"/>
                </a:lnTo>
                <a:lnTo>
                  <a:pt x="242" y="275"/>
                </a:lnTo>
                <a:lnTo>
                  <a:pt x="245" y="276"/>
                </a:lnTo>
                <a:lnTo>
                  <a:pt x="247" y="278"/>
                </a:lnTo>
                <a:lnTo>
                  <a:pt x="248" y="279"/>
                </a:lnTo>
                <a:lnTo>
                  <a:pt x="249" y="280"/>
                </a:lnTo>
                <a:lnTo>
                  <a:pt x="251" y="281"/>
                </a:lnTo>
                <a:lnTo>
                  <a:pt x="254" y="282"/>
                </a:lnTo>
                <a:lnTo>
                  <a:pt x="255" y="282"/>
                </a:lnTo>
                <a:lnTo>
                  <a:pt x="258" y="284"/>
                </a:lnTo>
                <a:lnTo>
                  <a:pt x="259" y="287"/>
                </a:lnTo>
                <a:lnTo>
                  <a:pt x="262" y="289"/>
                </a:lnTo>
                <a:lnTo>
                  <a:pt x="264" y="290"/>
                </a:lnTo>
                <a:lnTo>
                  <a:pt x="265" y="291"/>
                </a:lnTo>
                <a:lnTo>
                  <a:pt x="266" y="291"/>
                </a:lnTo>
                <a:lnTo>
                  <a:pt x="268" y="292"/>
                </a:lnTo>
                <a:lnTo>
                  <a:pt x="270" y="293"/>
                </a:lnTo>
                <a:lnTo>
                  <a:pt x="272" y="295"/>
                </a:lnTo>
                <a:lnTo>
                  <a:pt x="273" y="295"/>
                </a:lnTo>
                <a:lnTo>
                  <a:pt x="275" y="295"/>
                </a:lnTo>
                <a:lnTo>
                  <a:pt x="277" y="295"/>
                </a:lnTo>
                <a:lnTo>
                  <a:pt x="279" y="295"/>
                </a:lnTo>
                <a:lnTo>
                  <a:pt x="280" y="295"/>
                </a:lnTo>
                <a:lnTo>
                  <a:pt x="282" y="295"/>
                </a:lnTo>
                <a:lnTo>
                  <a:pt x="284" y="295"/>
                </a:lnTo>
                <a:lnTo>
                  <a:pt x="287" y="295"/>
                </a:lnTo>
                <a:lnTo>
                  <a:pt x="288" y="296"/>
                </a:lnTo>
                <a:lnTo>
                  <a:pt x="290" y="296"/>
                </a:lnTo>
                <a:lnTo>
                  <a:pt x="291" y="296"/>
                </a:lnTo>
                <a:lnTo>
                  <a:pt x="293" y="296"/>
                </a:lnTo>
                <a:lnTo>
                  <a:pt x="294" y="296"/>
                </a:lnTo>
                <a:lnTo>
                  <a:pt x="297" y="296"/>
                </a:lnTo>
                <a:lnTo>
                  <a:pt x="298" y="296"/>
                </a:lnTo>
                <a:lnTo>
                  <a:pt x="299" y="296"/>
                </a:lnTo>
                <a:lnTo>
                  <a:pt x="301" y="295"/>
                </a:lnTo>
                <a:lnTo>
                  <a:pt x="301" y="293"/>
                </a:lnTo>
                <a:lnTo>
                  <a:pt x="301" y="291"/>
                </a:lnTo>
                <a:lnTo>
                  <a:pt x="301" y="290"/>
                </a:lnTo>
                <a:lnTo>
                  <a:pt x="302" y="289"/>
                </a:lnTo>
                <a:lnTo>
                  <a:pt x="304" y="287"/>
                </a:lnTo>
                <a:lnTo>
                  <a:pt x="304" y="286"/>
                </a:lnTo>
                <a:lnTo>
                  <a:pt x="305" y="283"/>
                </a:lnTo>
                <a:lnTo>
                  <a:pt x="306" y="282"/>
                </a:lnTo>
                <a:lnTo>
                  <a:pt x="307" y="282"/>
                </a:lnTo>
                <a:lnTo>
                  <a:pt x="308" y="281"/>
                </a:lnTo>
                <a:lnTo>
                  <a:pt x="309" y="281"/>
                </a:lnTo>
                <a:lnTo>
                  <a:pt x="310" y="281"/>
                </a:lnTo>
                <a:lnTo>
                  <a:pt x="311" y="281"/>
                </a:lnTo>
                <a:lnTo>
                  <a:pt x="313" y="281"/>
                </a:lnTo>
                <a:lnTo>
                  <a:pt x="314" y="281"/>
                </a:lnTo>
                <a:lnTo>
                  <a:pt x="315" y="281"/>
                </a:lnTo>
                <a:lnTo>
                  <a:pt x="316" y="281"/>
                </a:lnTo>
                <a:lnTo>
                  <a:pt x="318" y="281"/>
                </a:lnTo>
                <a:lnTo>
                  <a:pt x="319" y="281"/>
                </a:lnTo>
                <a:lnTo>
                  <a:pt x="320" y="281"/>
                </a:lnTo>
                <a:lnTo>
                  <a:pt x="322" y="281"/>
                </a:lnTo>
                <a:lnTo>
                  <a:pt x="323" y="281"/>
                </a:lnTo>
                <a:lnTo>
                  <a:pt x="324" y="282"/>
                </a:lnTo>
                <a:lnTo>
                  <a:pt x="325" y="283"/>
                </a:lnTo>
                <a:lnTo>
                  <a:pt x="326" y="284"/>
                </a:lnTo>
                <a:lnTo>
                  <a:pt x="328" y="286"/>
                </a:lnTo>
                <a:lnTo>
                  <a:pt x="330" y="287"/>
                </a:lnTo>
                <a:lnTo>
                  <a:pt x="331" y="288"/>
                </a:lnTo>
                <a:lnTo>
                  <a:pt x="331" y="289"/>
                </a:lnTo>
                <a:lnTo>
                  <a:pt x="332" y="289"/>
                </a:lnTo>
                <a:lnTo>
                  <a:pt x="333" y="290"/>
                </a:lnTo>
                <a:lnTo>
                  <a:pt x="334" y="291"/>
                </a:lnTo>
                <a:lnTo>
                  <a:pt x="335" y="292"/>
                </a:lnTo>
                <a:lnTo>
                  <a:pt x="336" y="293"/>
                </a:lnTo>
                <a:lnTo>
                  <a:pt x="337" y="295"/>
                </a:lnTo>
                <a:lnTo>
                  <a:pt x="339" y="296"/>
                </a:lnTo>
                <a:lnTo>
                  <a:pt x="339" y="297"/>
                </a:lnTo>
                <a:lnTo>
                  <a:pt x="341" y="297"/>
                </a:lnTo>
                <a:lnTo>
                  <a:pt x="342" y="298"/>
                </a:lnTo>
                <a:lnTo>
                  <a:pt x="343" y="299"/>
                </a:lnTo>
                <a:lnTo>
                  <a:pt x="344" y="299"/>
                </a:lnTo>
                <a:lnTo>
                  <a:pt x="345" y="300"/>
                </a:lnTo>
                <a:lnTo>
                  <a:pt x="347" y="301"/>
                </a:lnTo>
                <a:lnTo>
                  <a:pt x="348" y="302"/>
                </a:lnTo>
                <a:lnTo>
                  <a:pt x="348" y="304"/>
                </a:lnTo>
                <a:lnTo>
                  <a:pt x="349" y="304"/>
                </a:lnTo>
                <a:lnTo>
                  <a:pt x="350" y="304"/>
                </a:lnTo>
                <a:lnTo>
                  <a:pt x="351" y="305"/>
                </a:lnTo>
                <a:lnTo>
                  <a:pt x="352" y="305"/>
                </a:lnTo>
                <a:lnTo>
                  <a:pt x="353" y="306"/>
                </a:lnTo>
                <a:lnTo>
                  <a:pt x="356" y="306"/>
                </a:lnTo>
                <a:lnTo>
                  <a:pt x="358" y="306"/>
                </a:lnTo>
                <a:lnTo>
                  <a:pt x="359" y="306"/>
                </a:lnTo>
                <a:lnTo>
                  <a:pt x="361" y="307"/>
                </a:lnTo>
                <a:lnTo>
                  <a:pt x="362" y="307"/>
                </a:lnTo>
                <a:lnTo>
                  <a:pt x="364" y="307"/>
                </a:lnTo>
                <a:lnTo>
                  <a:pt x="365" y="308"/>
                </a:lnTo>
                <a:lnTo>
                  <a:pt x="366" y="309"/>
                </a:lnTo>
                <a:lnTo>
                  <a:pt x="367" y="310"/>
                </a:lnTo>
                <a:lnTo>
                  <a:pt x="368" y="312"/>
                </a:lnTo>
                <a:lnTo>
                  <a:pt x="369" y="314"/>
                </a:lnTo>
                <a:lnTo>
                  <a:pt x="370" y="314"/>
                </a:lnTo>
                <a:lnTo>
                  <a:pt x="371" y="315"/>
                </a:lnTo>
                <a:lnTo>
                  <a:pt x="374" y="316"/>
                </a:lnTo>
                <a:lnTo>
                  <a:pt x="375" y="317"/>
                </a:lnTo>
                <a:lnTo>
                  <a:pt x="376" y="318"/>
                </a:lnTo>
                <a:lnTo>
                  <a:pt x="376" y="319"/>
                </a:lnTo>
                <a:lnTo>
                  <a:pt x="377" y="321"/>
                </a:lnTo>
                <a:lnTo>
                  <a:pt x="377" y="322"/>
                </a:lnTo>
                <a:lnTo>
                  <a:pt x="378" y="323"/>
                </a:lnTo>
                <a:lnTo>
                  <a:pt x="379" y="323"/>
                </a:lnTo>
                <a:lnTo>
                  <a:pt x="380" y="324"/>
                </a:lnTo>
                <a:lnTo>
                  <a:pt x="379" y="324"/>
                </a:lnTo>
                <a:lnTo>
                  <a:pt x="380" y="324"/>
                </a:lnTo>
                <a:lnTo>
                  <a:pt x="383" y="326"/>
                </a:lnTo>
                <a:lnTo>
                  <a:pt x="384" y="326"/>
                </a:lnTo>
                <a:lnTo>
                  <a:pt x="386" y="327"/>
                </a:lnTo>
                <a:lnTo>
                  <a:pt x="388" y="327"/>
                </a:lnTo>
                <a:lnTo>
                  <a:pt x="390" y="327"/>
                </a:lnTo>
                <a:lnTo>
                  <a:pt x="391" y="329"/>
                </a:lnTo>
                <a:lnTo>
                  <a:pt x="392" y="329"/>
                </a:lnTo>
                <a:lnTo>
                  <a:pt x="393" y="329"/>
                </a:lnTo>
                <a:lnTo>
                  <a:pt x="394" y="330"/>
                </a:lnTo>
                <a:lnTo>
                  <a:pt x="396" y="325"/>
                </a:lnTo>
                <a:lnTo>
                  <a:pt x="396" y="323"/>
                </a:lnTo>
                <a:lnTo>
                  <a:pt x="400" y="319"/>
                </a:lnTo>
                <a:lnTo>
                  <a:pt x="401" y="318"/>
                </a:lnTo>
                <a:lnTo>
                  <a:pt x="404" y="316"/>
                </a:lnTo>
                <a:lnTo>
                  <a:pt x="405" y="314"/>
                </a:lnTo>
                <a:lnTo>
                  <a:pt x="407" y="309"/>
                </a:lnTo>
                <a:lnTo>
                  <a:pt x="411" y="308"/>
                </a:lnTo>
                <a:lnTo>
                  <a:pt x="413" y="306"/>
                </a:lnTo>
                <a:lnTo>
                  <a:pt x="418" y="306"/>
                </a:lnTo>
                <a:lnTo>
                  <a:pt x="420" y="306"/>
                </a:lnTo>
                <a:lnTo>
                  <a:pt x="423" y="306"/>
                </a:lnTo>
                <a:lnTo>
                  <a:pt x="427" y="306"/>
                </a:lnTo>
                <a:lnTo>
                  <a:pt x="430" y="306"/>
                </a:lnTo>
                <a:lnTo>
                  <a:pt x="434" y="306"/>
                </a:lnTo>
                <a:lnTo>
                  <a:pt x="435" y="306"/>
                </a:lnTo>
                <a:lnTo>
                  <a:pt x="439" y="306"/>
                </a:lnTo>
                <a:lnTo>
                  <a:pt x="442" y="306"/>
                </a:lnTo>
                <a:lnTo>
                  <a:pt x="444" y="304"/>
                </a:lnTo>
                <a:lnTo>
                  <a:pt x="445" y="301"/>
                </a:lnTo>
                <a:lnTo>
                  <a:pt x="448" y="299"/>
                </a:lnTo>
                <a:lnTo>
                  <a:pt x="451" y="297"/>
                </a:lnTo>
                <a:lnTo>
                  <a:pt x="454" y="293"/>
                </a:lnTo>
                <a:lnTo>
                  <a:pt x="455" y="291"/>
                </a:lnTo>
                <a:lnTo>
                  <a:pt x="457" y="290"/>
                </a:lnTo>
                <a:lnTo>
                  <a:pt x="460" y="288"/>
                </a:lnTo>
                <a:lnTo>
                  <a:pt x="463" y="287"/>
                </a:lnTo>
                <a:lnTo>
                  <a:pt x="466" y="286"/>
                </a:lnTo>
                <a:lnTo>
                  <a:pt x="469" y="283"/>
                </a:lnTo>
                <a:lnTo>
                  <a:pt x="471" y="283"/>
                </a:lnTo>
                <a:lnTo>
                  <a:pt x="474" y="282"/>
                </a:lnTo>
                <a:lnTo>
                  <a:pt x="477" y="282"/>
                </a:lnTo>
                <a:lnTo>
                  <a:pt x="478" y="280"/>
                </a:lnTo>
                <a:lnTo>
                  <a:pt x="479" y="280"/>
                </a:lnTo>
                <a:lnTo>
                  <a:pt x="482" y="278"/>
                </a:lnTo>
                <a:lnTo>
                  <a:pt x="485" y="278"/>
                </a:lnTo>
                <a:lnTo>
                  <a:pt x="486" y="275"/>
                </a:lnTo>
                <a:lnTo>
                  <a:pt x="487" y="274"/>
                </a:lnTo>
                <a:lnTo>
                  <a:pt x="489" y="273"/>
                </a:lnTo>
                <a:lnTo>
                  <a:pt x="491" y="272"/>
                </a:lnTo>
                <a:lnTo>
                  <a:pt x="493" y="271"/>
                </a:lnTo>
                <a:lnTo>
                  <a:pt x="495" y="269"/>
                </a:lnTo>
                <a:lnTo>
                  <a:pt x="496" y="266"/>
                </a:lnTo>
                <a:lnTo>
                  <a:pt x="496" y="265"/>
                </a:lnTo>
                <a:lnTo>
                  <a:pt x="498" y="264"/>
                </a:lnTo>
                <a:lnTo>
                  <a:pt x="500" y="262"/>
                </a:lnTo>
                <a:lnTo>
                  <a:pt x="502" y="261"/>
                </a:lnTo>
                <a:lnTo>
                  <a:pt x="503" y="259"/>
                </a:lnTo>
                <a:lnTo>
                  <a:pt x="505" y="258"/>
                </a:lnTo>
                <a:lnTo>
                  <a:pt x="506" y="257"/>
                </a:lnTo>
                <a:lnTo>
                  <a:pt x="508" y="256"/>
                </a:lnTo>
                <a:lnTo>
                  <a:pt x="509" y="255"/>
                </a:lnTo>
                <a:lnTo>
                  <a:pt x="511" y="254"/>
                </a:lnTo>
                <a:lnTo>
                  <a:pt x="513" y="253"/>
                </a:lnTo>
                <a:lnTo>
                  <a:pt x="515" y="253"/>
                </a:lnTo>
                <a:lnTo>
                  <a:pt x="517" y="253"/>
                </a:lnTo>
                <a:lnTo>
                  <a:pt x="520" y="253"/>
                </a:lnTo>
                <a:lnTo>
                  <a:pt x="521" y="252"/>
                </a:lnTo>
                <a:lnTo>
                  <a:pt x="522" y="252"/>
                </a:lnTo>
                <a:lnTo>
                  <a:pt x="524" y="250"/>
                </a:lnTo>
                <a:lnTo>
                  <a:pt x="525" y="250"/>
                </a:lnTo>
                <a:lnTo>
                  <a:pt x="528" y="250"/>
                </a:lnTo>
                <a:lnTo>
                  <a:pt x="529" y="250"/>
                </a:lnTo>
                <a:lnTo>
                  <a:pt x="531" y="250"/>
                </a:lnTo>
                <a:lnTo>
                  <a:pt x="532" y="249"/>
                </a:lnTo>
                <a:lnTo>
                  <a:pt x="534" y="249"/>
                </a:lnTo>
                <a:lnTo>
                  <a:pt x="536" y="248"/>
                </a:lnTo>
                <a:lnTo>
                  <a:pt x="537" y="248"/>
                </a:lnTo>
                <a:lnTo>
                  <a:pt x="538" y="248"/>
                </a:lnTo>
                <a:lnTo>
                  <a:pt x="537" y="246"/>
                </a:lnTo>
                <a:lnTo>
                  <a:pt x="537" y="244"/>
                </a:lnTo>
                <a:lnTo>
                  <a:pt x="538" y="241"/>
                </a:lnTo>
                <a:lnTo>
                  <a:pt x="538" y="238"/>
                </a:lnTo>
                <a:lnTo>
                  <a:pt x="536" y="236"/>
                </a:lnTo>
                <a:lnTo>
                  <a:pt x="533" y="235"/>
                </a:lnTo>
                <a:lnTo>
                  <a:pt x="530" y="232"/>
                </a:lnTo>
                <a:lnTo>
                  <a:pt x="529" y="230"/>
                </a:lnTo>
                <a:lnTo>
                  <a:pt x="526" y="227"/>
                </a:lnTo>
                <a:lnTo>
                  <a:pt x="526" y="224"/>
                </a:lnTo>
                <a:lnTo>
                  <a:pt x="526" y="222"/>
                </a:lnTo>
                <a:lnTo>
                  <a:pt x="526" y="219"/>
                </a:lnTo>
                <a:lnTo>
                  <a:pt x="526" y="216"/>
                </a:lnTo>
                <a:lnTo>
                  <a:pt x="526" y="214"/>
                </a:lnTo>
                <a:lnTo>
                  <a:pt x="526" y="213"/>
                </a:lnTo>
                <a:lnTo>
                  <a:pt x="526" y="210"/>
                </a:lnTo>
                <a:lnTo>
                  <a:pt x="525" y="206"/>
                </a:lnTo>
                <a:lnTo>
                  <a:pt x="522" y="204"/>
                </a:lnTo>
                <a:lnTo>
                  <a:pt x="520" y="202"/>
                </a:lnTo>
                <a:lnTo>
                  <a:pt x="519" y="201"/>
                </a:lnTo>
                <a:lnTo>
                  <a:pt x="516" y="198"/>
                </a:lnTo>
                <a:lnTo>
                  <a:pt x="514" y="195"/>
                </a:lnTo>
                <a:lnTo>
                  <a:pt x="512" y="193"/>
                </a:lnTo>
                <a:lnTo>
                  <a:pt x="509" y="190"/>
                </a:lnTo>
                <a:lnTo>
                  <a:pt x="508" y="188"/>
                </a:lnTo>
                <a:lnTo>
                  <a:pt x="507" y="186"/>
                </a:lnTo>
                <a:lnTo>
                  <a:pt x="506" y="184"/>
                </a:lnTo>
                <a:lnTo>
                  <a:pt x="506" y="181"/>
                </a:lnTo>
                <a:lnTo>
                  <a:pt x="506" y="179"/>
                </a:lnTo>
                <a:lnTo>
                  <a:pt x="506" y="177"/>
                </a:lnTo>
                <a:lnTo>
                  <a:pt x="506" y="175"/>
                </a:lnTo>
                <a:lnTo>
                  <a:pt x="507" y="172"/>
                </a:lnTo>
                <a:lnTo>
                  <a:pt x="507" y="170"/>
                </a:lnTo>
                <a:lnTo>
                  <a:pt x="509" y="166"/>
                </a:lnTo>
                <a:lnTo>
                  <a:pt x="512" y="164"/>
                </a:lnTo>
                <a:lnTo>
                  <a:pt x="514" y="163"/>
                </a:lnTo>
                <a:lnTo>
                  <a:pt x="516" y="160"/>
                </a:lnTo>
                <a:lnTo>
                  <a:pt x="517" y="159"/>
                </a:lnTo>
                <a:lnTo>
                  <a:pt x="519" y="155"/>
                </a:lnTo>
                <a:lnTo>
                  <a:pt x="519" y="153"/>
                </a:lnTo>
                <a:lnTo>
                  <a:pt x="517" y="151"/>
                </a:lnTo>
                <a:lnTo>
                  <a:pt x="516" y="149"/>
                </a:lnTo>
                <a:lnTo>
                  <a:pt x="514" y="147"/>
                </a:lnTo>
                <a:lnTo>
                  <a:pt x="511" y="146"/>
                </a:lnTo>
                <a:lnTo>
                  <a:pt x="507" y="144"/>
                </a:lnTo>
                <a:lnTo>
                  <a:pt x="504" y="144"/>
                </a:lnTo>
                <a:lnTo>
                  <a:pt x="500" y="144"/>
                </a:lnTo>
                <a:lnTo>
                  <a:pt x="497" y="143"/>
                </a:lnTo>
                <a:lnTo>
                  <a:pt x="495" y="142"/>
                </a:lnTo>
                <a:lnTo>
                  <a:pt x="491" y="138"/>
                </a:lnTo>
                <a:lnTo>
                  <a:pt x="489" y="136"/>
                </a:lnTo>
                <a:lnTo>
                  <a:pt x="487" y="134"/>
                </a:lnTo>
                <a:lnTo>
                  <a:pt x="485" y="133"/>
                </a:lnTo>
                <a:lnTo>
                  <a:pt x="481" y="128"/>
                </a:lnTo>
                <a:lnTo>
                  <a:pt x="480" y="126"/>
                </a:lnTo>
                <a:lnTo>
                  <a:pt x="480" y="123"/>
                </a:lnTo>
                <a:lnTo>
                  <a:pt x="480" y="121"/>
                </a:lnTo>
                <a:lnTo>
                  <a:pt x="479" y="120"/>
                </a:lnTo>
                <a:lnTo>
                  <a:pt x="480" y="117"/>
                </a:lnTo>
                <a:lnTo>
                  <a:pt x="476" y="116"/>
                </a:lnTo>
                <a:lnTo>
                  <a:pt x="473" y="116"/>
                </a:lnTo>
                <a:lnTo>
                  <a:pt x="471" y="116"/>
                </a:lnTo>
                <a:lnTo>
                  <a:pt x="466" y="116"/>
                </a:lnTo>
                <a:lnTo>
                  <a:pt x="464" y="116"/>
                </a:lnTo>
                <a:lnTo>
                  <a:pt x="461" y="116"/>
                </a:lnTo>
                <a:lnTo>
                  <a:pt x="457" y="116"/>
                </a:lnTo>
                <a:lnTo>
                  <a:pt x="454" y="116"/>
                </a:lnTo>
                <a:lnTo>
                  <a:pt x="452" y="116"/>
                </a:lnTo>
                <a:lnTo>
                  <a:pt x="448" y="116"/>
                </a:lnTo>
                <a:lnTo>
                  <a:pt x="445" y="116"/>
                </a:lnTo>
                <a:lnTo>
                  <a:pt x="442" y="116"/>
                </a:lnTo>
                <a:lnTo>
                  <a:pt x="437" y="115"/>
                </a:lnTo>
                <a:lnTo>
                  <a:pt x="434" y="115"/>
                </a:lnTo>
                <a:lnTo>
                  <a:pt x="433" y="115"/>
                </a:lnTo>
                <a:lnTo>
                  <a:pt x="428" y="110"/>
                </a:lnTo>
                <a:lnTo>
                  <a:pt x="427" y="109"/>
                </a:lnTo>
                <a:lnTo>
                  <a:pt x="423" y="107"/>
                </a:lnTo>
                <a:lnTo>
                  <a:pt x="420" y="103"/>
                </a:lnTo>
                <a:lnTo>
                  <a:pt x="414" y="100"/>
                </a:lnTo>
                <a:lnTo>
                  <a:pt x="412" y="100"/>
                </a:lnTo>
                <a:lnTo>
                  <a:pt x="409" y="100"/>
                </a:lnTo>
                <a:lnTo>
                  <a:pt x="404" y="100"/>
                </a:lnTo>
                <a:lnTo>
                  <a:pt x="401" y="100"/>
                </a:lnTo>
                <a:lnTo>
                  <a:pt x="397" y="100"/>
                </a:lnTo>
                <a:lnTo>
                  <a:pt x="393" y="100"/>
                </a:lnTo>
                <a:lnTo>
                  <a:pt x="390" y="100"/>
                </a:lnTo>
                <a:lnTo>
                  <a:pt x="385" y="100"/>
                </a:lnTo>
                <a:lnTo>
                  <a:pt x="383" y="100"/>
                </a:lnTo>
                <a:lnTo>
                  <a:pt x="379" y="100"/>
                </a:lnTo>
                <a:lnTo>
                  <a:pt x="376" y="99"/>
                </a:lnTo>
                <a:lnTo>
                  <a:pt x="373" y="98"/>
                </a:lnTo>
                <a:lnTo>
                  <a:pt x="370" y="95"/>
                </a:lnTo>
                <a:lnTo>
                  <a:pt x="369" y="93"/>
                </a:lnTo>
                <a:lnTo>
                  <a:pt x="368" y="89"/>
                </a:lnTo>
                <a:lnTo>
                  <a:pt x="365" y="87"/>
                </a:lnTo>
                <a:lnTo>
                  <a:pt x="364" y="83"/>
                </a:lnTo>
                <a:lnTo>
                  <a:pt x="362" y="80"/>
                </a:lnTo>
                <a:lnTo>
                  <a:pt x="358" y="75"/>
                </a:lnTo>
                <a:lnTo>
                  <a:pt x="357" y="73"/>
                </a:lnTo>
                <a:lnTo>
                  <a:pt x="352" y="68"/>
                </a:lnTo>
                <a:lnTo>
                  <a:pt x="350" y="67"/>
                </a:lnTo>
                <a:lnTo>
                  <a:pt x="347" y="64"/>
                </a:lnTo>
                <a:lnTo>
                  <a:pt x="341" y="58"/>
                </a:lnTo>
                <a:lnTo>
                  <a:pt x="337" y="57"/>
                </a:lnTo>
                <a:lnTo>
                  <a:pt x="333" y="56"/>
                </a:lnTo>
                <a:lnTo>
                  <a:pt x="330" y="56"/>
                </a:lnTo>
                <a:lnTo>
                  <a:pt x="327" y="56"/>
                </a:lnTo>
                <a:lnTo>
                  <a:pt x="325" y="55"/>
                </a:lnTo>
                <a:lnTo>
                  <a:pt x="319" y="54"/>
                </a:lnTo>
                <a:lnTo>
                  <a:pt x="315" y="54"/>
                </a:lnTo>
                <a:lnTo>
                  <a:pt x="310" y="54"/>
                </a:lnTo>
                <a:lnTo>
                  <a:pt x="308" y="54"/>
                </a:lnTo>
                <a:lnTo>
                  <a:pt x="306" y="54"/>
                </a:lnTo>
                <a:lnTo>
                  <a:pt x="302" y="54"/>
                </a:lnTo>
                <a:lnTo>
                  <a:pt x="298" y="54"/>
                </a:lnTo>
                <a:lnTo>
                  <a:pt x="296" y="55"/>
                </a:lnTo>
                <a:lnTo>
                  <a:pt x="291" y="56"/>
                </a:lnTo>
                <a:lnTo>
                  <a:pt x="288" y="56"/>
                </a:lnTo>
                <a:lnTo>
                  <a:pt x="283" y="56"/>
                </a:lnTo>
                <a:lnTo>
                  <a:pt x="280" y="56"/>
                </a:lnTo>
                <a:lnTo>
                  <a:pt x="276" y="55"/>
                </a:lnTo>
                <a:lnTo>
                  <a:pt x="272" y="55"/>
                </a:lnTo>
                <a:lnTo>
                  <a:pt x="267" y="55"/>
                </a:lnTo>
                <a:lnTo>
                  <a:pt x="264" y="55"/>
                </a:lnTo>
                <a:lnTo>
                  <a:pt x="261" y="54"/>
                </a:lnTo>
                <a:lnTo>
                  <a:pt x="256" y="54"/>
                </a:lnTo>
                <a:lnTo>
                  <a:pt x="253" y="54"/>
                </a:lnTo>
                <a:lnTo>
                  <a:pt x="250" y="54"/>
                </a:lnTo>
                <a:lnTo>
                  <a:pt x="248" y="54"/>
                </a:lnTo>
                <a:lnTo>
                  <a:pt x="245" y="52"/>
                </a:lnTo>
                <a:lnTo>
                  <a:pt x="237" y="51"/>
                </a:lnTo>
                <a:lnTo>
                  <a:pt x="231" y="49"/>
                </a:lnTo>
                <a:lnTo>
                  <a:pt x="229" y="47"/>
                </a:lnTo>
                <a:lnTo>
                  <a:pt x="228" y="44"/>
                </a:lnTo>
                <a:lnTo>
                  <a:pt x="224" y="43"/>
                </a:lnTo>
                <a:lnTo>
                  <a:pt x="221" y="43"/>
                </a:lnTo>
                <a:lnTo>
                  <a:pt x="215" y="39"/>
                </a:lnTo>
                <a:lnTo>
                  <a:pt x="214" y="38"/>
                </a:lnTo>
                <a:lnTo>
                  <a:pt x="213" y="38"/>
                </a:lnTo>
                <a:lnTo>
                  <a:pt x="212" y="39"/>
                </a:lnTo>
                <a:lnTo>
                  <a:pt x="210" y="38"/>
                </a:lnTo>
                <a:lnTo>
                  <a:pt x="206" y="38"/>
                </a:lnTo>
                <a:lnTo>
                  <a:pt x="201" y="33"/>
                </a:lnTo>
                <a:lnTo>
                  <a:pt x="196" y="32"/>
                </a:lnTo>
                <a:lnTo>
                  <a:pt x="191" y="27"/>
                </a:lnTo>
                <a:lnTo>
                  <a:pt x="189" y="24"/>
                </a:lnTo>
                <a:lnTo>
                  <a:pt x="188" y="22"/>
                </a:lnTo>
                <a:lnTo>
                  <a:pt x="186" y="18"/>
                </a:lnTo>
                <a:lnTo>
                  <a:pt x="182" y="14"/>
                </a:lnTo>
                <a:lnTo>
                  <a:pt x="178" y="11"/>
                </a:lnTo>
                <a:lnTo>
                  <a:pt x="173" y="7"/>
                </a:lnTo>
                <a:lnTo>
                  <a:pt x="171" y="7"/>
                </a:lnTo>
                <a:lnTo>
                  <a:pt x="164" y="7"/>
                </a:lnTo>
                <a:lnTo>
                  <a:pt x="162" y="7"/>
                </a:lnTo>
                <a:lnTo>
                  <a:pt x="159" y="7"/>
                </a:lnTo>
                <a:lnTo>
                  <a:pt x="154" y="5"/>
                </a:lnTo>
                <a:lnTo>
                  <a:pt x="153" y="4"/>
                </a:lnTo>
                <a:lnTo>
                  <a:pt x="150" y="3"/>
                </a:lnTo>
                <a:lnTo>
                  <a:pt x="147" y="1"/>
                </a:lnTo>
                <a:lnTo>
                  <a:pt x="144" y="1"/>
                </a:lnTo>
                <a:lnTo>
                  <a:pt x="139" y="1"/>
                </a:lnTo>
                <a:lnTo>
                  <a:pt x="136" y="0"/>
                </a:lnTo>
                <a:lnTo>
                  <a:pt x="132" y="0"/>
                </a:lnTo>
                <a:lnTo>
                  <a:pt x="129" y="0"/>
                </a:lnTo>
                <a:lnTo>
                  <a:pt x="126" y="0"/>
                </a:lnTo>
                <a:lnTo>
                  <a:pt x="121" y="0"/>
                </a:lnTo>
                <a:lnTo>
                  <a:pt x="119" y="0"/>
                </a:lnTo>
                <a:lnTo>
                  <a:pt x="116" y="0"/>
                </a:lnTo>
                <a:lnTo>
                  <a:pt x="111" y="0"/>
                </a:lnTo>
                <a:lnTo>
                  <a:pt x="109" y="0"/>
                </a:lnTo>
                <a:lnTo>
                  <a:pt x="104" y="0"/>
                </a:lnTo>
                <a:lnTo>
                  <a:pt x="100" y="0"/>
                </a:lnTo>
                <a:lnTo>
                  <a:pt x="96" y="0"/>
                </a:lnTo>
                <a:lnTo>
                  <a:pt x="92" y="0"/>
                </a:lnTo>
                <a:lnTo>
                  <a:pt x="89" y="0"/>
                </a:lnTo>
                <a:lnTo>
                  <a:pt x="83" y="1"/>
                </a:lnTo>
                <a:lnTo>
                  <a:pt x="81" y="4"/>
                </a:lnTo>
                <a:lnTo>
                  <a:pt x="78" y="5"/>
                </a:lnTo>
                <a:lnTo>
                  <a:pt x="78" y="7"/>
                </a:lnTo>
                <a:lnTo>
                  <a:pt x="79" y="9"/>
                </a:lnTo>
                <a:lnTo>
                  <a:pt x="82" y="13"/>
                </a:lnTo>
                <a:lnTo>
                  <a:pt x="84" y="15"/>
                </a:lnTo>
                <a:lnTo>
                  <a:pt x="90" y="18"/>
                </a:lnTo>
                <a:lnTo>
                  <a:pt x="94" y="21"/>
                </a:lnTo>
                <a:lnTo>
                  <a:pt x="98" y="23"/>
                </a:lnTo>
                <a:lnTo>
                  <a:pt x="100" y="24"/>
                </a:lnTo>
                <a:lnTo>
                  <a:pt x="102" y="26"/>
                </a:lnTo>
                <a:lnTo>
                  <a:pt x="107" y="30"/>
                </a:lnTo>
                <a:lnTo>
                  <a:pt x="109" y="33"/>
                </a:lnTo>
                <a:lnTo>
                  <a:pt x="110" y="35"/>
                </a:lnTo>
                <a:lnTo>
                  <a:pt x="113" y="39"/>
                </a:lnTo>
                <a:lnTo>
                  <a:pt x="111" y="41"/>
                </a:lnTo>
                <a:lnTo>
                  <a:pt x="110" y="43"/>
                </a:lnTo>
                <a:lnTo>
                  <a:pt x="107" y="47"/>
                </a:lnTo>
                <a:lnTo>
                  <a:pt x="105" y="49"/>
                </a:lnTo>
                <a:lnTo>
                  <a:pt x="104" y="51"/>
                </a:lnTo>
                <a:lnTo>
                  <a:pt x="102" y="54"/>
                </a:lnTo>
                <a:lnTo>
                  <a:pt x="100" y="54"/>
                </a:lnTo>
                <a:lnTo>
                  <a:pt x="94" y="55"/>
                </a:lnTo>
                <a:lnTo>
                  <a:pt x="91" y="57"/>
                </a:lnTo>
                <a:lnTo>
                  <a:pt x="87" y="58"/>
                </a:lnTo>
                <a:lnTo>
                  <a:pt x="85" y="59"/>
                </a:lnTo>
                <a:lnTo>
                  <a:pt x="83" y="63"/>
                </a:lnTo>
                <a:lnTo>
                  <a:pt x="81" y="63"/>
                </a:lnTo>
                <a:lnTo>
                  <a:pt x="79" y="65"/>
                </a:lnTo>
                <a:lnTo>
                  <a:pt x="76" y="69"/>
                </a:lnTo>
                <a:lnTo>
                  <a:pt x="75" y="72"/>
                </a:lnTo>
                <a:lnTo>
                  <a:pt x="75" y="75"/>
                </a:lnTo>
                <a:lnTo>
                  <a:pt x="75" y="80"/>
                </a:lnTo>
                <a:lnTo>
                  <a:pt x="75" y="82"/>
                </a:lnTo>
                <a:lnTo>
                  <a:pt x="75" y="85"/>
                </a:lnTo>
                <a:lnTo>
                  <a:pt x="76" y="89"/>
                </a:lnTo>
                <a:lnTo>
                  <a:pt x="77" y="91"/>
                </a:lnTo>
                <a:lnTo>
                  <a:pt x="77" y="95"/>
                </a:lnTo>
                <a:lnTo>
                  <a:pt x="77" y="100"/>
                </a:lnTo>
                <a:lnTo>
                  <a:pt x="76" y="103"/>
                </a:lnTo>
                <a:lnTo>
                  <a:pt x="77" y="107"/>
                </a:lnTo>
                <a:lnTo>
                  <a:pt x="77" y="109"/>
                </a:lnTo>
                <a:lnTo>
                  <a:pt x="76" y="111"/>
                </a:lnTo>
                <a:lnTo>
                  <a:pt x="75" y="113"/>
                </a:lnTo>
                <a:lnTo>
                  <a:pt x="76" y="113"/>
                </a:lnTo>
                <a:lnTo>
                  <a:pt x="78" y="113"/>
                </a:lnTo>
                <a:close/>
              </a:path>
            </a:pathLst>
          </a:custGeom>
          <a:solidFill>
            <a:schemeClr val="accent2">
              <a:lumMod val="20000"/>
              <a:lumOff val="80000"/>
            </a:schemeClr>
          </a:solidFill>
          <a:ln w="3175">
            <a:solidFill>
              <a:srgbClr val="4CBCD0"/>
            </a:solidFill>
            <a:round/>
            <a:headEnd/>
            <a:tailEnd/>
          </a:ln>
        </p:spPr>
        <p:txBody>
          <a:bodyPr/>
          <a:lstStyle/>
          <a:p>
            <a:pPr>
              <a:defRPr/>
            </a:pPr>
            <a:endParaRPr lang="en-US" sz="1600" dirty="0">
              <a:ea typeface="SimSun" pitchFamily="2" charset="-122"/>
            </a:endParaRPr>
          </a:p>
        </p:txBody>
      </p:sp>
      <p:sp>
        <p:nvSpPr>
          <p:cNvPr id="122" name="Freeform 121"/>
          <p:cNvSpPr>
            <a:spLocks/>
          </p:cNvSpPr>
          <p:nvPr/>
        </p:nvSpPr>
        <p:spPr bwMode="auto">
          <a:xfrm>
            <a:off x="6750547" y="4143469"/>
            <a:ext cx="95319" cy="63428"/>
          </a:xfrm>
          <a:custGeom>
            <a:avLst/>
            <a:gdLst>
              <a:gd name="T0" fmla="*/ 2147483647 w 55"/>
              <a:gd name="T1" fmla="*/ 2147483647 h 38"/>
              <a:gd name="T2" fmla="*/ 2147483647 w 55"/>
              <a:gd name="T3" fmla="*/ 2147483647 h 38"/>
              <a:gd name="T4" fmla="*/ 2147483647 w 55"/>
              <a:gd name="T5" fmla="*/ 2147483647 h 38"/>
              <a:gd name="T6" fmla="*/ 2147483647 w 55"/>
              <a:gd name="T7" fmla="*/ 2147483647 h 38"/>
              <a:gd name="T8" fmla="*/ 2147483647 w 55"/>
              <a:gd name="T9" fmla="*/ 2147483647 h 38"/>
              <a:gd name="T10" fmla="*/ 2147483647 w 55"/>
              <a:gd name="T11" fmla="*/ 2147483647 h 38"/>
              <a:gd name="T12" fmla="*/ 2147483647 w 55"/>
              <a:gd name="T13" fmla="*/ 2147483647 h 38"/>
              <a:gd name="T14" fmla="*/ 2147483647 w 55"/>
              <a:gd name="T15" fmla="*/ 2147483647 h 38"/>
              <a:gd name="T16" fmla="*/ 2147483647 w 55"/>
              <a:gd name="T17" fmla="*/ 0 h 38"/>
              <a:gd name="T18" fmla="*/ 2147483647 w 55"/>
              <a:gd name="T19" fmla="*/ 0 h 38"/>
              <a:gd name="T20" fmla="*/ 2147483647 w 55"/>
              <a:gd name="T21" fmla="*/ 0 h 38"/>
              <a:gd name="T22" fmla="*/ 2147483647 w 55"/>
              <a:gd name="T23" fmla="*/ 0 h 38"/>
              <a:gd name="T24" fmla="*/ 2147483647 w 55"/>
              <a:gd name="T25" fmla="*/ 2147483647 h 38"/>
              <a:gd name="T26" fmla="*/ 2147483647 w 55"/>
              <a:gd name="T27" fmla="*/ 2147483647 h 38"/>
              <a:gd name="T28" fmla="*/ 2147483647 w 55"/>
              <a:gd name="T29" fmla="*/ 2147483647 h 38"/>
              <a:gd name="T30" fmla="*/ 2147483647 w 55"/>
              <a:gd name="T31" fmla="*/ 2147483647 h 38"/>
              <a:gd name="T32" fmla="*/ 2147483647 w 55"/>
              <a:gd name="T33" fmla="*/ 2147483647 h 38"/>
              <a:gd name="T34" fmla="*/ 2147483647 w 55"/>
              <a:gd name="T35" fmla="*/ 2147483647 h 38"/>
              <a:gd name="T36" fmla="*/ 2147483647 w 55"/>
              <a:gd name="T37" fmla="*/ 2147483647 h 38"/>
              <a:gd name="T38" fmla="*/ 2147483647 w 55"/>
              <a:gd name="T39" fmla="*/ 2147483647 h 38"/>
              <a:gd name="T40" fmla="*/ 2147483647 w 55"/>
              <a:gd name="T41" fmla="*/ 2147483647 h 38"/>
              <a:gd name="T42" fmla="*/ 2147483647 w 55"/>
              <a:gd name="T43" fmla="*/ 2147483647 h 38"/>
              <a:gd name="T44" fmla="*/ 2147483647 w 55"/>
              <a:gd name="T45" fmla="*/ 2147483647 h 38"/>
              <a:gd name="T46" fmla="*/ 2147483647 w 55"/>
              <a:gd name="T47" fmla="*/ 2147483647 h 38"/>
              <a:gd name="T48" fmla="*/ 2147483647 w 55"/>
              <a:gd name="T49" fmla="*/ 2147483647 h 38"/>
              <a:gd name="T50" fmla="*/ 2147483647 w 55"/>
              <a:gd name="T51" fmla="*/ 2147483647 h 38"/>
              <a:gd name="T52" fmla="*/ 2147483647 w 55"/>
              <a:gd name="T53" fmla="*/ 2147483647 h 38"/>
              <a:gd name="T54" fmla="*/ 2147483647 w 55"/>
              <a:gd name="T55" fmla="*/ 2147483647 h 38"/>
              <a:gd name="T56" fmla="*/ 2147483647 w 55"/>
              <a:gd name="T57" fmla="*/ 2147483647 h 38"/>
              <a:gd name="T58" fmla="*/ 2147483647 w 55"/>
              <a:gd name="T59" fmla="*/ 2147483647 h 38"/>
              <a:gd name="T60" fmla="*/ 2147483647 w 55"/>
              <a:gd name="T61" fmla="*/ 2147483647 h 38"/>
              <a:gd name="T62" fmla="*/ 2147483647 w 55"/>
              <a:gd name="T63" fmla="*/ 2147483647 h 38"/>
              <a:gd name="T64" fmla="*/ 2147483647 w 55"/>
              <a:gd name="T65" fmla="*/ 2147483647 h 38"/>
              <a:gd name="T66" fmla="*/ 2147483647 w 55"/>
              <a:gd name="T67" fmla="*/ 2147483647 h 38"/>
              <a:gd name="T68" fmla="*/ 2147483647 w 55"/>
              <a:gd name="T69" fmla="*/ 2147483647 h 38"/>
              <a:gd name="T70" fmla="*/ 2147483647 w 55"/>
              <a:gd name="T71" fmla="*/ 2147483647 h 38"/>
              <a:gd name="T72" fmla="*/ 2147483647 w 55"/>
              <a:gd name="T73" fmla="*/ 2147483647 h 38"/>
              <a:gd name="T74" fmla="*/ 2147483647 w 55"/>
              <a:gd name="T75" fmla="*/ 2147483647 h 38"/>
              <a:gd name="T76" fmla="*/ 2147483647 w 55"/>
              <a:gd name="T77" fmla="*/ 2147483647 h 38"/>
              <a:gd name="T78" fmla="*/ 2147483647 w 55"/>
              <a:gd name="T79" fmla="*/ 2147483647 h 38"/>
              <a:gd name="T80" fmla="*/ 2147483647 w 55"/>
              <a:gd name="T81" fmla="*/ 2147483647 h 38"/>
              <a:gd name="T82" fmla="*/ 2147483647 w 55"/>
              <a:gd name="T83" fmla="*/ 2147483647 h 38"/>
              <a:gd name="T84" fmla="*/ 2147483647 w 55"/>
              <a:gd name="T85" fmla="*/ 2147483647 h 38"/>
              <a:gd name="T86" fmla="*/ 2147483647 w 55"/>
              <a:gd name="T87" fmla="*/ 2147483647 h 38"/>
              <a:gd name="T88" fmla="*/ 2147483647 w 55"/>
              <a:gd name="T89" fmla="*/ 2147483647 h 38"/>
              <a:gd name="T90" fmla="*/ 0 w 55"/>
              <a:gd name="T91" fmla="*/ 2147483647 h 38"/>
              <a:gd name="T92" fmla="*/ 0 w 55"/>
              <a:gd name="T93" fmla="*/ 2147483647 h 38"/>
              <a:gd name="T94" fmla="*/ 2147483647 w 55"/>
              <a:gd name="T95" fmla="*/ 2147483647 h 38"/>
              <a:gd name="T96" fmla="*/ 2147483647 w 55"/>
              <a:gd name="T97" fmla="*/ 2147483647 h 38"/>
              <a:gd name="T98" fmla="*/ 2147483647 w 55"/>
              <a:gd name="T99" fmla="*/ 2147483647 h 38"/>
              <a:gd name="T100" fmla="*/ 2147483647 w 55"/>
              <a:gd name="T101" fmla="*/ 2147483647 h 38"/>
              <a:gd name="T102" fmla="*/ 2147483647 w 55"/>
              <a:gd name="T103" fmla="*/ 2147483647 h 38"/>
              <a:gd name="T104" fmla="*/ 2147483647 w 55"/>
              <a:gd name="T105" fmla="*/ 2147483647 h 38"/>
              <a:gd name="T106" fmla="*/ 2147483647 w 55"/>
              <a:gd name="T107" fmla="*/ 2147483647 h 38"/>
              <a:gd name="T108" fmla="*/ 2147483647 w 55"/>
              <a:gd name="T109" fmla="*/ 2147483647 h 38"/>
              <a:gd name="T110" fmla="*/ 2147483647 w 55"/>
              <a:gd name="T111" fmla="*/ 2147483647 h 38"/>
              <a:gd name="T112" fmla="*/ 2147483647 w 55"/>
              <a:gd name="T113" fmla="*/ 2147483647 h 38"/>
              <a:gd name="T114" fmla="*/ 2147483647 w 55"/>
              <a:gd name="T115" fmla="*/ 2147483647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
              <a:gd name="T175" fmla="*/ 0 h 38"/>
              <a:gd name="T176" fmla="*/ 55 w 55"/>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 h="38">
                <a:moveTo>
                  <a:pt x="18" y="9"/>
                </a:moveTo>
                <a:lnTo>
                  <a:pt x="28" y="5"/>
                </a:lnTo>
                <a:lnTo>
                  <a:pt x="33" y="4"/>
                </a:lnTo>
                <a:lnTo>
                  <a:pt x="35" y="2"/>
                </a:lnTo>
                <a:lnTo>
                  <a:pt x="35" y="4"/>
                </a:lnTo>
                <a:lnTo>
                  <a:pt x="40" y="0"/>
                </a:lnTo>
                <a:lnTo>
                  <a:pt x="39" y="0"/>
                </a:lnTo>
                <a:lnTo>
                  <a:pt x="48" y="0"/>
                </a:lnTo>
                <a:lnTo>
                  <a:pt x="55" y="6"/>
                </a:lnTo>
                <a:lnTo>
                  <a:pt x="54" y="14"/>
                </a:lnTo>
                <a:lnTo>
                  <a:pt x="50" y="21"/>
                </a:lnTo>
                <a:lnTo>
                  <a:pt x="32" y="32"/>
                </a:lnTo>
                <a:lnTo>
                  <a:pt x="27" y="34"/>
                </a:lnTo>
                <a:lnTo>
                  <a:pt x="28" y="34"/>
                </a:lnTo>
                <a:lnTo>
                  <a:pt x="23" y="32"/>
                </a:lnTo>
                <a:lnTo>
                  <a:pt x="22" y="32"/>
                </a:lnTo>
                <a:lnTo>
                  <a:pt x="18" y="35"/>
                </a:lnTo>
                <a:lnTo>
                  <a:pt x="13" y="34"/>
                </a:lnTo>
                <a:lnTo>
                  <a:pt x="12" y="34"/>
                </a:lnTo>
                <a:lnTo>
                  <a:pt x="11" y="36"/>
                </a:lnTo>
                <a:lnTo>
                  <a:pt x="10" y="38"/>
                </a:lnTo>
                <a:lnTo>
                  <a:pt x="7" y="36"/>
                </a:lnTo>
                <a:lnTo>
                  <a:pt x="4" y="34"/>
                </a:lnTo>
                <a:lnTo>
                  <a:pt x="2" y="32"/>
                </a:lnTo>
                <a:lnTo>
                  <a:pt x="1" y="31"/>
                </a:lnTo>
                <a:lnTo>
                  <a:pt x="1" y="28"/>
                </a:lnTo>
                <a:lnTo>
                  <a:pt x="0" y="30"/>
                </a:lnTo>
                <a:lnTo>
                  <a:pt x="4" y="23"/>
                </a:lnTo>
                <a:lnTo>
                  <a:pt x="7" y="19"/>
                </a:lnTo>
                <a:lnTo>
                  <a:pt x="9" y="16"/>
                </a:lnTo>
                <a:lnTo>
                  <a:pt x="11" y="11"/>
                </a:lnTo>
                <a:lnTo>
                  <a:pt x="10" y="11"/>
                </a:lnTo>
                <a:lnTo>
                  <a:pt x="18" y="9"/>
                </a:lnTo>
                <a:close/>
              </a:path>
            </a:pathLst>
          </a:custGeom>
          <a:solidFill>
            <a:schemeClr val="bg1"/>
          </a:solidFill>
          <a:ln w="3175">
            <a:solidFill>
              <a:srgbClr val="4CBCD0"/>
            </a:solidFill>
            <a:round/>
            <a:headEnd/>
            <a:tailEnd/>
          </a:ln>
        </p:spPr>
        <p:txBody>
          <a:bodyPr/>
          <a:lstStyle/>
          <a:p>
            <a:endParaRPr lang="en-US" sz="1600" dirty="0">
              <a:ea typeface="宋体" pitchFamily="2" charset="-122"/>
            </a:endParaRPr>
          </a:p>
        </p:txBody>
      </p:sp>
      <p:pic>
        <p:nvPicPr>
          <p:cNvPr id="123" name="Picture 122" descr="Damco_logo_rgb_150dpi-s"/>
          <p:cNvPicPr>
            <a:picLocks noChangeAspect="1" noChangeArrowheads="1"/>
          </p:cNvPicPr>
          <p:nvPr/>
        </p:nvPicPr>
        <p:blipFill>
          <a:blip r:embed="rId3" cstate="screen"/>
          <a:srcRect/>
          <a:stretch>
            <a:fillRect/>
          </a:stretch>
        </p:blipFill>
        <p:spPr bwMode="auto">
          <a:xfrm>
            <a:off x="5379821" y="5779445"/>
            <a:ext cx="289420" cy="78449"/>
          </a:xfrm>
          <a:prstGeom prst="rect">
            <a:avLst/>
          </a:prstGeom>
          <a:noFill/>
          <a:ln w="9525">
            <a:noFill/>
            <a:miter lim="800000"/>
            <a:headEnd/>
            <a:tailEnd/>
          </a:ln>
        </p:spPr>
      </p:pic>
      <p:sp>
        <p:nvSpPr>
          <p:cNvPr id="124" name="Text Box 121"/>
          <p:cNvSpPr txBox="1">
            <a:spLocks noChangeArrowheads="1"/>
          </p:cNvSpPr>
          <p:nvPr/>
        </p:nvSpPr>
        <p:spPr bwMode="auto">
          <a:xfrm>
            <a:off x="5589638" y="5862504"/>
            <a:ext cx="1159032" cy="261610"/>
          </a:xfrm>
          <a:prstGeom prst="rect">
            <a:avLst/>
          </a:prstGeom>
          <a:noFill/>
          <a:ln w="9525">
            <a:noFill/>
            <a:miter lim="800000"/>
            <a:headEnd/>
            <a:tailEnd/>
          </a:ln>
        </p:spPr>
        <p:txBody>
          <a:bodyPr wrap="square">
            <a:spAutoFit/>
          </a:bodyPr>
          <a:lstStyle/>
          <a:p>
            <a:pPr>
              <a:spcBef>
                <a:spcPct val="50000"/>
              </a:spcBef>
            </a:pPr>
            <a:r>
              <a:rPr lang="en-US" sz="1100" b="1" dirty="0">
                <a:ea typeface="宋体" pitchFamily="2" charset="-122"/>
              </a:rPr>
              <a:t>Hong Kong</a:t>
            </a:r>
          </a:p>
        </p:txBody>
      </p:sp>
      <p:sp>
        <p:nvSpPr>
          <p:cNvPr id="125" name="Text Box 122"/>
          <p:cNvSpPr txBox="1">
            <a:spLocks noChangeArrowheads="1"/>
          </p:cNvSpPr>
          <p:nvPr/>
        </p:nvSpPr>
        <p:spPr bwMode="auto">
          <a:xfrm>
            <a:off x="8270092" y="3576214"/>
            <a:ext cx="698817" cy="200055"/>
          </a:xfrm>
          <a:prstGeom prst="rect">
            <a:avLst/>
          </a:prstGeom>
          <a:noFill/>
          <a:ln w="9525">
            <a:noFill/>
            <a:miter lim="800000"/>
            <a:headEnd/>
            <a:tailEnd/>
          </a:ln>
        </p:spPr>
        <p:txBody>
          <a:bodyPr wrap="square">
            <a:spAutoFit/>
          </a:bodyPr>
          <a:lstStyle/>
          <a:p>
            <a:pPr>
              <a:spcBef>
                <a:spcPct val="50000"/>
              </a:spcBef>
            </a:pPr>
            <a:r>
              <a:rPr lang="en-US" sz="700" dirty="0">
                <a:ea typeface="宋体" pitchFamily="2" charset="-122"/>
              </a:rPr>
              <a:t>Yokohama</a:t>
            </a:r>
          </a:p>
        </p:txBody>
      </p:sp>
      <p:sp>
        <p:nvSpPr>
          <p:cNvPr id="126" name="Text Box 123"/>
          <p:cNvSpPr txBox="1">
            <a:spLocks noChangeArrowheads="1"/>
          </p:cNvSpPr>
          <p:nvPr/>
        </p:nvSpPr>
        <p:spPr bwMode="auto">
          <a:xfrm>
            <a:off x="8117430" y="3805740"/>
            <a:ext cx="523987" cy="200055"/>
          </a:xfrm>
          <a:prstGeom prst="rect">
            <a:avLst/>
          </a:prstGeom>
          <a:noFill/>
          <a:ln w="9525">
            <a:noFill/>
            <a:miter lim="800000"/>
            <a:headEnd/>
            <a:tailEnd/>
          </a:ln>
        </p:spPr>
        <p:txBody>
          <a:bodyPr wrap="square">
            <a:spAutoFit/>
          </a:bodyPr>
          <a:lstStyle/>
          <a:p>
            <a:pPr>
              <a:spcBef>
                <a:spcPct val="50000"/>
              </a:spcBef>
            </a:pPr>
            <a:r>
              <a:rPr lang="en-US" sz="700" dirty="0" smtClean="0">
                <a:ea typeface="宋体" pitchFamily="2" charset="-122"/>
              </a:rPr>
              <a:t>Osaka</a:t>
            </a:r>
          </a:p>
        </p:txBody>
      </p:sp>
      <p:pic>
        <p:nvPicPr>
          <p:cNvPr id="127" name="Picture 126" descr="Damco_logo_rgb_150dpi-s"/>
          <p:cNvPicPr>
            <a:picLocks noChangeAspect="1" noChangeArrowheads="1"/>
          </p:cNvPicPr>
          <p:nvPr/>
        </p:nvPicPr>
        <p:blipFill>
          <a:blip r:embed="rId3" cstate="screen"/>
          <a:srcRect/>
          <a:stretch>
            <a:fillRect/>
          </a:stretch>
        </p:blipFill>
        <p:spPr bwMode="auto">
          <a:xfrm>
            <a:off x="8138721" y="3487497"/>
            <a:ext cx="289420" cy="78449"/>
          </a:xfrm>
          <a:prstGeom prst="rect">
            <a:avLst/>
          </a:prstGeom>
          <a:noFill/>
          <a:ln w="9525">
            <a:noFill/>
            <a:miter lim="800000"/>
            <a:headEnd/>
            <a:tailEnd/>
          </a:ln>
        </p:spPr>
      </p:pic>
      <p:pic>
        <p:nvPicPr>
          <p:cNvPr id="128" name="Picture 127" descr="Damco_logo_rgb_150dpi-s"/>
          <p:cNvPicPr>
            <a:picLocks noChangeAspect="1" noChangeArrowheads="1"/>
          </p:cNvPicPr>
          <p:nvPr/>
        </p:nvPicPr>
        <p:blipFill>
          <a:blip r:embed="rId3" cstate="screen"/>
          <a:srcRect/>
          <a:stretch>
            <a:fillRect/>
          </a:stretch>
        </p:blipFill>
        <p:spPr bwMode="auto">
          <a:xfrm>
            <a:off x="8034738" y="3637719"/>
            <a:ext cx="289420" cy="78449"/>
          </a:xfrm>
          <a:prstGeom prst="rect">
            <a:avLst/>
          </a:prstGeom>
          <a:noFill/>
          <a:ln w="9525">
            <a:noFill/>
            <a:miter lim="800000"/>
            <a:headEnd/>
            <a:tailEnd/>
          </a:ln>
        </p:spPr>
      </p:pic>
      <p:pic>
        <p:nvPicPr>
          <p:cNvPr id="129" name="Picture 128" descr="Damco_logo_rgb_150dpi-s"/>
          <p:cNvPicPr>
            <a:picLocks noChangeAspect="1" noChangeArrowheads="1"/>
          </p:cNvPicPr>
          <p:nvPr/>
        </p:nvPicPr>
        <p:blipFill>
          <a:blip r:embed="rId3" cstate="screen"/>
          <a:srcRect/>
          <a:stretch>
            <a:fillRect/>
          </a:stretch>
        </p:blipFill>
        <p:spPr bwMode="auto">
          <a:xfrm>
            <a:off x="7855436" y="3871239"/>
            <a:ext cx="289420" cy="78449"/>
          </a:xfrm>
          <a:prstGeom prst="rect">
            <a:avLst/>
          </a:prstGeom>
          <a:noFill/>
          <a:ln w="9525">
            <a:noFill/>
            <a:miter lim="800000"/>
            <a:headEnd/>
            <a:tailEnd/>
          </a:ln>
        </p:spPr>
      </p:pic>
      <p:sp>
        <p:nvSpPr>
          <p:cNvPr id="130" name="Text Box 127"/>
          <p:cNvSpPr txBox="1">
            <a:spLocks noChangeArrowheads="1"/>
          </p:cNvSpPr>
          <p:nvPr/>
        </p:nvSpPr>
        <p:spPr bwMode="auto">
          <a:xfrm>
            <a:off x="6635404" y="3461381"/>
            <a:ext cx="494638"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Seoul</a:t>
            </a:r>
          </a:p>
        </p:txBody>
      </p:sp>
      <p:sp>
        <p:nvSpPr>
          <p:cNvPr id="131" name="Text Box 128"/>
          <p:cNvSpPr txBox="1">
            <a:spLocks noChangeArrowheads="1"/>
          </p:cNvSpPr>
          <p:nvPr/>
        </p:nvSpPr>
        <p:spPr bwMode="auto">
          <a:xfrm>
            <a:off x="6698886" y="3942077"/>
            <a:ext cx="941664"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Busan</a:t>
            </a:r>
          </a:p>
        </p:txBody>
      </p:sp>
      <p:pic>
        <p:nvPicPr>
          <p:cNvPr id="132" name="Picture 131" descr="Damco_logo_rgb_150dpi-s"/>
          <p:cNvPicPr>
            <a:picLocks noChangeAspect="1" noChangeArrowheads="1"/>
          </p:cNvPicPr>
          <p:nvPr/>
        </p:nvPicPr>
        <p:blipFill>
          <a:blip r:embed="rId3" cstate="screen"/>
          <a:srcRect/>
          <a:stretch>
            <a:fillRect/>
          </a:stretch>
        </p:blipFill>
        <p:spPr bwMode="auto">
          <a:xfrm>
            <a:off x="6698556" y="3637719"/>
            <a:ext cx="289420" cy="78449"/>
          </a:xfrm>
          <a:prstGeom prst="rect">
            <a:avLst/>
          </a:prstGeom>
          <a:noFill/>
          <a:ln w="9525">
            <a:noFill/>
            <a:miter lim="800000"/>
            <a:headEnd/>
            <a:tailEnd/>
          </a:ln>
        </p:spPr>
      </p:pic>
      <p:pic>
        <p:nvPicPr>
          <p:cNvPr id="133" name="Picture 132" descr="Damco_logo_rgb_150dpi-s"/>
          <p:cNvPicPr>
            <a:picLocks noChangeAspect="1" noChangeArrowheads="1"/>
          </p:cNvPicPr>
          <p:nvPr/>
        </p:nvPicPr>
        <p:blipFill>
          <a:blip r:embed="rId3" cstate="screen"/>
          <a:srcRect/>
          <a:stretch>
            <a:fillRect/>
          </a:stretch>
        </p:blipFill>
        <p:spPr bwMode="auto">
          <a:xfrm>
            <a:off x="6776542" y="3863053"/>
            <a:ext cx="289420" cy="78449"/>
          </a:xfrm>
          <a:prstGeom prst="rect">
            <a:avLst/>
          </a:prstGeom>
          <a:noFill/>
          <a:ln w="9525">
            <a:noFill/>
            <a:miter lim="800000"/>
            <a:headEnd/>
            <a:tailEnd/>
          </a:ln>
        </p:spPr>
      </p:pic>
      <p:sp>
        <p:nvSpPr>
          <p:cNvPr id="134" name="Text Box 131"/>
          <p:cNvSpPr txBox="1">
            <a:spLocks noChangeArrowheads="1"/>
          </p:cNvSpPr>
          <p:nvPr/>
        </p:nvSpPr>
        <p:spPr bwMode="auto">
          <a:xfrm>
            <a:off x="6304763" y="5472294"/>
            <a:ext cx="941664"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Kaohsiung</a:t>
            </a:r>
          </a:p>
        </p:txBody>
      </p:sp>
      <p:sp>
        <p:nvSpPr>
          <p:cNvPr id="135" name="Text Box 133"/>
          <p:cNvSpPr txBox="1">
            <a:spLocks noChangeArrowheads="1"/>
          </p:cNvSpPr>
          <p:nvPr/>
        </p:nvSpPr>
        <p:spPr bwMode="auto">
          <a:xfrm>
            <a:off x="6460826" y="5269333"/>
            <a:ext cx="944309"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Da-Yuan</a:t>
            </a:r>
          </a:p>
        </p:txBody>
      </p:sp>
      <p:sp>
        <p:nvSpPr>
          <p:cNvPr id="136" name="Text Box 134"/>
          <p:cNvSpPr txBox="1">
            <a:spLocks noChangeArrowheads="1"/>
          </p:cNvSpPr>
          <p:nvPr/>
        </p:nvSpPr>
        <p:spPr bwMode="auto">
          <a:xfrm>
            <a:off x="6460826" y="5154500"/>
            <a:ext cx="944309"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Taipei</a:t>
            </a:r>
          </a:p>
        </p:txBody>
      </p:sp>
      <p:pic>
        <p:nvPicPr>
          <p:cNvPr id="137" name="Picture 136" descr="Damco_logo_rgb_150dpi-s"/>
          <p:cNvPicPr>
            <a:picLocks noChangeAspect="1" noChangeArrowheads="1"/>
          </p:cNvPicPr>
          <p:nvPr/>
        </p:nvPicPr>
        <p:blipFill>
          <a:blip r:embed="rId3" cstate="screen"/>
          <a:srcRect/>
          <a:stretch>
            <a:fillRect/>
          </a:stretch>
        </p:blipFill>
        <p:spPr bwMode="auto">
          <a:xfrm>
            <a:off x="6227166" y="5225076"/>
            <a:ext cx="289420" cy="78449"/>
          </a:xfrm>
          <a:prstGeom prst="rect">
            <a:avLst/>
          </a:prstGeom>
          <a:noFill/>
          <a:ln w="9525">
            <a:noFill/>
            <a:miter lim="800000"/>
            <a:headEnd/>
            <a:tailEnd/>
          </a:ln>
        </p:spPr>
      </p:pic>
      <p:pic>
        <p:nvPicPr>
          <p:cNvPr id="138" name="Picture 137" descr="Damco_logo_rgb_150dpi-s"/>
          <p:cNvPicPr>
            <a:picLocks noChangeAspect="1" noChangeArrowheads="1"/>
          </p:cNvPicPr>
          <p:nvPr/>
        </p:nvPicPr>
        <p:blipFill>
          <a:blip r:embed="rId3" cstate="screen"/>
          <a:srcRect/>
          <a:stretch>
            <a:fillRect/>
          </a:stretch>
        </p:blipFill>
        <p:spPr bwMode="auto">
          <a:xfrm>
            <a:off x="6100652" y="5530532"/>
            <a:ext cx="289420" cy="78449"/>
          </a:xfrm>
          <a:prstGeom prst="rect">
            <a:avLst/>
          </a:prstGeom>
          <a:noFill/>
          <a:ln w="9525">
            <a:noFill/>
            <a:miter lim="800000"/>
            <a:headEnd/>
            <a:tailEnd/>
          </a:ln>
        </p:spPr>
      </p:pic>
      <p:pic>
        <p:nvPicPr>
          <p:cNvPr id="139" name="Picture 138" descr="Damco_logo_rgb_150dpi-s"/>
          <p:cNvPicPr>
            <a:picLocks noChangeAspect="1" noChangeArrowheads="1"/>
          </p:cNvPicPr>
          <p:nvPr/>
        </p:nvPicPr>
        <p:blipFill>
          <a:blip r:embed="rId3" cstate="screen"/>
          <a:srcRect/>
          <a:stretch>
            <a:fillRect/>
          </a:stretch>
        </p:blipFill>
        <p:spPr bwMode="auto">
          <a:xfrm>
            <a:off x="5309882" y="3163118"/>
            <a:ext cx="289420" cy="78449"/>
          </a:xfrm>
          <a:prstGeom prst="rect">
            <a:avLst/>
          </a:prstGeom>
          <a:noFill/>
          <a:ln w="9525">
            <a:noFill/>
            <a:miter lim="800000"/>
            <a:headEnd/>
            <a:tailEnd/>
          </a:ln>
        </p:spPr>
      </p:pic>
      <p:sp>
        <p:nvSpPr>
          <p:cNvPr id="140" name="Text Box 140"/>
          <p:cNvSpPr txBox="1">
            <a:spLocks noChangeArrowheads="1"/>
          </p:cNvSpPr>
          <p:nvPr/>
        </p:nvSpPr>
        <p:spPr bwMode="auto">
          <a:xfrm>
            <a:off x="5239943" y="2888764"/>
            <a:ext cx="810337" cy="261610"/>
          </a:xfrm>
          <a:prstGeom prst="rect">
            <a:avLst/>
          </a:prstGeom>
          <a:noFill/>
          <a:ln w="9525">
            <a:noFill/>
            <a:miter lim="800000"/>
            <a:headEnd/>
            <a:tailEnd/>
          </a:ln>
        </p:spPr>
        <p:txBody>
          <a:bodyPr wrap="square">
            <a:spAutoFit/>
          </a:bodyPr>
          <a:lstStyle/>
          <a:p>
            <a:pPr algn="r">
              <a:spcBef>
                <a:spcPct val="50000"/>
              </a:spcBef>
            </a:pPr>
            <a:r>
              <a:rPr lang="en-US" sz="1100" b="1" dirty="0">
                <a:ea typeface="宋体" pitchFamily="2" charset="-122"/>
              </a:rPr>
              <a:t>Beijing</a:t>
            </a:r>
          </a:p>
        </p:txBody>
      </p:sp>
      <p:pic>
        <p:nvPicPr>
          <p:cNvPr id="141" name="Picture 140" descr="Damco_logo_rgb_150dpi-s"/>
          <p:cNvPicPr>
            <a:picLocks noChangeAspect="1" noChangeArrowheads="1"/>
          </p:cNvPicPr>
          <p:nvPr/>
        </p:nvPicPr>
        <p:blipFill>
          <a:blip r:embed="rId3" cstate="screen"/>
          <a:srcRect/>
          <a:stretch>
            <a:fillRect/>
          </a:stretch>
        </p:blipFill>
        <p:spPr bwMode="auto">
          <a:xfrm>
            <a:off x="6015734" y="3335604"/>
            <a:ext cx="289420" cy="78449"/>
          </a:xfrm>
          <a:prstGeom prst="rect">
            <a:avLst/>
          </a:prstGeom>
          <a:noFill/>
          <a:ln w="9525">
            <a:noFill/>
            <a:miter lim="800000"/>
            <a:headEnd/>
            <a:tailEnd/>
          </a:ln>
        </p:spPr>
      </p:pic>
      <p:sp>
        <p:nvSpPr>
          <p:cNvPr id="142" name="Text Box 142"/>
          <p:cNvSpPr txBox="1">
            <a:spLocks noChangeArrowheads="1"/>
          </p:cNvSpPr>
          <p:nvPr/>
        </p:nvSpPr>
        <p:spPr bwMode="auto">
          <a:xfrm>
            <a:off x="5910639" y="3124895"/>
            <a:ext cx="941664"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Dalian</a:t>
            </a:r>
          </a:p>
        </p:txBody>
      </p:sp>
      <p:sp>
        <p:nvSpPr>
          <p:cNvPr id="143" name="Text Box 143"/>
          <p:cNvSpPr txBox="1">
            <a:spLocks noChangeArrowheads="1"/>
          </p:cNvSpPr>
          <p:nvPr/>
        </p:nvSpPr>
        <p:spPr bwMode="auto">
          <a:xfrm>
            <a:off x="6268141" y="4932846"/>
            <a:ext cx="941664"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Fuzhou</a:t>
            </a:r>
          </a:p>
        </p:txBody>
      </p:sp>
      <p:pic>
        <p:nvPicPr>
          <p:cNvPr id="144" name="Picture 143" descr="Damco_logo_rgb_150dpi-s"/>
          <p:cNvPicPr>
            <a:picLocks noChangeAspect="1" noChangeArrowheads="1"/>
          </p:cNvPicPr>
          <p:nvPr/>
        </p:nvPicPr>
        <p:blipFill>
          <a:blip r:embed="rId3" cstate="screen"/>
          <a:srcRect/>
          <a:stretch>
            <a:fillRect/>
          </a:stretch>
        </p:blipFill>
        <p:spPr bwMode="auto">
          <a:xfrm>
            <a:off x="5942946" y="4967194"/>
            <a:ext cx="289420" cy="78449"/>
          </a:xfrm>
          <a:prstGeom prst="rect">
            <a:avLst/>
          </a:prstGeom>
          <a:noFill/>
          <a:ln w="9525">
            <a:noFill/>
            <a:miter lim="800000"/>
            <a:headEnd/>
            <a:tailEnd/>
          </a:ln>
        </p:spPr>
      </p:pic>
      <p:pic>
        <p:nvPicPr>
          <p:cNvPr id="145" name="Picture 144" descr="Damco_logo_rgb_150dpi-s"/>
          <p:cNvPicPr>
            <a:picLocks noChangeAspect="1" noChangeArrowheads="1"/>
          </p:cNvPicPr>
          <p:nvPr/>
        </p:nvPicPr>
        <p:blipFill>
          <a:blip r:embed="rId3" cstate="screen"/>
          <a:srcRect/>
          <a:stretch>
            <a:fillRect/>
          </a:stretch>
        </p:blipFill>
        <p:spPr bwMode="auto">
          <a:xfrm>
            <a:off x="5393568" y="5553264"/>
            <a:ext cx="289420" cy="78449"/>
          </a:xfrm>
          <a:prstGeom prst="rect">
            <a:avLst/>
          </a:prstGeom>
          <a:noFill/>
          <a:ln w="9525">
            <a:noFill/>
            <a:miter lim="800000"/>
            <a:headEnd/>
            <a:tailEnd/>
          </a:ln>
        </p:spPr>
      </p:pic>
      <p:sp>
        <p:nvSpPr>
          <p:cNvPr id="146" name="Text Box 146"/>
          <p:cNvSpPr txBox="1">
            <a:spLocks noChangeArrowheads="1"/>
          </p:cNvSpPr>
          <p:nvPr/>
        </p:nvSpPr>
        <p:spPr bwMode="auto">
          <a:xfrm>
            <a:off x="4750371" y="5365931"/>
            <a:ext cx="699389" cy="200055"/>
          </a:xfrm>
          <a:prstGeom prst="rect">
            <a:avLst/>
          </a:prstGeom>
          <a:noFill/>
          <a:ln w="9525">
            <a:noFill/>
            <a:miter lim="800000"/>
            <a:headEnd/>
            <a:tailEnd/>
          </a:ln>
        </p:spPr>
        <p:txBody>
          <a:bodyPr wrap="square">
            <a:spAutoFit/>
          </a:bodyPr>
          <a:lstStyle/>
          <a:p>
            <a:pPr>
              <a:spcBef>
                <a:spcPct val="50000"/>
              </a:spcBef>
            </a:pPr>
            <a:r>
              <a:rPr lang="en-US" sz="700" dirty="0">
                <a:ea typeface="宋体" pitchFamily="2" charset="-122"/>
              </a:rPr>
              <a:t>Guangzhou</a:t>
            </a:r>
          </a:p>
        </p:txBody>
      </p:sp>
      <p:pic>
        <p:nvPicPr>
          <p:cNvPr id="147" name="Picture 146" descr="Damco_logo_rgb_150dpi-s"/>
          <p:cNvPicPr>
            <a:picLocks noChangeAspect="1" noChangeArrowheads="1"/>
          </p:cNvPicPr>
          <p:nvPr/>
        </p:nvPicPr>
        <p:blipFill>
          <a:blip r:embed="rId3" cstate="screen"/>
          <a:srcRect/>
          <a:stretch>
            <a:fillRect/>
          </a:stretch>
        </p:blipFill>
        <p:spPr bwMode="auto">
          <a:xfrm>
            <a:off x="5911751" y="4250079"/>
            <a:ext cx="289420" cy="78449"/>
          </a:xfrm>
          <a:prstGeom prst="rect">
            <a:avLst/>
          </a:prstGeom>
          <a:noFill/>
          <a:ln w="9525">
            <a:noFill/>
            <a:miter lim="800000"/>
            <a:headEnd/>
            <a:tailEnd/>
          </a:ln>
        </p:spPr>
      </p:pic>
      <p:pic>
        <p:nvPicPr>
          <p:cNvPr id="148" name="Picture 147" descr="Damco_logo_rgb_150dpi-s"/>
          <p:cNvPicPr>
            <a:picLocks noChangeAspect="1" noChangeArrowheads="1"/>
          </p:cNvPicPr>
          <p:nvPr/>
        </p:nvPicPr>
        <p:blipFill>
          <a:blip r:embed="rId3" cstate="screen"/>
          <a:srcRect/>
          <a:stretch>
            <a:fillRect/>
          </a:stretch>
        </p:blipFill>
        <p:spPr bwMode="auto">
          <a:xfrm>
            <a:off x="5955985" y="4544066"/>
            <a:ext cx="289420" cy="78449"/>
          </a:xfrm>
          <a:prstGeom prst="rect">
            <a:avLst/>
          </a:prstGeom>
          <a:noFill/>
          <a:ln w="9525">
            <a:noFill/>
            <a:miter lim="800000"/>
            <a:headEnd/>
            <a:tailEnd/>
          </a:ln>
        </p:spPr>
      </p:pic>
      <p:sp>
        <p:nvSpPr>
          <p:cNvPr id="149" name="Text Box 149"/>
          <p:cNvSpPr txBox="1">
            <a:spLocks noChangeArrowheads="1"/>
          </p:cNvSpPr>
          <p:nvPr/>
        </p:nvSpPr>
        <p:spPr bwMode="auto">
          <a:xfrm>
            <a:off x="6358966" y="4602883"/>
            <a:ext cx="604299" cy="200055"/>
          </a:xfrm>
          <a:prstGeom prst="rect">
            <a:avLst/>
          </a:prstGeom>
          <a:noFill/>
          <a:ln w="9525">
            <a:noFill/>
            <a:miter lim="800000"/>
            <a:headEnd/>
            <a:tailEnd/>
          </a:ln>
        </p:spPr>
        <p:txBody>
          <a:bodyPr wrap="square">
            <a:spAutoFit/>
          </a:bodyPr>
          <a:lstStyle/>
          <a:p>
            <a:pPr>
              <a:spcBef>
                <a:spcPct val="50000"/>
              </a:spcBef>
            </a:pPr>
            <a:r>
              <a:rPr lang="en-US" sz="700" dirty="0">
                <a:ea typeface="宋体" pitchFamily="2" charset="-122"/>
              </a:rPr>
              <a:t>Ningbo</a:t>
            </a:r>
          </a:p>
        </p:txBody>
      </p:sp>
      <p:sp>
        <p:nvSpPr>
          <p:cNvPr id="150" name="Text Box 150"/>
          <p:cNvSpPr txBox="1">
            <a:spLocks noChangeArrowheads="1"/>
          </p:cNvSpPr>
          <p:nvPr/>
        </p:nvSpPr>
        <p:spPr bwMode="auto">
          <a:xfrm>
            <a:off x="6009271" y="4066015"/>
            <a:ext cx="699389" cy="200055"/>
          </a:xfrm>
          <a:prstGeom prst="rect">
            <a:avLst/>
          </a:prstGeom>
          <a:noFill/>
          <a:ln w="9525">
            <a:noFill/>
            <a:miter lim="800000"/>
            <a:headEnd/>
            <a:tailEnd/>
          </a:ln>
        </p:spPr>
        <p:txBody>
          <a:bodyPr wrap="square">
            <a:spAutoFit/>
          </a:bodyPr>
          <a:lstStyle/>
          <a:p>
            <a:pPr>
              <a:spcBef>
                <a:spcPct val="50000"/>
              </a:spcBef>
            </a:pPr>
            <a:r>
              <a:rPr lang="en-US" sz="700" dirty="0">
                <a:ea typeface="宋体" pitchFamily="2" charset="-122"/>
              </a:rPr>
              <a:t>Nanjing</a:t>
            </a:r>
          </a:p>
        </p:txBody>
      </p:sp>
      <p:pic>
        <p:nvPicPr>
          <p:cNvPr id="151" name="Picture 150" descr="Damco_logo_rgb_150dpi-s"/>
          <p:cNvPicPr>
            <a:picLocks noChangeAspect="1" noChangeArrowheads="1"/>
          </p:cNvPicPr>
          <p:nvPr/>
        </p:nvPicPr>
        <p:blipFill>
          <a:blip r:embed="rId3" cstate="screen"/>
          <a:srcRect/>
          <a:stretch>
            <a:fillRect/>
          </a:stretch>
        </p:blipFill>
        <p:spPr bwMode="auto">
          <a:xfrm>
            <a:off x="5911751" y="3711162"/>
            <a:ext cx="289420" cy="78449"/>
          </a:xfrm>
          <a:prstGeom prst="rect">
            <a:avLst/>
          </a:prstGeom>
          <a:noFill/>
          <a:ln w="9525">
            <a:noFill/>
            <a:miter lim="800000"/>
            <a:headEnd/>
            <a:tailEnd/>
          </a:ln>
        </p:spPr>
      </p:pic>
      <p:sp>
        <p:nvSpPr>
          <p:cNvPr id="152" name="Text Box 152"/>
          <p:cNvSpPr txBox="1">
            <a:spLocks noChangeArrowheads="1"/>
          </p:cNvSpPr>
          <p:nvPr/>
        </p:nvSpPr>
        <p:spPr bwMode="auto">
          <a:xfrm>
            <a:off x="5669304" y="3543747"/>
            <a:ext cx="941664"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Qingdao</a:t>
            </a:r>
          </a:p>
        </p:txBody>
      </p:sp>
      <p:pic>
        <p:nvPicPr>
          <p:cNvPr id="153" name="Picture 152" descr="Damco_logo_rgb_150dpi-s"/>
          <p:cNvPicPr>
            <a:picLocks noChangeAspect="1" noChangeArrowheads="1"/>
          </p:cNvPicPr>
          <p:nvPr/>
        </p:nvPicPr>
        <p:blipFill>
          <a:blip r:embed="rId3" cstate="screen"/>
          <a:srcRect/>
          <a:stretch>
            <a:fillRect/>
          </a:stretch>
        </p:blipFill>
        <p:spPr bwMode="auto">
          <a:xfrm>
            <a:off x="6009271" y="4395512"/>
            <a:ext cx="289420" cy="78449"/>
          </a:xfrm>
          <a:prstGeom prst="rect">
            <a:avLst/>
          </a:prstGeom>
          <a:noFill/>
          <a:ln w="9525">
            <a:noFill/>
            <a:miter lim="800000"/>
            <a:headEnd/>
            <a:tailEnd/>
          </a:ln>
        </p:spPr>
      </p:pic>
      <p:sp>
        <p:nvSpPr>
          <p:cNvPr id="154" name="Text Box 154"/>
          <p:cNvSpPr txBox="1">
            <a:spLocks noChangeArrowheads="1"/>
          </p:cNvSpPr>
          <p:nvPr/>
        </p:nvSpPr>
        <p:spPr bwMode="auto">
          <a:xfrm>
            <a:off x="6461375" y="4211393"/>
            <a:ext cx="1132068" cy="261610"/>
          </a:xfrm>
          <a:prstGeom prst="rect">
            <a:avLst/>
          </a:prstGeom>
          <a:noFill/>
          <a:ln w="9525">
            <a:noFill/>
            <a:miter lim="800000"/>
            <a:headEnd/>
            <a:tailEnd/>
          </a:ln>
        </p:spPr>
        <p:txBody>
          <a:bodyPr wrap="square">
            <a:spAutoFit/>
          </a:bodyPr>
          <a:lstStyle/>
          <a:p>
            <a:pPr>
              <a:spcBef>
                <a:spcPct val="50000"/>
              </a:spcBef>
            </a:pPr>
            <a:r>
              <a:rPr lang="en-US" sz="1100" b="1" dirty="0">
                <a:ea typeface="宋体" pitchFamily="2" charset="-122"/>
              </a:rPr>
              <a:t>Shanghai</a:t>
            </a:r>
          </a:p>
        </p:txBody>
      </p:sp>
      <p:sp>
        <p:nvSpPr>
          <p:cNvPr id="155" name="Text Box 156"/>
          <p:cNvSpPr txBox="1">
            <a:spLocks noChangeArrowheads="1"/>
          </p:cNvSpPr>
          <p:nvPr/>
        </p:nvSpPr>
        <p:spPr bwMode="auto">
          <a:xfrm>
            <a:off x="5518347" y="5421291"/>
            <a:ext cx="769328" cy="200055"/>
          </a:xfrm>
          <a:prstGeom prst="rect">
            <a:avLst/>
          </a:prstGeom>
          <a:noFill/>
          <a:ln w="9525">
            <a:noFill/>
            <a:miter lim="800000"/>
            <a:headEnd/>
            <a:tailEnd/>
          </a:ln>
        </p:spPr>
        <p:txBody>
          <a:bodyPr wrap="square">
            <a:spAutoFit/>
          </a:bodyPr>
          <a:lstStyle/>
          <a:p>
            <a:pPr>
              <a:spcBef>
                <a:spcPct val="50000"/>
              </a:spcBef>
            </a:pPr>
            <a:r>
              <a:rPr lang="en-US" sz="700" dirty="0">
                <a:ea typeface="宋体" pitchFamily="2" charset="-122"/>
              </a:rPr>
              <a:t>Shenzhen</a:t>
            </a:r>
          </a:p>
        </p:txBody>
      </p:sp>
      <p:sp>
        <p:nvSpPr>
          <p:cNvPr id="156" name="Text Box 157"/>
          <p:cNvSpPr txBox="1">
            <a:spLocks noChangeArrowheads="1"/>
          </p:cNvSpPr>
          <p:nvPr/>
        </p:nvSpPr>
        <p:spPr bwMode="auto">
          <a:xfrm>
            <a:off x="5732481" y="3385684"/>
            <a:ext cx="944310"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Tianjin</a:t>
            </a:r>
          </a:p>
        </p:txBody>
      </p:sp>
      <p:pic>
        <p:nvPicPr>
          <p:cNvPr id="157" name="Picture 158" descr="Damco_logo_rgb_150dpi-s"/>
          <p:cNvPicPr>
            <a:picLocks noChangeAspect="1" noChangeArrowheads="1"/>
          </p:cNvPicPr>
          <p:nvPr/>
        </p:nvPicPr>
        <p:blipFill>
          <a:blip r:embed="rId3" cstate="screen"/>
          <a:srcRect/>
          <a:stretch>
            <a:fillRect/>
          </a:stretch>
        </p:blipFill>
        <p:spPr bwMode="auto">
          <a:xfrm>
            <a:off x="5518347" y="3410716"/>
            <a:ext cx="289420" cy="78449"/>
          </a:xfrm>
          <a:prstGeom prst="rect">
            <a:avLst/>
          </a:prstGeom>
          <a:noFill/>
          <a:ln w="9525">
            <a:noFill/>
            <a:miter lim="800000"/>
            <a:headEnd/>
            <a:tailEnd/>
          </a:ln>
        </p:spPr>
      </p:pic>
      <p:pic>
        <p:nvPicPr>
          <p:cNvPr id="158" name="Picture 159" descr="Damco_logo_rgb_150dpi-s"/>
          <p:cNvPicPr>
            <a:picLocks noChangeAspect="1" noChangeArrowheads="1"/>
          </p:cNvPicPr>
          <p:nvPr/>
        </p:nvPicPr>
        <p:blipFill>
          <a:blip r:embed="rId3" cstate="screen"/>
          <a:srcRect/>
          <a:stretch>
            <a:fillRect/>
          </a:stretch>
        </p:blipFill>
        <p:spPr bwMode="auto">
          <a:xfrm>
            <a:off x="5881422" y="5304050"/>
            <a:ext cx="289420" cy="78449"/>
          </a:xfrm>
          <a:prstGeom prst="rect">
            <a:avLst/>
          </a:prstGeom>
          <a:noFill/>
          <a:ln w="9525">
            <a:noFill/>
            <a:miter lim="800000"/>
            <a:headEnd/>
            <a:tailEnd/>
          </a:ln>
        </p:spPr>
      </p:pic>
      <p:sp>
        <p:nvSpPr>
          <p:cNvPr id="159" name="Text Box 160"/>
          <p:cNvSpPr txBox="1">
            <a:spLocks noChangeArrowheads="1"/>
          </p:cNvSpPr>
          <p:nvPr/>
        </p:nvSpPr>
        <p:spPr bwMode="auto">
          <a:xfrm>
            <a:off x="5813543" y="5356945"/>
            <a:ext cx="941665"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Xiamen</a:t>
            </a:r>
          </a:p>
        </p:txBody>
      </p:sp>
      <p:sp>
        <p:nvSpPr>
          <p:cNvPr id="160" name="Text Box 173"/>
          <p:cNvSpPr txBox="1">
            <a:spLocks noChangeArrowheads="1"/>
          </p:cNvSpPr>
          <p:nvPr/>
        </p:nvSpPr>
        <p:spPr bwMode="auto">
          <a:xfrm>
            <a:off x="3749572" y="4449479"/>
            <a:ext cx="693023"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Chengdu</a:t>
            </a:r>
          </a:p>
        </p:txBody>
      </p:sp>
      <p:pic>
        <p:nvPicPr>
          <p:cNvPr id="161" name="Picture 174" descr="Damco_logo_rgb_150dpi-s"/>
          <p:cNvPicPr>
            <a:picLocks noChangeAspect="1" noChangeArrowheads="1"/>
          </p:cNvPicPr>
          <p:nvPr/>
        </p:nvPicPr>
        <p:blipFill>
          <a:blip r:embed="rId3" cstate="screen"/>
          <a:srcRect/>
          <a:stretch>
            <a:fillRect/>
          </a:stretch>
        </p:blipFill>
        <p:spPr bwMode="auto">
          <a:xfrm>
            <a:off x="4050982" y="4627316"/>
            <a:ext cx="289420" cy="78449"/>
          </a:xfrm>
          <a:prstGeom prst="rect">
            <a:avLst/>
          </a:prstGeom>
          <a:noFill/>
          <a:ln w="9525">
            <a:noFill/>
            <a:miter lim="800000"/>
            <a:headEnd/>
            <a:tailEnd/>
          </a:ln>
        </p:spPr>
      </p:pic>
      <p:sp>
        <p:nvSpPr>
          <p:cNvPr id="162" name="Text Box 162"/>
          <p:cNvSpPr txBox="1">
            <a:spLocks noChangeArrowheads="1"/>
          </p:cNvSpPr>
          <p:nvPr/>
        </p:nvSpPr>
        <p:spPr bwMode="auto">
          <a:xfrm>
            <a:off x="4183373" y="3261092"/>
            <a:ext cx="941664"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Inner Mongolia</a:t>
            </a:r>
          </a:p>
        </p:txBody>
      </p:sp>
      <p:sp>
        <p:nvSpPr>
          <p:cNvPr id="163" name="Text Box 162"/>
          <p:cNvSpPr txBox="1">
            <a:spLocks noChangeArrowheads="1"/>
          </p:cNvSpPr>
          <p:nvPr/>
        </p:nvSpPr>
        <p:spPr bwMode="auto">
          <a:xfrm>
            <a:off x="1908565" y="3036767"/>
            <a:ext cx="941664"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Xinjiang</a:t>
            </a:r>
            <a:r>
              <a:rPr lang="en-US" sz="700" dirty="0">
                <a:ea typeface="宋体" pitchFamily="2" charset="-122"/>
              </a:rPr>
              <a:t> </a:t>
            </a:r>
          </a:p>
        </p:txBody>
      </p:sp>
      <p:sp>
        <p:nvSpPr>
          <p:cNvPr id="164" name="Text Box 162"/>
          <p:cNvSpPr txBox="1">
            <a:spLocks noChangeArrowheads="1"/>
          </p:cNvSpPr>
          <p:nvPr/>
        </p:nvSpPr>
        <p:spPr bwMode="auto">
          <a:xfrm>
            <a:off x="2075209" y="4326635"/>
            <a:ext cx="944309"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Tibet</a:t>
            </a:r>
            <a:r>
              <a:rPr lang="en-US" sz="700" dirty="0">
                <a:ea typeface="宋体" pitchFamily="2" charset="-122"/>
              </a:rPr>
              <a:t> </a:t>
            </a:r>
          </a:p>
        </p:txBody>
      </p:sp>
      <p:sp>
        <p:nvSpPr>
          <p:cNvPr id="165" name="Text Box 162"/>
          <p:cNvSpPr txBox="1">
            <a:spLocks noChangeArrowheads="1"/>
          </p:cNvSpPr>
          <p:nvPr/>
        </p:nvSpPr>
        <p:spPr bwMode="auto">
          <a:xfrm>
            <a:off x="3008937" y="3717753"/>
            <a:ext cx="944310"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Qinghai</a:t>
            </a:r>
          </a:p>
        </p:txBody>
      </p:sp>
      <p:sp>
        <p:nvSpPr>
          <p:cNvPr id="167" name="Text Box 162"/>
          <p:cNvSpPr txBox="1">
            <a:spLocks noChangeArrowheads="1"/>
          </p:cNvSpPr>
          <p:nvPr/>
        </p:nvSpPr>
        <p:spPr bwMode="auto">
          <a:xfrm>
            <a:off x="4424081" y="5309391"/>
            <a:ext cx="815864" cy="200055"/>
          </a:xfrm>
          <a:prstGeom prst="rect">
            <a:avLst/>
          </a:prstGeom>
          <a:noFill/>
          <a:ln w="9525">
            <a:noFill/>
            <a:miter lim="800000"/>
            <a:headEnd/>
            <a:tailEnd/>
          </a:ln>
        </p:spPr>
        <p:txBody>
          <a:bodyPr wrap="square">
            <a:spAutoFit/>
          </a:bodyPr>
          <a:lstStyle/>
          <a:p>
            <a:pPr>
              <a:spcBef>
                <a:spcPct val="50000"/>
              </a:spcBef>
            </a:pPr>
            <a:r>
              <a:rPr lang="en-US" sz="700" i="1" dirty="0">
                <a:ea typeface="宋体" pitchFamily="2" charset="-122"/>
              </a:rPr>
              <a:t>Guangxi</a:t>
            </a:r>
          </a:p>
        </p:txBody>
      </p:sp>
      <p:sp>
        <p:nvSpPr>
          <p:cNvPr id="168" name="Text Box 157"/>
          <p:cNvSpPr txBox="1">
            <a:spLocks noChangeArrowheads="1"/>
          </p:cNvSpPr>
          <p:nvPr/>
        </p:nvSpPr>
        <p:spPr bwMode="auto">
          <a:xfrm>
            <a:off x="5246713" y="3448029"/>
            <a:ext cx="941664"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Hebei</a:t>
            </a:r>
          </a:p>
        </p:txBody>
      </p:sp>
      <p:sp>
        <p:nvSpPr>
          <p:cNvPr id="169" name="Text Box 157"/>
          <p:cNvSpPr txBox="1">
            <a:spLocks noChangeArrowheads="1"/>
          </p:cNvSpPr>
          <p:nvPr/>
        </p:nvSpPr>
        <p:spPr bwMode="auto">
          <a:xfrm>
            <a:off x="4894911" y="3645649"/>
            <a:ext cx="944310"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Shanxi</a:t>
            </a:r>
          </a:p>
        </p:txBody>
      </p:sp>
      <p:sp>
        <p:nvSpPr>
          <p:cNvPr id="170" name="Text Box 157"/>
          <p:cNvSpPr txBox="1">
            <a:spLocks noChangeArrowheads="1"/>
          </p:cNvSpPr>
          <p:nvPr/>
        </p:nvSpPr>
        <p:spPr bwMode="auto">
          <a:xfrm>
            <a:off x="5869394" y="3916996"/>
            <a:ext cx="941665"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Jiangsu</a:t>
            </a:r>
          </a:p>
        </p:txBody>
      </p:sp>
      <p:sp>
        <p:nvSpPr>
          <p:cNvPr id="171" name="Text Box 157"/>
          <p:cNvSpPr txBox="1">
            <a:spLocks noChangeArrowheads="1"/>
          </p:cNvSpPr>
          <p:nvPr/>
        </p:nvSpPr>
        <p:spPr bwMode="auto">
          <a:xfrm>
            <a:off x="5445098" y="4099640"/>
            <a:ext cx="494235" cy="200055"/>
          </a:xfrm>
          <a:prstGeom prst="rect">
            <a:avLst/>
          </a:prstGeom>
          <a:noFill/>
          <a:ln w="9525">
            <a:noFill/>
            <a:miter lim="800000"/>
            <a:headEnd/>
            <a:tailEnd/>
          </a:ln>
        </p:spPr>
        <p:txBody>
          <a:bodyPr wrap="square">
            <a:spAutoFit/>
          </a:bodyPr>
          <a:lstStyle/>
          <a:p>
            <a:pPr>
              <a:spcBef>
                <a:spcPct val="50000"/>
              </a:spcBef>
            </a:pPr>
            <a:r>
              <a:rPr lang="en-US" sz="700" i="1" dirty="0">
                <a:ea typeface="宋体" pitchFamily="2" charset="-122"/>
              </a:rPr>
              <a:t>An Hui</a:t>
            </a:r>
          </a:p>
        </p:txBody>
      </p:sp>
      <p:sp>
        <p:nvSpPr>
          <p:cNvPr id="172" name="Text Box 157"/>
          <p:cNvSpPr txBox="1">
            <a:spLocks noChangeArrowheads="1"/>
          </p:cNvSpPr>
          <p:nvPr/>
        </p:nvSpPr>
        <p:spPr bwMode="auto">
          <a:xfrm>
            <a:off x="3239064" y="3261092"/>
            <a:ext cx="944309"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Gansu</a:t>
            </a:r>
          </a:p>
        </p:txBody>
      </p:sp>
      <p:sp>
        <p:nvSpPr>
          <p:cNvPr id="173" name="Text Box 157"/>
          <p:cNvSpPr txBox="1">
            <a:spLocks noChangeArrowheads="1"/>
          </p:cNvSpPr>
          <p:nvPr/>
        </p:nvSpPr>
        <p:spPr bwMode="auto">
          <a:xfrm>
            <a:off x="4188662" y="3568202"/>
            <a:ext cx="944310"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Ningxia</a:t>
            </a:r>
          </a:p>
        </p:txBody>
      </p:sp>
      <p:sp>
        <p:nvSpPr>
          <p:cNvPr id="174" name="Text Box 157"/>
          <p:cNvSpPr txBox="1">
            <a:spLocks noChangeArrowheads="1"/>
          </p:cNvSpPr>
          <p:nvPr/>
        </p:nvSpPr>
        <p:spPr bwMode="auto">
          <a:xfrm>
            <a:off x="4424080" y="4174413"/>
            <a:ext cx="944310"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Shaanxi</a:t>
            </a:r>
          </a:p>
        </p:txBody>
      </p:sp>
      <p:sp>
        <p:nvSpPr>
          <p:cNvPr id="175" name="Text Box 157"/>
          <p:cNvSpPr txBox="1">
            <a:spLocks noChangeArrowheads="1"/>
          </p:cNvSpPr>
          <p:nvPr/>
        </p:nvSpPr>
        <p:spPr bwMode="auto">
          <a:xfrm>
            <a:off x="5122392" y="4080946"/>
            <a:ext cx="944310"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Henan</a:t>
            </a:r>
          </a:p>
        </p:txBody>
      </p:sp>
      <p:sp>
        <p:nvSpPr>
          <p:cNvPr id="176" name="Text Box 157"/>
          <p:cNvSpPr txBox="1">
            <a:spLocks noChangeArrowheads="1"/>
          </p:cNvSpPr>
          <p:nvPr/>
        </p:nvSpPr>
        <p:spPr bwMode="auto">
          <a:xfrm>
            <a:off x="5199101" y="4524255"/>
            <a:ext cx="944310"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Hubei</a:t>
            </a:r>
          </a:p>
        </p:txBody>
      </p:sp>
      <p:sp>
        <p:nvSpPr>
          <p:cNvPr id="177" name="Text Box 157"/>
          <p:cNvSpPr txBox="1">
            <a:spLocks noChangeArrowheads="1"/>
          </p:cNvSpPr>
          <p:nvPr/>
        </p:nvSpPr>
        <p:spPr bwMode="auto">
          <a:xfrm>
            <a:off x="4968975" y="4972904"/>
            <a:ext cx="941664"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Hunan</a:t>
            </a:r>
          </a:p>
        </p:txBody>
      </p:sp>
      <p:sp>
        <p:nvSpPr>
          <p:cNvPr id="178" name="Text Box 157"/>
          <p:cNvSpPr txBox="1">
            <a:spLocks noChangeArrowheads="1"/>
          </p:cNvSpPr>
          <p:nvPr/>
        </p:nvSpPr>
        <p:spPr bwMode="auto">
          <a:xfrm>
            <a:off x="4298279" y="4631716"/>
            <a:ext cx="661908" cy="200055"/>
          </a:xfrm>
          <a:prstGeom prst="rect">
            <a:avLst/>
          </a:prstGeom>
          <a:noFill/>
          <a:ln w="9525">
            <a:noFill/>
            <a:miter lim="800000"/>
            <a:headEnd/>
            <a:tailEnd/>
          </a:ln>
        </p:spPr>
        <p:txBody>
          <a:bodyPr wrap="square">
            <a:spAutoFit/>
          </a:bodyPr>
          <a:lstStyle/>
          <a:p>
            <a:pPr>
              <a:spcBef>
                <a:spcPct val="50000"/>
              </a:spcBef>
            </a:pPr>
            <a:r>
              <a:rPr lang="en-US" sz="700" dirty="0">
                <a:ea typeface="宋体" pitchFamily="2" charset="-122"/>
              </a:rPr>
              <a:t>Chongqing</a:t>
            </a:r>
          </a:p>
        </p:txBody>
      </p:sp>
      <p:sp>
        <p:nvSpPr>
          <p:cNvPr id="179" name="Text Box 157"/>
          <p:cNvSpPr txBox="1">
            <a:spLocks noChangeArrowheads="1"/>
          </p:cNvSpPr>
          <p:nvPr/>
        </p:nvSpPr>
        <p:spPr bwMode="auto">
          <a:xfrm>
            <a:off x="5368390" y="4932846"/>
            <a:ext cx="559970" cy="200055"/>
          </a:xfrm>
          <a:prstGeom prst="rect">
            <a:avLst/>
          </a:prstGeom>
          <a:noFill/>
          <a:ln w="9525">
            <a:noFill/>
            <a:miter lim="800000"/>
            <a:headEnd/>
            <a:tailEnd/>
          </a:ln>
        </p:spPr>
        <p:txBody>
          <a:bodyPr wrap="square">
            <a:spAutoFit/>
          </a:bodyPr>
          <a:lstStyle/>
          <a:p>
            <a:pPr>
              <a:spcBef>
                <a:spcPct val="50000"/>
              </a:spcBef>
            </a:pPr>
            <a:r>
              <a:rPr lang="en-US" sz="700" i="1" dirty="0">
                <a:ea typeface="宋体" pitchFamily="2" charset="-122"/>
              </a:rPr>
              <a:t>Jiangxi</a:t>
            </a:r>
          </a:p>
        </p:txBody>
      </p:sp>
      <p:sp>
        <p:nvSpPr>
          <p:cNvPr id="180" name="Text Box 157"/>
          <p:cNvSpPr txBox="1">
            <a:spLocks noChangeArrowheads="1"/>
          </p:cNvSpPr>
          <p:nvPr/>
        </p:nvSpPr>
        <p:spPr bwMode="auto">
          <a:xfrm>
            <a:off x="4260799" y="5065426"/>
            <a:ext cx="941664"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Guizhou</a:t>
            </a:r>
          </a:p>
        </p:txBody>
      </p:sp>
      <p:sp>
        <p:nvSpPr>
          <p:cNvPr id="181" name="Text Box 157"/>
          <p:cNvSpPr txBox="1">
            <a:spLocks noChangeArrowheads="1"/>
          </p:cNvSpPr>
          <p:nvPr/>
        </p:nvSpPr>
        <p:spPr bwMode="auto">
          <a:xfrm>
            <a:off x="4738849" y="6065152"/>
            <a:ext cx="941664"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Hainan</a:t>
            </a:r>
          </a:p>
        </p:txBody>
      </p:sp>
      <p:sp>
        <p:nvSpPr>
          <p:cNvPr id="182" name="Text Box 157"/>
          <p:cNvSpPr txBox="1">
            <a:spLocks noChangeArrowheads="1"/>
          </p:cNvSpPr>
          <p:nvPr/>
        </p:nvSpPr>
        <p:spPr bwMode="auto">
          <a:xfrm>
            <a:off x="5122392" y="4377375"/>
            <a:ext cx="944310"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Wuhan</a:t>
            </a:r>
          </a:p>
        </p:txBody>
      </p:sp>
      <p:sp>
        <p:nvSpPr>
          <p:cNvPr id="183" name="Text Box 157"/>
          <p:cNvSpPr txBox="1">
            <a:spLocks noChangeArrowheads="1"/>
          </p:cNvSpPr>
          <p:nvPr/>
        </p:nvSpPr>
        <p:spPr bwMode="auto">
          <a:xfrm>
            <a:off x="4815559" y="4780625"/>
            <a:ext cx="941664"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Changsha</a:t>
            </a:r>
          </a:p>
        </p:txBody>
      </p:sp>
      <p:sp>
        <p:nvSpPr>
          <p:cNvPr id="184" name="Text Box 157"/>
          <p:cNvSpPr txBox="1">
            <a:spLocks noChangeArrowheads="1"/>
          </p:cNvSpPr>
          <p:nvPr/>
        </p:nvSpPr>
        <p:spPr bwMode="auto">
          <a:xfrm>
            <a:off x="4582787" y="4006171"/>
            <a:ext cx="941664"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Xi’an</a:t>
            </a:r>
          </a:p>
        </p:txBody>
      </p:sp>
      <p:sp>
        <p:nvSpPr>
          <p:cNvPr id="185" name="Text Box 157"/>
          <p:cNvSpPr txBox="1">
            <a:spLocks noChangeArrowheads="1"/>
          </p:cNvSpPr>
          <p:nvPr/>
        </p:nvSpPr>
        <p:spPr bwMode="auto">
          <a:xfrm>
            <a:off x="5355164" y="4676475"/>
            <a:ext cx="944309"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Nanchang</a:t>
            </a:r>
          </a:p>
        </p:txBody>
      </p:sp>
      <p:sp>
        <p:nvSpPr>
          <p:cNvPr id="186" name="Text Box 157"/>
          <p:cNvSpPr txBox="1">
            <a:spLocks noChangeArrowheads="1"/>
          </p:cNvSpPr>
          <p:nvPr/>
        </p:nvSpPr>
        <p:spPr bwMode="auto">
          <a:xfrm>
            <a:off x="2046112" y="2740338"/>
            <a:ext cx="944309"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Urumqi</a:t>
            </a:r>
          </a:p>
        </p:txBody>
      </p:sp>
      <p:sp>
        <p:nvSpPr>
          <p:cNvPr id="187" name="Text Box 157"/>
          <p:cNvSpPr txBox="1">
            <a:spLocks noChangeArrowheads="1"/>
          </p:cNvSpPr>
          <p:nvPr/>
        </p:nvSpPr>
        <p:spPr bwMode="auto">
          <a:xfrm>
            <a:off x="3638476" y="5418883"/>
            <a:ext cx="941665" cy="200055"/>
          </a:xfrm>
          <a:prstGeom prst="rect">
            <a:avLst/>
          </a:prstGeom>
          <a:noFill/>
          <a:ln w="9525">
            <a:noFill/>
            <a:miter lim="800000"/>
            <a:headEnd/>
            <a:tailEnd/>
          </a:ln>
        </p:spPr>
        <p:txBody>
          <a:bodyPr>
            <a:spAutoFit/>
          </a:bodyPr>
          <a:lstStyle/>
          <a:p>
            <a:pPr>
              <a:spcBef>
                <a:spcPct val="50000"/>
              </a:spcBef>
            </a:pPr>
            <a:r>
              <a:rPr lang="en-US" sz="700" dirty="0">
                <a:ea typeface="宋体" pitchFamily="2" charset="-122"/>
              </a:rPr>
              <a:t>Kunming</a:t>
            </a:r>
          </a:p>
        </p:txBody>
      </p:sp>
      <p:sp>
        <p:nvSpPr>
          <p:cNvPr id="188" name="Text Box 173"/>
          <p:cNvSpPr txBox="1">
            <a:spLocks noChangeArrowheads="1"/>
          </p:cNvSpPr>
          <p:nvPr/>
        </p:nvSpPr>
        <p:spPr bwMode="auto">
          <a:xfrm>
            <a:off x="3717831" y="4323965"/>
            <a:ext cx="693023"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Sichuan</a:t>
            </a:r>
          </a:p>
        </p:txBody>
      </p:sp>
      <p:sp>
        <p:nvSpPr>
          <p:cNvPr id="189" name="Text Box 157"/>
          <p:cNvSpPr txBox="1">
            <a:spLocks noChangeArrowheads="1"/>
          </p:cNvSpPr>
          <p:nvPr/>
        </p:nvSpPr>
        <p:spPr bwMode="auto">
          <a:xfrm>
            <a:off x="5939332" y="4602883"/>
            <a:ext cx="769328" cy="200055"/>
          </a:xfrm>
          <a:prstGeom prst="rect">
            <a:avLst/>
          </a:prstGeom>
          <a:noFill/>
          <a:ln w="9525">
            <a:noFill/>
            <a:miter lim="800000"/>
            <a:headEnd/>
            <a:tailEnd/>
          </a:ln>
        </p:spPr>
        <p:txBody>
          <a:bodyPr wrap="square">
            <a:spAutoFit/>
          </a:bodyPr>
          <a:lstStyle/>
          <a:p>
            <a:pPr>
              <a:spcBef>
                <a:spcPct val="50000"/>
              </a:spcBef>
            </a:pPr>
            <a:r>
              <a:rPr lang="en-US" sz="700" i="1" dirty="0">
                <a:ea typeface="宋体" pitchFamily="2" charset="-122"/>
              </a:rPr>
              <a:t>Zhejiang</a:t>
            </a:r>
          </a:p>
        </p:txBody>
      </p:sp>
      <p:sp>
        <p:nvSpPr>
          <p:cNvPr id="190" name="Text Box 157"/>
          <p:cNvSpPr txBox="1">
            <a:spLocks noChangeArrowheads="1"/>
          </p:cNvSpPr>
          <p:nvPr/>
        </p:nvSpPr>
        <p:spPr bwMode="auto">
          <a:xfrm>
            <a:off x="5661660" y="5024786"/>
            <a:ext cx="944310"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Fujian</a:t>
            </a:r>
          </a:p>
        </p:txBody>
      </p:sp>
      <p:sp>
        <p:nvSpPr>
          <p:cNvPr id="191" name="Text Box 157"/>
          <p:cNvSpPr txBox="1">
            <a:spLocks noChangeArrowheads="1"/>
          </p:cNvSpPr>
          <p:nvPr/>
        </p:nvSpPr>
        <p:spPr bwMode="auto">
          <a:xfrm>
            <a:off x="5190852" y="5288771"/>
            <a:ext cx="748480" cy="200055"/>
          </a:xfrm>
          <a:prstGeom prst="rect">
            <a:avLst/>
          </a:prstGeom>
          <a:noFill/>
          <a:ln w="9525">
            <a:noFill/>
            <a:miter lim="800000"/>
            <a:headEnd/>
            <a:tailEnd/>
          </a:ln>
        </p:spPr>
        <p:txBody>
          <a:bodyPr wrap="square">
            <a:spAutoFit/>
          </a:bodyPr>
          <a:lstStyle/>
          <a:p>
            <a:pPr>
              <a:spcBef>
                <a:spcPct val="50000"/>
              </a:spcBef>
            </a:pPr>
            <a:r>
              <a:rPr lang="en-US" sz="700" i="1" dirty="0">
                <a:ea typeface="宋体" pitchFamily="2" charset="-122"/>
              </a:rPr>
              <a:t>Guangdong</a:t>
            </a:r>
          </a:p>
        </p:txBody>
      </p:sp>
      <p:pic>
        <p:nvPicPr>
          <p:cNvPr id="192" name="Picture 138" descr="Damco_logo_rgb_150dpi-s"/>
          <p:cNvPicPr>
            <a:picLocks noChangeAspect="1" noChangeArrowheads="1"/>
          </p:cNvPicPr>
          <p:nvPr/>
        </p:nvPicPr>
        <p:blipFill>
          <a:blip r:embed="rId3" cstate="screen"/>
          <a:srcRect/>
          <a:stretch>
            <a:fillRect/>
          </a:stretch>
        </p:blipFill>
        <p:spPr bwMode="auto">
          <a:xfrm>
            <a:off x="5053889" y="5537206"/>
            <a:ext cx="289420" cy="78449"/>
          </a:xfrm>
          <a:prstGeom prst="rect">
            <a:avLst/>
          </a:prstGeom>
          <a:noFill/>
          <a:ln w="9525">
            <a:noFill/>
            <a:miter lim="800000"/>
            <a:headEnd/>
            <a:tailEnd/>
          </a:ln>
        </p:spPr>
      </p:pic>
      <p:sp>
        <p:nvSpPr>
          <p:cNvPr id="193" name="Text Box 162"/>
          <p:cNvSpPr txBox="1">
            <a:spLocks noChangeArrowheads="1"/>
          </p:cNvSpPr>
          <p:nvPr/>
        </p:nvSpPr>
        <p:spPr bwMode="auto">
          <a:xfrm>
            <a:off x="5423936" y="3699060"/>
            <a:ext cx="875537" cy="200055"/>
          </a:xfrm>
          <a:prstGeom prst="rect">
            <a:avLst/>
          </a:prstGeom>
          <a:noFill/>
          <a:ln w="9525">
            <a:noFill/>
            <a:miter lim="800000"/>
            <a:headEnd/>
            <a:tailEnd/>
          </a:ln>
        </p:spPr>
        <p:txBody>
          <a:bodyPr>
            <a:spAutoFit/>
          </a:bodyPr>
          <a:lstStyle/>
          <a:p>
            <a:pPr>
              <a:spcBef>
                <a:spcPct val="50000"/>
              </a:spcBef>
            </a:pPr>
            <a:r>
              <a:rPr lang="en-US" sz="700" i="1" dirty="0">
                <a:ea typeface="宋体" pitchFamily="2" charset="-122"/>
              </a:rPr>
              <a:t>Shandong</a:t>
            </a:r>
          </a:p>
        </p:txBody>
      </p:sp>
      <p:pic>
        <p:nvPicPr>
          <p:cNvPr id="194" name="Picture 2" descr="C:\Program Files\Microsoft Office\MEDIA\CAGCAT10\j0293234.wmf"/>
          <p:cNvPicPr>
            <a:picLocks noChangeAspect="1" noChangeArrowheads="1"/>
          </p:cNvPicPr>
          <p:nvPr/>
        </p:nvPicPr>
        <p:blipFill>
          <a:blip r:embed="rId4" cstate="screen"/>
          <a:srcRect/>
          <a:stretch>
            <a:fillRect/>
          </a:stretch>
        </p:blipFill>
        <p:spPr bwMode="auto">
          <a:xfrm>
            <a:off x="5628493" y="3162519"/>
            <a:ext cx="284407" cy="205766"/>
          </a:xfrm>
          <a:prstGeom prst="rect">
            <a:avLst/>
          </a:prstGeom>
          <a:noFill/>
        </p:spPr>
      </p:pic>
      <p:pic>
        <p:nvPicPr>
          <p:cNvPr id="195" name="Picture 2" descr="C:\Program Files\Microsoft Office\MEDIA\CAGCAT10\j0293234.wmf"/>
          <p:cNvPicPr>
            <a:picLocks noChangeAspect="1" noChangeArrowheads="1"/>
          </p:cNvPicPr>
          <p:nvPr/>
        </p:nvPicPr>
        <p:blipFill>
          <a:blip r:embed="rId4" cstate="screen"/>
          <a:srcRect/>
          <a:stretch>
            <a:fillRect/>
          </a:stretch>
        </p:blipFill>
        <p:spPr bwMode="auto">
          <a:xfrm>
            <a:off x="6284375" y="4328528"/>
            <a:ext cx="284407" cy="205766"/>
          </a:xfrm>
          <a:prstGeom prst="rect">
            <a:avLst/>
          </a:prstGeom>
          <a:noFill/>
        </p:spPr>
      </p:pic>
      <p:pic>
        <p:nvPicPr>
          <p:cNvPr id="196" name="Picture 2" descr="C:\Program Files\Microsoft Office\MEDIA\CAGCAT10\j0293234.wmf"/>
          <p:cNvPicPr>
            <a:picLocks noChangeAspect="1" noChangeArrowheads="1"/>
          </p:cNvPicPr>
          <p:nvPr/>
        </p:nvPicPr>
        <p:blipFill>
          <a:blip r:embed="rId4" cstate="screen"/>
          <a:srcRect/>
          <a:stretch>
            <a:fillRect/>
          </a:stretch>
        </p:blipFill>
        <p:spPr bwMode="auto">
          <a:xfrm>
            <a:off x="5619452" y="5640079"/>
            <a:ext cx="284407" cy="205766"/>
          </a:xfrm>
          <a:prstGeom prst="rect">
            <a:avLst/>
          </a:prstGeom>
          <a:noFill/>
        </p:spPr>
      </p:pic>
      <p:pic>
        <p:nvPicPr>
          <p:cNvPr id="208" name="Picture 174" descr="Damco_logo_rgb_150dpi-s"/>
          <p:cNvPicPr>
            <a:picLocks noChangeAspect="1" noChangeArrowheads="1"/>
          </p:cNvPicPr>
          <p:nvPr/>
        </p:nvPicPr>
        <p:blipFill>
          <a:blip r:embed="rId3" cstate="screen"/>
          <a:srcRect/>
          <a:stretch>
            <a:fillRect/>
          </a:stretch>
        </p:blipFill>
        <p:spPr bwMode="auto">
          <a:xfrm>
            <a:off x="4580519" y="4788215"/>
            <a:ext cx="289420" cy="78449"/>
          </a:xfrm>
          <a:prstGeom prst="rect">
            <a:avLst/>
          </a:prstGeom>
          <a:noFill/>
          <a:ln w="9525">
            <a:noFill/>
            <a:miter lim="800000"/>
            <a:headEnd/>
            <a:tailEnd/>
          </a:ln>
        </p:spPr>
      </p:pic>
      <p:pic>
        <p:nvPicPr>
          <p:cNvPr id="209" name="Picture 174" descr="Damco_logo_rgb_150dpi-s"/>
          <p:cNvPicPr>
            <a:picLocks noChangeAspect="1" noChangeArrowheads="1"/>
          </p:cNvPicPr>
          <p:nvPr/>
        </p:nvPicPr>
        <p:blipFill>
          <a:blip r:embed="rId3" cstate="screen"/>
          <a:srcRect/>
          <a:stretch>
            <a:fillRect/>
          </a:stretch>
        </p:blipFill>
        <p:spPr bwMode="auto">
          <a:xfrm>
            <a:off x="5431998" y="4460724"/>
            <a:ext cx="289420" cy="78449"/>
          </a:xfrm>
          <a:prstGeom prst="rect">
            <a:avLst/>
          </a:prstGeom>
          <a:noFill/>
          <a:ln w="9525">
            <a:noFill/>
            <a:miter lim="800000"/>
            <a:headEnd/>
            <a:tailEnd/>
          </a:ln>
        </p:spPr>
      </p:pic>
      <p:pic>
        <p:nvPicPr>
          <p:cNvPr id="210" name="Picture 174" descr="Damco_logo_rgb_150dpi-s"/>
          <p:cNvPicPr>
            <a:picLocks noChangeAspect="1" noChangeArrowheads="1"/>
          </p:cNvPicPr>
          <p:nvPr/>
        </p:nvPicPr>
        <p:blipFill>
          <a:blip r:embed="rId3" cstate="screen"/>
          <a:srcRect/>
          <a:stretch>
            <a:fillRect/>
          </a:stretch>
        </p:blipFill>
        <p:spPr bwMode="auto">
          <a:xfrm>
            <a:off x="4711516" y="4133232"/>
            <a:ext cx="289420" cy="78449"/>
          </a:xfrm>
          <a:prstGeom prst="rect">
            <a:avLst/>
          </a:prstGeom>
          <a:noFill/>
          <a:ln w="9525">
            <a:noFill/>
            <a:miter lim="800000"/>
            <a:headEnd/>
            <a:tailEnd/>
          </a:ln>
        </p:spPr>
      </p:pic>
      <p:pic>
        <p:nvPicPr>
          <p:cNvPr id="211" name="Picture 210" descr="Damco_logo_rgb_150dpi-s"/>
          <p:cNvPicPr>
            <a:picLocks noChangeAspect="1" noChangeArrowheads="1"/>
          </p:cNvPicPr>
          <p:nvPr/>
        </p:nvPicPr>
        <p:blipFill>
          <a:blip r:embed="rId3" cstate="screen"/>
          <a:srcRect/>
          <a:stretch>
            <a:fillRect/>
          </a:stretch>
        </p:blipFill>
        <p:spPr bwMode="auto">
          <a:xfrm>
            <a:off x="6209835" y="5386722"/>
            <a:ext cx="289420" cy="78449"/>
          </a:xfrm>
          <a:prstGeom prst="rect">
            <a:avLst/>
          </a:prstGeom>
          <a:noFill/>
          <a:ln w="9525">
            <a:noFill/>
            <a:miter lim="800000"/>
            <a:headEnd/>
            <a:tailEnd/>
          </a:ln>
        </p:spPr>
      </p:pic>
      <p:pic>
        <p:nvPicPr>
          <p:cNvPr id="235" name="Picture 3"/>
          <p:cNvPicPr>
            <a:picLocks noChangeAspect="1" noChangeArrowheads="1"/>
          </p:cNvPicPr>
          <p:nvPr/>
        </p:nvPicPr>
        <p:blipFill>
          <a:blip r:embed="rId5" cstate="screen"/>
          <a:srcRect/>
          <a:stretch>
            <a:fillRect/>
          </a:stretch>
        </p:blipFill>
        <p:spPr bwMode="auto">
          <a:xfrm>
            <a:off x="4207090" y="4344627"/>
            <a:ext cx="256811" cy="184779"/>
          </a:xfrm>
          <a:prstGeom prst="rect">
            <a:avLst/>
          </a:prstGeom>
          <a:noFill/>
          <a:ln w="9525">
            <a:noFill/>
            <a:miter lim="800000"/>
            <a:headEnd/>
            <a:tailEnd/>
          </a:ln>
          <a:effectLst/>
        </p:spPr>
      </p:pic>
      <p:pic>
        <p:nvPicPr>
          <p:cNvPr id="236" name="Picture 3"/>
          <p:cNvPicPr>
            <a:picLocks noChangeAspect="1" noChangeArrowheads="1"/>
          </p:cNvPicPr>
          <p:nvPr/>
        </p:nvPicPr>
        <p:blipFill>
          <a:blip r:embed="rId5" cstate="screen"/>
          <a:srcRect/>
          <a:stretch>
            <a:fillRect/>
          </a:stretch>
        </p:blipFill>
        <p:spPr bwMode="auto">
          <a:xfrm>
            <a:off x="6204637" y="4203279"/>
            <a:ext cx="256811" cy="184779"/>
          </a:xfrm>
          <a:prstGeom prst="rect">
            <a:avLst/>
          </a:prstGeom>
          <a:noFill/>
          <a:ln w="9525">
            <a:noFill/>
            <a:miter lim="800000"/>
            <a:headEnd/>
            <a:tailEnd/>
          </a:ln>
          <a:effectLst/>
        </p:spPr>
      </p:pic>
      <p:pic>
        <p:nvPicPr>
          <p:cNvPr id="237" name="Picture 3"/>
          <p:cNvPicPr>
            <a:picLocks noChangeAspect="1" noChangeArrowheads="1"/>
          </p:cNvPicPr>
          <p:nvPr/>
        </p:nvPicPr>
        <p:blipFill>
          <a:blip r:embed="rId5" cstate="screen"/>
          <a:srcRect/>
          <a:stretch>
            <a:fillRect/>
          </a:stretch>
        </p:blipFill>
        <p:spPr bwMode="auto">
          <a:xfrm>
            <a:off x="5442218" y="3222598"/>
            <a:ext cx="256811" cy="184779"/>
          </a:xfrm>
          <a:prstGeom prst="rect">
            <a:avLst/>
          </a:prstGeom>
          <a:noFill/>
          <a:ln w="9525">
            <a:noFill/>
            <a:miter lim="800000"/>
            <a:headEnd/>
            <a:tailEnd/>
          </a:ln>
          <a:effectLst/>
        </p:spPr>
      </p:pic>
      <p:pic>
        <p:nvPicPr>
          <p:cNvPr id="238" name="Picture 3"/>
          <p:cNvPicPr>
            <a:picLocks noChangeAspect="1" noChangeArrowheads="1"/>
          </p:cNvPicPr>
          <p:nvPr/>
        </p:nvPicPr>
        <p:blipFill>
          <a:blip r:embed="rId5" cstate="screen"/>
          <a:srcRect/>
          <a:stretch>
            <a:fillRect/>
          </a:stretch>
        </p:blipFill>
        <p:spPr bwMode="auto">
          <a:xfrm>
            <a:off x="6268141" y="4491696"/>
            <a:ext cx="256811" cy="184779"/>
          </a:xfrm>
          <a:prstGeom prst="rect">
            <a:avLst/>
          </a:prstGeom>
          <a:noFill/>
          <a:ln w="9525">
            <a:noFill/>
            <a:miter lim="800000"/>
            <a:headEnd/>
            <a:tailEnd/>
          </a:ln>
          <a:effectLst/>
        </p:spPr>
      </p:pic>
      <p:pic>
        <p:nvPicPr>
          <p:cNvPr id="239" name="Picture 3"/>
          <p:cNvPicPr>
            <a:picLocks noChangeAspect="1" noChangeArrowheads="1"/>
          </p:cNvPicPr>
          <p:nvPr/>
        </p:nvPicPr>
        <p:blipFill>
          <a:blip r:embed="rId5" cstate="screen"/>
          <a:srcRect/>
          <a:stretch>
            <a:fillRect/>
          </a:stretch>
        </p:blipFill>
        <p:spPr bwMode="auto">
          <a:xfrm>
            <a:off x="6074497" y="5036277"/>
            <a:ext cx="256811" cy="184779"/>
          </a:xfrm>
          <a:prstGeom prst="rect">
            <a:avLst/>
          </a:prstGeom>
          <a:noFill/>
          <a:ln w="9525">
            <a:noFill/>
            <a:miter lim="800000"/>
            <a:headEnd/>
            <a:tailEnd/>
          </a:ln>
          <a:effectLst/>
        </p:spPr>
      </p:pic>
      <p:pic>
        <p:nvPicPr>
          <p:cNvPr id="240" name="Picture 3"/>
          <p:cNvPicPr>
            <a:picLocks noChangeAspect="1" noChangeArrowheads="1"/>
          </p:cNvPicPr>
          <p:nvPr/>
        </p:nvPicPr>
        <p:blipFill>
          <a:blip r:embed="rId5" cstate="screen"/>
          <a:srcRect/>
          <a:stretch>
            <a:fillRect/>
          </a:stretch>
        </p:blipFill>
        <p:spPr bwMode="auto">
          <a:xfrm>
            <a:off x="6155969" y="5264555"/>
            <a:ext cx="256811" cy="184779"/>
          </a:xfrm>
          <a:prstGeom prst="rect">
            <a:avLst/>
          </a:prstGeom>
          <a:noFill/>
          <a:ln w="9525">
            <a:noFill/>
            <a:miter lim="800000"/>
            <a:headEnd/>
            <a:tailEnd/>
          </a:ln>
          <a:effectLst/>
        </p:spPr>
      </p:pic>
      <p:pic>
        <p:nvPicPr>
          <p:cNvPr id="241" name="Picture 3"/>
          <p:cNvPicPr>
            <a:picLocks noChangeAspect="1" noChangeArrowheads="1"/>
          </p:cNvPicPr>
          <p:nvPr/>
        </p:nvPicPr>
        <p:blipFill>
          <a:blip r:embed="rId5" cstate="screen"/>
          <a:srcRect/>
          <a:stretch>
            <a:fillRect/>
          </a:stretch>
        </p:blipFill>
        <p:spPr bwMode="auto">
          <a:xfrm>
            <a:off x="5371682" y="5392387"/>
            <a:ext cx="256811" cy="184779"/>
          </a:xfrm>
          <a:prstGeom prst="rect">
            <a:avLst/>
          </a:prstGeom>
          <a:noFill/>
          <a:ln w="9525">
            <a:noFill/>
            <a:miter lim="800000"/>
            <a:headEnd/>
            <a:tailEnd/>
          </a:ln>
          <a:effectLst/>
        </p:spPr>
      </p:pic>
      <p:pic>
        <p:nvPicPr>
          <p:cNvPr id="243" name="Picture 3"/>
          <p:cNvPicPr>
            <a:picLocks noChangeAspect="1" noChangeArrowheads="1"/>
          </p:cNvPicPr>
          <p:nvPr/>
        </p:nvPicPr>
        <p:blipFill>
          <a:blip r:embed="rId5" cstate="screen"/>
          <a:srcRect/>
          <a:stretch>
            <a:fillRect/>
          </a:stretch>
        </p:blipFill>
        <p:spPr bwMode="auto">
          <a:xfrm>
            <a:off x="5404849" y="5612095"/>
            <a:ext cx="256811" cy="184779"/>
          </a:xfrm>
          <a:prstGeom prst="rect">
            <a:avLst/>
          </a:prstGeom>
          <a:noFill/>
          <a:ln w="9525">
            <a:noFill/>
            <a:miter lim="800000"/>
            <a:headEnd/>
            <a:tailEnd/>
          </a:ln>
          <a:effectLst/>
        </p:spPr>
      </p:pic>
      <p:pic>
        <p:nvPicPr>
          <p:cNvPr id="247" name="Picture 3"/>
          <p:cNvPicPr>
            <a:picLocks noChangeAspect="1" noChangeArrowheads="1"/>
          </p:cNvPicPr>
          <p:nvPr/>
        </p:nvPicPr>
        <p:blipFill>
          <a:blip r:embed="rId5" cstate="screen"/>
          <a:srcRect/>
          <a:stretch>
            <a:fillRect/>
          </a:stretch>
        </p:blipFill>
        <p:spPr bwMode="auto">
          <a:xfrm>
            <a:off x="623523" y="6015880"/>
            <a:ext cx="459842" cy="330863"/>
          </a:xfrm>
          <a:prstGeom prst="rect">
            <a:avLst/>
          </a:prstGeom>
          <a:noFill/>
          <a:ln w="9525">
            <a:noFill/>
            <a:miter lim="800000"/>
            <a:headEnd/>
            <a:tailEnd/>
          </a:ln>
          <a:effectLst/>
        </p:spPr>
      </p:pic>
      <p:pic>
        <p:nvPicPr>
          <p:cNvPr id="248" name="Picture 2" descr="C:\Program Files\Microsoft Office\MEDIA\CAGCAT10\j0293234.wmf"/>
          <p:cNvPicPr>
            <a:picLocks noChangeAspect="1" noChangeArrowheads="1"/>
          </p:cNvPicPr>
          <p:nvPr/>
        </p:nvPicPr>
        <p:blipFill>
          <a:blip r:embed="rId4" cstate="screen"/>
          <a:srcRect/>
          <a:stretch>
            <a:fillRect/>
          </a:stretch>
        </p:blipFill>
        <p:spPr bwMode="auto">
          <a:xfrm>
            <a:off x="623523" y="5699897"/>
            <a:ext cx="400207" cy="289546"/>
          </a:xfrm>
          <a:prstGeom prst="rect">
            <a:avLst/>
          </a:prstGeom>
          <a:noFill/>
        </p:spPr>
      </p:pic>
      <p:sp>
        <p:nvSpPr>
          <p:cNvPr id="249" name="TextBox 248"/>
          <p:cNvSpPr txBox="1"/>
          <p:nvPr/>
        </p:nvSpPr>
        <p:spPr>
          <a:xfrm>
            <a:off x="1189851" y="5470559"/>
            <a:ext cx="862416" cy="153888"/>
          </a:xfrm>
          <a:prstGeom prst="rect">
            <a:avLst/>
          </a:prstGeom>
          <a:noFill/>
        </p:spPr>
        <p:txBody>
          <a:bodyPr wrap="none" lIns="0" tIns="0" rIns="0" bIns="0" rtlCol="0" anchor="ctr" anchorCtr="0">
            <a:spAutoFit/>
          </a:bodyPr>
          <a:lstStyle/>
          <a:p>
            <a:r>
              <a:rPr lang="en-US" sz="1000" dirty="0" smtClean="0"/>
              <a:t>Damco Office</a:t>
            </a:r>
            <a:endParaRPr lang="en-US" sz="1000" dirty="0"/>
          </a:p>
        </p:txBody>
      </p:sp>
      <p:sp>
        <p:nvSpPr>
          <p:cNvPr id="250" name="TextBox 249"/>
          <p:cNvSpPr txBox="1"/>
          <p:nvPr/>
        </p:nvSpPr>
        <p:spPr>
          <a:xfrm>
            <a:off x="1189851" y="5785560"/>
            <a:ext cx="561051" cy="153888"/>
          </a:xfrm>
          <a:prstGeom prst="rect">
            <a:avLst/>
          </a:prstGeom>
          <a:noFill/>
        </p:spPr>
        <p:txBody>
          <a:bodyPr wrap="none" lIns="0" tIns="0" rIns="0" bIns="0" rtlCol="0" anchor="ctr" anchorCtr="0">
            <a:spAutoFit/>
          </a:bodyPr>
          <a:lstStyle/>
          <a:p>
            <a:r>
              <a:rPr lang="en-US" sz="1000" dirty="0" smtClean="0"/>
              <a:t>Gateway</a:t>
            </a:r>
          </a:p>
        </p:txBody>
      </p:sp>
      <p:sp>
        <p:nvSpPr>
          <p:cNvPr id="251" name="TextBox 250"/>
          <p:cNvSpPr txBox="1"/>
          <p:nvPr/>
        </p:nvSpPr>
        <p:spPr>
          <a:xfrm>
            <a:off x="1189851" y="6124114"/>
            <a:ext cx="721351" cy="153888"/>
          </a:xfrm>
          <a:prstGeom prst="rect">
            <a:avLst/>
          </a:prstGeom>
          <a:noFill/>
        </p:spPr>
        <p:txBody>
          <a:bodyPr wrap="none" lIns="0" tIns="0" rIns="0" bIns="0" rtlCol="0" anchor="ctr" anchorCtr="0">
            <a:spAutoFit/>
          </a:bodyPr>
          <a:lstStyle/>
          <a:p>
            <a:r>
              <a:rPr lang="en-US" sz="1000" dirty="0" smtClean="0"/>
              <a:t>Warehouse</a:t>
            </a:r>
          </a:p>
        </p:txBody>
      </p:sp>
      <p:sp>
        <p:nvSpPr>
          <p:cNvPr id="252" name="Rectangle 251"/>
          <p:cNvSpPr/>
          <p:nvPr/>
        </p:nvSpPr>
        <p:spPr>
          <a:xfrm>
            <a:off x="-16598" y="1356249"/>
            <a:ext cx="3296512" cy="2251655"/>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457200" tIns="365760" rtlCol="0" anchor="t"/>
          <a:lstStyle/>
          <a:p>
            <a:pPr>
              <a:spcBef>
                <a:spcPts val="300"/>
              </a:spcBef>
              <a:spcAft>
                <a:spcPts val="200"/>
              </a:spcAft>
            </a:pPr>
            <a:r>
              <a:rPr lang="en-US" sz="1100" b="1" dirty="0" smtClean="0"/>
              <a:t>3,194 </a:t>
            </a:r>
            <a:r>
              <a:rPr lang="en-US" sz="1100" dirty="0" smtClean="0"/>
              <a:t>white-collar staff</a:t>
            </a:r>
          </a:p>
          <a:p>
            <a:pPr>
              <a:spcBef>
                <a:spcPts val="300"/>
              </a:spcBef>
              <a:spcAft>
                <a:spcPts val="200"/>
              </a:spcAft>
            </a:pPr>
            <a:r>
              <a:rPr lang="en-US" sz="1100" b="1" dirty="0" smtClean="0"/>
              <a:t>338 </a:t>
            </a:r>
            <a:r>
              <a:rPr lang="en-US" sz="1100" dirty="0" smtClean="0"/>
              <a:t>blue-collar staff</a:t>
            </a:r>
          </a:p>
          <a:p>
            <a:pPr>
              <a:spcBef>
                <a:spcPts val="300"/>
              </a:spcBef>
              <a:spcAft>
                <a:spcPts val="200"/>
              </a:spcAft>
            </a:pPr>
            <a:r>
              <a:rPr lang="en-US" sz="1100" b="1" dirty="0" smtClean="0"/>
              <a:t>5 </a:t>
            </a:r>
            <a:r>
              <a:rPr lang="en-US" sz="1100" dirty="0" smtClean="0"/>
              <a:t>joint-venture warehouses</a:t>
            </a:r>
          </a:p>
          <a:p>
            <a:pPr>
              <a:spcBef>
                <a:spcPts val="300"/>
              </a:spcBef>
              <a:spcAft>
                <a:spcPts val="200"/>
              </a:spcAft>
            </a:pPr>
            <a:r>
              <a:rPr lang="en-US" sz="1100" dirty="0" smtClean="0"/>
              <a:t>Offices in </a:t>
            </a:r>
            <a:r>
              <a:rPr lang="en-US" sz="1100" b="1" dirty="0" smtClean="0"/>
              <a:t>25 cities</a:t>
            </a:r>
            <a:endParaRPr lang="en-US" sz="1100" dirty="0" smtClean="0"/>
          </a:p>
          <a:p>
            <a:pPr>
              <a:spcBef>
                <a:spcPts val="300"/>
              </a:spcBef>
              <a:spcAft>
                <a:spcPts val="200"/>
              </a:spcAft>
            </a:pPr>
            <a:r>
              <a:rPr lang="en-US" sz="1100" dirty="0" smtClean="0"/>
              <a:t>Supply chain</a:t>
            </a:r>
            <a:r>
              <a:rPr lang="en-US" sz="1100" b="1" dirty="0" smtClean="0"/>
              <a:t>: 34.5m CBM</a:t>
            </a:r>
            <a:endParaRPr lang="en-US" sz="1100" dirty="0" smtClean="0"/>
          </a:p>
          <a:p>
            <a:pPr>
              <a:spcBef>
                <a:spcPts val="300"/>
              </a:spcBef>
              <a:spcAft>
                <a:spcPts val="200"/>
              </a:spcAft>
            </a:pPr>
            <a:r>
              <a:rPr lang="en-US" sz="1100" dirty="0" smtClean="0"/>
              <a:t>Ocean freight</a:t>
            </a:r>
            <a:r>
              <a:rPr lang="en-US" sz="1100" b="1" dirty="0" smtClean="0"/>
              <a:t>: 350,000 TEU</a:t>
            </a:r>
            <a:endParaRPr lang="en-US" sz="1100" dirty="0" smtClean="0"/>
          </a:p>
          <a:p>
            <a:pPr>
              <a:spcBef>
                <a:spcPts val="300"/>
              </a:spcBef>
              <a:spcAft>
                <a:spcPts val="200"/>
              </a:spcAft>
            </a:pPr>
            <a:r>
              <a:rPr lang="en-US" sz="1100" dirty="0" smtClean="0"/>
              <a:t>Air freight</a:t>
            </a:r>
            <a:r>
              <a:rPr lang="en-US" sz="1100" b="1" dirty="0" smtClean="0"/>
              <a:t>: 174,000 TONs</a:t>
            </a:r>
            <a:endParaRPr lang="en-US" sz="1100" dirty="0" smtClean="0"/>
          </a:p>
          <a:p>
            <a:pPr>
              <a:spcBef>
                <a:spcPts val="300"/>
              </a:spcBef>
              <a:spcAft>
                <a:spcPts val="200"/>
              </a:spcAft>
            </a:pPr>
            <a:r>
              <a:rPr lang="en-US" sz="1100" dirty="0" smtClean="0"/>
              <a:t>Warehouse (operated</a:t>
            </a:r>
            <a:r>
              <a:rPr lang="en-US" sz="1100" b="1" dirty="0" smtClean="0"/>
              <a:t>): 350,000 m</a:t>
            </a:r>
            <a:r>
              <a:rPr lang="en-US" sz="1100" b="1" baseline="30000" dirty="0" smtClean="0"/>
              <a:t>2 </a:t>
            </a:r>
            <a:endParaRPr lang="en-US" sz="1100" dirty="0" smtClean="0"/>
          </a:p>
          <a:p>
            <a:endParaRPr lang="en-US" sz="1100" b="1" i="1" dirty="0" smtClean="0">
              <a:solidFill>
                <a:srgbClr val="FF0000"/>
              </a:solidFill>
            </a:endParaRPr>
          </a:p>
          <a:p>
            <a:endParaRPr lang="en-US" sz="1100" b="1" dirty="0"/>
          </a:p>
        </p:txBody>
      </p:sp>
      <p:sp>
        <p:nvSpPr>
          <p:cNvPr id="253" name="Rectangle 252"/>
          <p:cNvSpPr/>
          <p:nvPr/>
        </p:nvSpPr>
        <p:spPr>
          <a:xfrm>
            <a:off x="-16598" y="1402831"/>
            <a:ext cx="3296512" cy="276999"/>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457200" rtlCol="0" anchor="t">
            <a:spAutoFit/>
          </a:bodyPr>
          <a:lstStyle/>
          <a:p>
            <a:r>
              <a:rPr lang="en-US" sz="1200" b="1" dirty="0" smtClean="0">
                <a:solidFill>
                  <a:schemeClr val="accent2">
                    <a:lumMod val="50000"/>
                  </a:schemeClr>
                </a:solidFill>
              </a:rPr>
              <a:t>Quick Facts 2012</a:t>
            </a:r>
            <a:endParaRPr lang="en-US" sz="1200" dirty="0" smtClean="0">
              <a:solidFill>
                <a:schemeClr val="accent2">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638801" y="1524000"/>
            <a:ext cx="2590798" cy="1381539"/>
          </a:xfrm>
          <a:prstGeom prst="rect">
            <a:avLst/>
          </a:prstGeom>
          <a:solidFill>
            <a:schemeClr val="bg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91440" tIns="548640" rtlCol="0" anchor="t" anchorCtr="0"/>
          <a:lstStyle/>
          <a:p>
            <a:endParaRPr lang="en-US" sz="1200" dirty="0" smtClean="0">
              <a:solidFill>
                <a:schemeClr val="tx1"/>
              </a:solidFill>
            </a:endParaRPr>
          </a:p>
        </p:txBody>
      </p:sp>
      <p:sp>
        <p:nvSpPr>
          <p:cNvPr id="15" name="Rectangle 14"/>
          <p:cNvSpPr/>
          <p:nvPr/>
        </p:nvSpPr>
        <p:spPr>
          <a:xfrm>
            <a:off x="5638800" y="3048000"/>
            <a:ext cx="2590800" cy="1543878"/>
          </a:xfrm>
          <a:prstGeom prst="rect">
            <a:avLst/>
          </a:prstGeom>
          <a:solidFill>
            <a:schemeClr val="bg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91440" tIns="548640" rtlCol="0" anchor="t" anchorCtr="0"/>
          <a:lstStyle/>
          <a:p>
            <a:endParaRPr lang="en-US" sz="1200" dirty="0" smtClean="0">
              <a:solidFill>
                <a:schemeClr val="tx1"/>
              </a:solidFill>
            </a:endParaRPr>
          </a:p>
        </p:txBody>
      </p:sp>
      <p:sp>
        <p:nvSpPr>
          <p:cNvPr id="2" name="Title 1"/>
          <p:cNvSpPr>
            <a:spLocks noGrp="1"/>
          </p:cNvSpPr>
          <p:nvPr>
            <p:ph type="title"/>
          </p:nvPr>
        </p:nvSpPr>
        <p:spPr/>
        <p:txBody>
          <a:bodyPr/>
          <a:lstStyle/>
          <a:p>
            <a:r>
              <a:rPr lang="en-US" dirty="0" smtClean="0"/>
              <a:t>Damco’s unique differentiators</a:t>
            </a:r>
            <a:endParaRPr lang="en-US" sz="2000" b="0" dirty="0"/>
          </a:p>
        </p:txBody>
      </p:sp>
      <p:sp>
        <p:nvSpPr>
          <p:cNvPr id="3" name="Date Placeholder 2"/>
          <p:cNvSpPr>
            <a:spLocks noGrp="1"/>
          </p:cNvSpPr>
          <p:nvPr>
            <p:ph type="dt" sz="half" idx="10"/>
          </p:nvPr>
        </p:nvSpPr>
        <p:spPr/>
        <p:txBody>
          <a:bodyPr/>
          <a:lstStyle/>
          <a:p>
            <a:fld id="{62371675-5E9B-4786-A81B-E7623D15AD58}" type="datetime4">
              <a:rPr lang="en-US" smtClean="0"/>
              <a:pPr/>
              <a:t>October 7, 2013</a:t>
            </a:fld>
            <a:endParaRPr lang="en-US" dirty="0"/>
          </a:p>
        </p:txBody>
      </p:sp>
      <p:sp>
        <p:nvSpPr>
          <p:cNvPr id="4" name="Slide Number Placeholder 3"/>
          <p:cNvSpPr>
            <a:spLocks noGrp="1"/>
          </p:cNvSpPr>
          <p:nvPr>
            <p:ph type="sldNum" sz="quarter" idx="11"/>
          </p:nvPr>
        </p:nvSpPr>
        <p:spPr/>
        <p:txBody>
          <a:bodyPr/>
          <a:lstStyle/>
          <a:p>
            <a:fld id="{E95D9087-60FE-ED43-B7E4-1DE39A33D433}" type="slidenum">
              <a:rPr lang="en-US" smtClean="0"/>
              <a:pPr/>
              <a:t>8</a:t>
            </a:fld>
            <a:endParaRPr lang="en-US" dirty="0"/>
          </a:p>
        </p:txBody>
      </p:sp>
      <p:sp>
        <p:nvSpPr>
          <p:cNvPr id="10" name="Rectangle 9"/>
          <p:cNvSpPr/>
          <p:nvPr/>
        </p:nvSpPr>
        <p:spPr>
          <a:xfrm>
            <a:off x="466531" y="5181600"/>
            <a:ext cx="4410269" cy="584775"/>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US" sz="1600" b="1" dirty="0" smtClean="0"/>
              <a:t>Reliable growth partner through</a:t>
            </a:r>
          </a:p>
          <a:p>
            <a:r>
              <a:rPr lang="en-US" sz="1600" b="1" dirty="0" smtClean="0"/>
              <a:t>a truly global network of own offices</a:t>
            </a:r>
          </a:p>
        </p:txBody>
      </p:sp>
      <p:sp>
        <p:nvSpPr>
          <p:cNvPr id="5" name="Rectangle 4"/>
          <p:cNvSpPr/>
          <p:nvPr/>
        </p:nvSpPr>
        <p:spPr>
          <a:xfrm>
            <a:off x="466531" y="1524000"/>
            <a:ext cx="7763068" cy="138153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40" tIns="548640" rtlCol="0" anchor="t" anchorCtr="0"/>
          <a:lstStyle/>
          <a:p>
            <a:endParaRPr lang="en-US" sz="1200" dirty="0" smtClean="0">
              <a:solidFill>
                <a:schemeClr val="tx1"/>
              </a:solidFill>
            </a:endParaRPr>
          </a:p>
        </p:txBody>
      </p:sp>
      <p:sp>
        <p:nvSpPr>
          <p:cNvPr id="6" name="Rectangle 5"/>
          <p:cNvSpPr/>
          <p:nvPr/>
        </p:nvSpPr>
        <p:spPr>
          <a:xfrm>
            <a:off x="466531" y="1752251"/>
            <a:ext cx="4410269" cy="83099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US" sz="1600" b="1" dirty="0" smtClean="0"/>
              <a:t>Supply chain </a:t>
            </a:r>
            <a:r>
              <a:rPr lang="en-US" sz="1600" b="1" dirty="0" err="1" smtClean="0"/>
              <a:t>optimisation</a:t>
            </a:r>
            <a:r>
              <a:rPr lang="en-US" sz="1600" b="1" dirty="0" smtClean="0"/>
              <a:t> through market leading visibility solution and consultancy team</a:t>
            </a:r>
          </a:p>
        </p:txBody>
      </p:sp>
      <p:sp>
        <p:nvSpPr>
          <p:cNvPr id="7" name="Rectangle 6"/>
          <p:cNvSpPr/>
          <p:nvPr/>
        </p:nvSpPr>
        <p:spPr>
          <a:xfrm>
            <a:off x="466531" y="3057939"/>
            <a:ext cx="7763069" cy="1533939"/>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40" tIns="548640" rtlCol="0" anchor="t" anchorCtr="0"/>
          <a:lstStyle/>
          <a:p>
            <a:endParaRPr lang="en-US" sz="1200" dirty="0" smtClean="0">
              <a:solidFill>
                <a:schemeClr val="tx1"/>
              </a:solidFill>
            </a:endParaRPr>
          </a:p>
        </p:txBody>
      </p:sp>
      <p:sp>
        <p:nvSpPr>
          <p:cNvPr id="8" name="Rectangle 7"/>
          <p:cNvSpPr/>
          <p:nvPr/>
        </p:nvSpPr>
        <p:spPr>
          <a:xfrm>
            <a:off x="466531" y="3352800"/>
            <a:ext cx="4410269" cy="830997"/>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en-US" sz="1600" b="1" dirty="0" smtClean="0"/>
              <a:t>Ease of doing business through customer focus and </a:t>
            </a:r>
          </a:p>
          <a:p>
            <a:r>
              <a:rPr lang="en-US" sz="1600" b="1" dirty="0" smtClean="0"/>
              <a:t>consistently high service level</a:t>
            </a:r>
          </a:p>
        </p:txBody>
      </p:sp>
      <p:pic>
        <p:nvPicPr>
          <p:cNvPr id="24" name="Picture 2"/>
          <p:cNvPicPr>
            <a:picLocks noChangeAspect="1" noChangeArrowheads="1"/>
          </p:cNvPicPr>
          <p:nvPr/>
        </p:nvPicPr>
        <p:blipFill>
          <a:blip r:embed="rId3" cstate="print"/>
          <a:stretch>
            <a:fillRect/>
          </a:stretch>
        </p:blipFill>
        <p:spPr bwMode="auto">
          <a:xfrm>
            <a:off x="5943600" y="3200400"/>
            <a:ext cx="1920240" cy="1280160"/>
          </a:xfrm>
          <a:prstGeom prst="rect">
            <a:avLst/>
          </a:prstGeom>
          <a:noFill/>
          <a:ln w="9525">
            <a:noFill/>
            <a:miter lim="800000"/>
            <a:headEnd/>
            <a:tailEnd/>
          </a:ln>
        </p:spPr>
      </p:pic>
      <p:sp>
        <p:nvSpPr>
          <p:cNvPr id="16" name="Rectangle 15"/>
          <p:cNvSpPr/>
          <p:nvPr/>
        </p:nvSpPr>
        <p:spPr>
          <a:xfrm>
            <a:off x="5638800" y="4846320"/>
            <a:ext cx="2590798" cy="1463040"/>
          </a:xfrm>
          <a:prstGeom prst="rect">
            <a:avLst/>
          </a:prstGeom>
          <a:solidFill>
            <a:schemeClr val="bg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91440" tIns="548640" rtlCol="0" anchor="t" anchorCtr="0"/>
          <a:lstStyle/>
          <a:p>
            <a:endParaRPr lang="en-US" sz="1200" dirty="0" smtClean="0">
              <a:solidFill>
                <a:schemeClr val="tx1"/>
              </a:solidFill>
            </a:endParaRPr>
          </a:p>
        </p:txBody>
      </p:sp>
      <p:grpSp>
        <p:nvGrpSpPr>
          <p:cNvPr id="480" name="Group 479"/>
          <p:cNvGrpSpPr/>
          <p:nvPr/>
        </p:nvGrpSpPr>
        <p:grpSpPr>
          <a:xfrm>
            <a:off x="5830209" y="4953000"/>
            <a:ext cx="2323191" cy="1208432"/>
            <a:chOff x="5830209" y="5016020"/>
            <a:chExt cx="2323191" cy="1208432"/>
          </a:xfrm>
        </p:grpSpPr>
        <p:sp>
          <p:nvSpPr>
            <p:cNvPr id="360" name="Rounded Rectangle 38"/>
            <p:cNvSpPr>
              <a:spLocks noChangeArrowheads="1"/>
            </p:cNvSpPr>
            <p:nvPr/>
          </p:nvSpPr>
          <p:spPr bwMode="auto">
            <a:xfrm>
              <a:off x="5877373" y="5016020"/>
              <a:ext cx="2199827" cy="1208432"/>
            </a:xfrm>
            <a:prstGeom prst="rect">
              <a:avLst/>
            </a:prstGeom>
            <a:blipFill dpi="0" rotWithShape="1">
              <a:blip r:embed="rId4" cstate="print"/>
              <a:srcRect/>
              <a:stretch>
                <a:fillRect/>
              </a:stretch>
            </a:blipFill>
            <a:ln w="6350">
              <a:solidFill>
                <a:srgbClr val="BFBFBF"/>
              </a:solidFill>
              <a:round/>
              <a:headEnd/>
              <a:tailEnd/>
            </a:ln>
          </p:spPr>
          <p:txBody>
            <a:bodyPr lIns="81648" tIns="42457" rIns="81648" bIns="42457" anchor="ctr"/>
            <a:lstStyle/>
            <a:p>
              <a:pPr algn="ctr" defTabSz="830263" eaLnBrk="0" hangingPunct="0">
                <a:spcBef>
                  <a:spcPts val="1088"/>
                </a:spcBef>
                <a:spcAft>
                  <a:spcPts val="1088"/>
                </a:spcAft>
              </a:pPr>
              <a:endParaRPr lang="en-GB" b="1">
                <a:solidFill>
                  <a:schemeClr val="bg1"/>
                </a:solidFill>
                <a:ea typeface="MS PGothic" pitchFamily="34" charset="-128"/>
              </a:endParaRPr>
            </a:p>
          </p:txBody>
        </p:sp>
        <p:grpSp>
          <p:nvGrpSpPr>
            <p:cNvPr id="361" name="Group 137"/>
            <p:cNvGrpSpPr>
              <a:grpSpLocks/>
            </p:cNvGrpSpPr>
            <p:nvPr/>
          </p:nvGrpSpPr>
          <p:grpSpPr bwMode="auto">
            <a:xfrm>
              <a:off x="5830209" y="5270549"/>
              <a:ext cx="2323191" cy="802372"/>
              <a:chOff x="185750" y="2671763"/>
              <a:chExt cx="8701165" cy="3005137"/>
            </a:xfrm>
          </p:grpSpPr>
          <p:sp>
            <p:nvSpPr>
              <p:cNvPr id="362" name="Oval 361"/>
              <p:cNvSpPr/>
              <p:nvPr/>
            </p:nvSpPr>
            <p:spPr bwMode="auto">
              <a:xfrm>
                <a:off x="1981228" y="35052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63" name="Oval 362"/>
              <p:cNvSpPr/>
              <p:nvPr/>
            </p:nvSpPr>
            <p:spPr bwMode="auto">
              <a:xfrm>
                <a:off x="2266981" y="32861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64" name="Oval 363"/>
              <p:cNvSpPr/>
              <p:nvPr/>
            </p:nvSpPr>
            <p:spPr bwMode="auto">
              <a:xfrm>
                <a:off x="2467007" y="36671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65" name="Oval 364"/>
              <p:cNvSpPr/>
              <p:nvPr/>
            </p:nvSpPr>
            <p:spPr bwMode="auto">
              <a:xfrm>
                <a:off x="2762285" y="35623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66" name="Oval 365"/>
              <p:cNvSpPr/>
              <p:nvPr/>
            </p:nvSpPr>
            <p:spPr bwMode="auto">
              <a:xfrm>
                <a:off x="2949612" y="33305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67" name="Oval 366"/>
              <p:cNvSpPr/>
              <p:nvPr/>
            </p:nvSpPr>
            <p:spPr bwMode="auto">
              <a:xfrm>
                <a:off x="2590834" y="33432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68" name="Oval 367"/>
              <p:cNvSpPr/>
              <p:nvPr/>
            </p:nvSpPr>
            <p:spPr bwMode="auto">
              <a:xfrm>
                <a:off x="2206655" y="37814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69" name="Oval 368"/>
              <p:cNvSpPr/>
              <p:nvPr/>
            </p:nvSpPr>
            <p:spPr bwMode="auto">
              <a:xfrm>
                <a:off x="3089313" y="42449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70" name="Oval 369"/>
              <p:cNvSpPr/>
              <p:nvPr/>
            </p:nvSpPr>
            <p:spPr bwMode="auto">
              <a:xfrm>
                <a:off x="3530642" y="45497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71" name="Oval 370"/>
              <p:cNvSpPr/>
              <p:nvPr/>
            </p:nvSpPr>
            <p:spPr bwMode="auto">
              <a:xfrm>
                <a:off x="2889286" y="45720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72" name="Oval 371"/>
              <p:cNvSpPr/>
              <p:nvPr/>
            </p:nvSpPr>
            <p:spPr bwMode="auto">
              <a:xfrm>
                <a:off x="3289340" y="47879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73" name="Oval 372"/>
              <p:cNvSpPr/>
              <p:nvPr/>
            </p:nvSpPr>
            <p:spPr bwMode="auto">
              <a:xfrm>
                <a:off x="3216314" y="50863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74" name="Oval 373"/>
              <p:cNvSpPr/>
              <p:nvPr/>
            </p:nvSpPr>
            <p:spPr bwMode="auto">
              <a:xfrm>
                <a:off x="4838754" y="50831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75" name="Oval 374"/>
              <p:cNvSpPr/>
              <p:nvPr/>
            </p:nvSpPr>
            <p:spPr bwMode="auto">
              <a:xfrm>
                <a:off x="4975280" y="48355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76" name="Oval 375"/>
              <p:cNvSpPr/>
              <p:nvPr/>
            </p:nvSpPr>
            <p:spPr bwMode="auto">
              <a:xfrm>
                <a:off x="5146731" y="42354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77" name="Oval 376"/>
              <p:cNvSpPr/>
              <p:nvPr/>
            </p:nvSpPr>
            <p:spPr bwMode="auto">
              <a:xfrm>
                <a:off x="4206923" y="39878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78" name="Oval 377"/>
              <p:cNvSpPr/>
              <p:nvPr/>
            </p:nvSpPr>
            <p:spPr bwMode="auto">
              <a:xfrm>
                <a:off x="5407084" y="37877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79" name="Oval 378"/>
              <p:cNvSpPr/>
              <p:nvPr/>
            </p:nvSpPr>
            <p:spPr bwMode="auto">
              <a:xfrm>
                <a:off x="4260899" y="34417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80" name="Oval 379"/>
              <p:cNvSpPr/>
              <p:nvPr/>
            </p:nvSpPr>
            <p:spPr bwMode="auto">
              <a:xfrm>
                <a:off x="4400600" y="33655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81" name="Oval 380"/>
              <p:cNvSpPr/>
              <p:nvPr/>
            </p:nvSpPr>
            <p:spPr bwMode="auto">
              <a:xfrm>
                <a:off x="4302174" y="31718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82" name="Oval 381"/>
              <p:cNvSpPr/>
              <p:nvPr/>
            </p:nvSpPr>
            <p:spPr bwMode="auto">
              <a:xfrm>
                <a:off x="4486326" y="31210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83" name="Oval 382"/>
              <p:cNvSpPr/>
              <p:nvPr/>
            </p:nvSpPr>
            <p:spPr bwMode="auto">
              <a:xfrm>
                <a:off x="4546651" y="32670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84" name="Oval 383"/>
              <p:cNvSpPr/>
              <p:nvPr/>
            </p:nvSpPr>
            <p:spPr bwMode="auto">
              <a:xfrm>
                <a:off x="4683177" y="31464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85" name="Oval 384"/>
              <p:cNvSpPr/>
              <p:nvPr/>
            </p:nvSpPr>
            <p:spPr bwMode="auto">
              <a:xfrm>
                <a:off x="4568876" y="28987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86" name="Oval 385"/>
              <p:cNvSpPr/>
              <p:nvPr/>
            </p:nvSpPr>
            <p:spPr bwMode="auto">
              <a:xfrm>
                <a:off x="4683177" y="29718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87" name="Oval 386"/>
              <p:cNvSpPr/>
              <p:nvPr/>
            </p:nvSpPr>
            <p:spPr bwMode="auto">
              <a:xfrm>
                <a:off x="4959405" y="30003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88" name="Oval 387"/>
              <p:cNvSpPr/>
              <p:nvPr/>
            </p:nvSpPr>
            <p:spPr bwMode="auto">
              <a:xfrm>
                <a:off x="4746678" y="33147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89" name="Oval 388"/>
              <p:cNvSpPr/>
              <p:nvPr/>
            </p:nvSpPr>
            <p:spPr bwMode="auto">
              <a:xfrm>
                <a:off x="4924479" y="33909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90" name="Oval 389"/>
              <p:cNvSpPr/>
              <p:nvPr/>
            </p:nvSpPr>
            <p:spPr bwMode="auto">
              <a:xfrm>
                <a:off x="5184832" y="35210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91" name="Oval 390"/>
              <p:cNvSpPr/>
              <p:nvPr/>
            </p:nvSpPr>
            <p:spPr bwMode="auto">
              <a:xfrm>
                <a:off x="5886513" y="40386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92" name="Oval 391"/>
              <p:cNvSpPr/>
              <p:nvPr/>
            </p:nvSpPr>
            <p:spPr bwMode="auto">
              <a:xfrm>
                <a:off x="6038914" y="38766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93" name="Oval 392"/>
              <p:cNvSpPr/>
              <p:nvPr/>
            </p:nvSpPr>
            <p:spPr bwMode="auto">
              <a:xfrm>
                <a:off x="6337367" y="40132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94" name="Oval 393"/>
              <p:cNvSpPr/>
              <p:nvPr/>
            </p:nvSpPr>
            <p:spPr bwMode="auto">
              <a:xfrm>
                <a:off x="6537394" y="40989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95" name="Oval 394"/>
              <p:cNvSpPr/>
              <p:nvPr/>
            </p:nvSpPr>
            <p:spPr bwMode="auto">
              <a:xfrm>
                <a:off x="6413568" y="42322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96" name="Oval 395"/>
              <p:cNvSpPr/>
              <p:nvPr/>
            </p:nvSpPr>
            <p:spPr bwMode="auto">
              <a:xfrm>
                <a:off x="6540569" y="44100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97" name="Oval 396"/>
              <p:cNvSpPr/>
              <p:nvPr/>
            </p:nvSpPr>
            <p:spPr bwMode="auto">
              <a:xfrm>
                <a:off x="6696145" y="42640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98" name="Oval 397"/>
              <p:cNvSpPr/>
              <p:nvPr/>
            </p:nvSpPr>
            <p:spPr bwMode="auto">
              <a:xfrm>
                <a:off x="6839022" y="44132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399" name="Oval 398"/>
              <p:cNvSpPr/>
              <p:nvPr/>
            </p:nvSpPr>
            <p:spPr bwMode="auto">
              <a:xfrm>
                <a:off x="6619945" y="38639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00" name="Oval 399"/>
              <p:cNvSpPr/>
              <p:nvPr/>
            </p:nvSpPr>
            <p:spPr bwMode="auto">
              <a:xfrm>
                <a:off x="6813621" y="39243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01" name="Oval 400"/>
              <p:cNvSpPr/>
              <p:nvPr/>
            </p:nvSpPr>
            <p:spPr bwMode="auto">
              <a:xfrm>
                <a:off x="7118424" y="35401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02" name="Oval 401"/>
              <p:cNvSpPr/>
              <p:nvPr/>
            </p:nvSpPr>
            <p:spPr bwMode="auto">
              <a:xfrm>
                <a:off x="6794571" y="36195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03" name="Oval 402"/>
              <p:cNvSpPr/>
              <p:nvPr/>
            </p:nvSpPr>
            <p:spPr bwMode="auto">
              <a:xfrm>
                <a:off x="7032698" y="31877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04" name="Oval 403"/>
              <p:cNvSpPr/>
              <p:nvPr/>
            </p:nvSpPr>
            <p:spPr bwMode="auto">
              <a:xfrm>
                <a:off x="6737421" y="51054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05" name="Oval 404"/>
              <p:cNvSpPr/>
              <p:nvPr/>
            </p:nvSpPr>
            <p:spPr bwMode="auto">
              <a:xfrm>
                <a:off x="6931097" y="38798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06" name="Oval 405"/>
              <p:cNvSpPr/>
              <p:nvPr/>
            </p:nvSpPr>
            <p:spPr bwMode="auto">
              <a:xfrm>
                <a:off x="7327976" y="52292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07" name="Oval 406"/>
              <p:cNvSpPr/>
              <p:nvPr/>
            </p:nvSpPr>
            <p:spPr bwMode="auto">
              <a:xfrm>
                <a:off x="7375601" y="50482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08" name="Arc 59"/>
              <p:cNvSpPr>
                <a:spLocks noChangeArrowheads="1"/>
              </p:cNvSpPr>
              <p:nvPr/>
            </p:nvSpPr>
            <p:spPr bwMode="auto">
              <a:xfrm rot="-5400000">
                <a:off x="3480594" y="2663031"/>
                <a:ext cx="914400" cy="2230438"/>
              </a:xfrm>
              <a:custGeom>
                <a:avLst/>
                <a:gdLst>
                  <a:gd name="T0" fmla="*/ 457201 w 914400"/>
                  <a:gd name="T1" fmla="*/ 0 h 2230382"/>
                  <a:gd name="T2" fmla="*/ 457200 w 914400"/>
                  <a:gd name="T3" fmla="*/ 1115527 h 2230382"/>
                  <a:gd name="T4" fmla="*/ 878734 w 914400"/>
                  <a:gd name="T5" fmla="*/ 1547475 h 2230382"/>
                  <a:gd name="T6" fmla="*/ 0 60000 65536"/>
                  <a:gd name="T7" fmla="*/ 0 60000 65536"/>
                  <a:gd name="T8" fmla="*/ 0 60000 65536"/>
                  <a:gd name="T9" fmla="*/ 457201 w 914400"/>
                  <a:gd name="T10" fmla="*/ 0 h 2230382"/>
                  <a:gd name="T11" fmla="*/ 914400 w 914400"/>
                  <a:gd name="T12" fmla="*/ 1547007 h 2230382"/>
                </a:gdLst>
                <a:ahLst/>
                <a:cxnLst>
                  <a:cxn ang="T6">
                    <a:pos x="T0" y="T1"/>
                  </a:cxn>
                  <a:cxn ang="T7">
                    <a:pos x="T2" y="T3"/>
                  </a:cxn>
                  <a:cxn ang="T8">
                    <a:pos x="T4" y="T5"/>
                  </a:cxn>
                </a:cxnLst>
                <a:rect l="T9" t="T10" r="T11" b="T12"/>
                <a:pathLst>
                  <a:path w="914400" h="2230382" stroke="0">
                    <a:moveTo>
                      <a:pt x="457201" y="0"/>
                    </a:moveTo>
                    <a:lnTo>
                      <a:pt x="457200" y="0"/>
                    </a:lnTo>
                    <a:cubicBezTo>
                      <a:pt x="709705" y="1"/>
                      <a:pt x="914400" y="499288"/>
                      <a:pt x="914400" y="1115191"/>
                    </a:cubicBezTo>
                    <a:cubicBezTo>
                      <a:pt x="914400" y="1263483"/>
                      <a:pt x="902274" y="1410285"/>
                      <a:pt x="878733" y="1547009"/>
                    </a:cubicBezTo>
                    <a:lnTo>
                      <a:pt x="457200" y="1115191"/>
                    </a:lnTo>
                    <a:close/>
                  </a:path>
                  <a:path w="914400" h="2230382" fill="none">
                    <a:moveTo>
                      <a:pt x="457201" y="0"/>
                    </a:moveTo>
                    <a:lnTo>
                      <a:pt x="457200" y="0"/>
                    </a:lnTo>
                    <a:cubicBezTo>
                      <a:pt x="709705" y="1"/>
                      <a:pt x="914400" y="499288"/>
                      <a:pt x="914400" y="1115191"/>
                    </a:cubicBezTo>
                    <a:cubicBezTo>
                      <a:pt x="914400" y="1263483"/>
                      <a:pt x="902274" y="1410285"/>
                      <a:pt x="878733" y="1547009"/>
                    </a:cubicBezTo>
                  </a:path>
                </a:pathLst>
              </a:custGeom>
              <a:noFill/>
              <a:ln w="9525">
                <a:solidFill>
                  <a:srgbClr val="C00000"/>
                </a:solidFill>
                <a:round/>
                <a:headEnd/>
                <a:tailEnd/>
              </a:ln>
            </p:spPr>
            <p:txBody>
              <a:bodyPr vert="eaVert" anchor="ctr"/>
              <a:lstStyle/>
              <a:p>
                <a:endParaRPr lang="en-US"/>
              </a:p>
            </p:txBody>
          </p:sp>
          <p:sp>
            <p:nvSpPr>
              <p:cNvPr id="409" name="Arc 60"/>
              <p:cNvSpPr>
                <a:spLocks noChangeArrowheads="1"/>
              </p:cNvSpPr>
              <p:nvPr/>
            </p:nvSpPr>
            <p:spPr bwMode="auto">
              <a:xfrm rot="-6289879">
                <a:off x="3593307" y="2758281"/>
                <a:ext cx="914400" cy="2230437"/>
              </a:xfrm>
              <a:custGeom>
                <a:avLst/>
                <a:gdLst>
                  <a:gd name="T0" fmla="*/ 457201 w 914400"/>
                  <a:gd name="T1" fmla="*/ 0 h 2230381"/>
                  <a:gd name="T2" fmla="*/ 457200 w 914400"/>
                  <a:gd name="T3" fmla="*/ 1115531 h 2230381"/>
                  <a:gd name="T4" fmla="*/ 878734 w 914400"/>
                  <a:gd name="T5" fmla="*/ 1547475 h 2230381"/>
                  <a:gd name="T6" fmla="*/ 0 60000 65536"/>
                  <a:gd name="T7" fmla="*/ 0 60000 65536"/>
                  <a:gd name="T8" fmla="*/ 0 60000 65536"/>
                  <a:gd name="T9" fmla="*/ 457201 w 914400"/>
                  <a:gd name="T10" fmla="*/ 0 h 2230381"/>
                  <a:gd name="T11" fmla="*/ 914400 w 914400"/>
                  <a:gd name="T12" fmla="*/ 1547007 h 2230381"/>
                </a:gdLst>
                <a:ahLst/>
                <a:cxnLst>
                  <a:cxn ang="T6">
                    <a:pos x="T0" y="T1"/>
                  </a:cxn>
                  <a:cxn ang="T7">
                    <a:pos x="T2" y="T3"/>
                  </a:cxn>
                  <a:cxn ang="T8">
                    <a:pos x="T4" y="T5"/>
                  </a:cxn>
                </a:cxnLst>
                <a:rect l="T9" t="T10" r="T11" b="T12"/>
                <a:pathLst>
                  <a:path w="914400" h="2230381" stroke="0">
                    <a:moveTo>
                      <a:pt x="457201" y="0"/>
                    </a:moveTo>
                    <a:lnTo>
                      <a:pt x="457200" y="0"/>
                    </a:lnTo>
                    <a:cubicBezTo>
                      <a:pt x="709705" y="1"/>
                      <a:pt x="914400" y="499288"/>
                      <a:pt x="914400" y="1115191"/>
                    </a:cubicBezTo>
                    <a:cubicBezTo>
                      <a:pt x="914400" y="1263483"/>
                      <a:pt x="902274" y="1410285"/>
                      <a:pt x="878733" y="1547009"/>
                    </a:cubicBezTo>
                    <a:lnTo>
                      <a:pt x="457200" y="1115191"/>
                    </a:lnTo>
                    <a:close/>
                  </a:path>
                  <a:path w="914400" h="2230381" fill="none">
                    <a:moveTo>
                      <a:pt x="457201" y="0"/>
                    </a:moveTo>
                    <a:lnTo>
                      <a:pt x="457200" y="0"/>
                    </a:lnTo>
                    <a:cubicBezTo>
                      <a:pt x="709705" y="1"/>
                      <a:pt x="914400" y="499288"/>
                      <a:pt x="914400" y="1115191"/>
                    </a:cubicBezTo>
                    <a:cubicBezTo>
                      <a:pt x="914400" y="1263483"/>
                      <a:pt x="902274" y="1410285"/>
                      <a:pt x="878733" y="1547009"/>
                    </a:cubicBezTo>
                  </a:path>
                </a:pathLst>
              </a:custGeom>
              <a:noFill/>
              <a:ln w="9525">
                <a:solidFill>
                  <a:srgbClr val="C00000"/>
                </a:solidFill>
                <a:round/>
                <a:headEnd/>
                <a:tailEnd/>
              </a:ln>
            </p:spPr>
            <p:txBody>
              <a:bodyPr vert="eaVert" anchor="ctr"/>
              <a:lstStyle/>
              <a:p>
                <a:endParaRPr lang="en-US"/>
              </a:p>
            </p:txBody>
          </p:sp>
          <p:sp>
            <p:nvSpPr>
              <p:cNvPr id="410" name="Arc 65"/>
              <p:cNvSpPr>
                <a:spLocks noChangeArrowheads="1"/>
              </p:cNvSpPr>
              <p:nvPr/>
            </p:nvSpPr>
            <p:spPr bwMode="auto">
              <a:xfrm rot="-8021007">
                <a:off x="3827463" y="2906712"/>
                <a:ext cx="914400" cy="2174875"/>
              </a:xfrm>
              <a:custGeom>
                <a:avLst/>
                <a:gdLst>
                  <a:gd name="T0" fmla="*/ 490953 w 914400"/>
                  <a:gd name="T1" fmla="*/ 2967 h 2174821"/>
                  <a:gd name="T2" fmla="*/ 457200 w 914400"/>
                  <a:gd name="T3" fmla="*/ 1087739 h 2174821"/>
                  <a:gd name="T4" fmla="*/ 877108 w 914400"/>
                  <a:gd name="T5" fmla="*/ 1518017 h 2174821"/>
                  <a:gd name="T6" fmla="*/ 0 60000 65536"/>
                  <a:gd name="T7" fmla="*/ 0 60000 65536"/>
                  <a:gd name="T8" fmla="*/ 0 60000 65536"/>
                  <a:gd name="T9" fmla="*/ 490953 w 914400"/>
                  <a:gd name="T10" fmla="*/ 2967 h 2174821"/>
                  <a:gd name="T11" fmla="*/ 914400 w 914400"/>
                  <a:gd name="T12" fmla="*/ 1517561 h 2174821"/>
                </a:gdLst>
                <a:ahLst/>
                <a:cxnLst>
                  <a:cxn ang="T6">
                    <a:pos x="T0" y="T1"/>
                  </a:cxn>
                  <a:cxn ang="T7">
                    <a:pos x="T2" y="T3"/>
                  </a:cxn>
                  <a:cxn ang="T8">
                    <a:pos x="T4" y="T5"/>
                  </a:cxn>
                </a:cxnLst>
                <a:rect l="T9" t="T10" r="T11" b="T12"/>
                <a:pathLst>
                  <a:path w="914400" h="2174821" stroke="0">
                    <a:moveTo>
                      <a:pt x="490953" y="2967"/>
                    </a:moveTo>
                    <a:lnTo>
                      <a:pt x="490952" y="2967"/>
                    </a:lnTo>
                    <a:cubicBezTo>
                      <a:pt x="729709" y="45004"/>
                      <a:pt x="914400" y="517995"/>
                      <a:pt x="914400" y="1087411"/>
                    </a:cubicBezTo>
                    <a:cubicBezTo>
                      <a:pt x="914400" y="1235335"/>
                      <a:pt x="901710" y="1381704"/>
                      <a:pt x="877107" y="1517562"/>
                    </a:cubicBezTo>
                    <a:lnTo>
                      <a:pt x="457200" y="1087411"/>
                    </a:lnTo>
                    <a:close/>
                  </a:path>
                  <a:path w="914400" h="2174821" fill="none">
                    <a:moveTo>
                      <a:pt x="490953" y="2967"/>
                    </a:moveTo>
                    <a:lnTo>
                      <a:pt x="490952" y="2967"/>
                    </a:lnTo>
                    <a:cubicBezTo>
                      <a:pt x="729709" y="45004"/>
                      <a:pt x="914400" y="517995"/>
                      <a:pt x="914400" y="1087411"/>
                    </a:cubicBezTo>
                    <a:cubicBezTo>
                      <a:pt x="914400" y="1235335"/>
                      <a:pt x="901710" y="1381704"/>
                      <a:pt x="877107" y="1517562"/>
                    </a:cubicBezTo>
                  </a:path>
                </a:pathLst>
              </a:custGeom>
              <a:noFill/>
              <a:ln w="9525">
                <a:solidFill>
                  <a:srgbClr val="C00000"/>
                </a:solidFill>
                <a:round/>
                <a:headEnd/>
                <a:tailEnd/>
              </a:ln>
            </p:spPr>
            <p:txBody>
              <a:bodyPr vert="eaVert" anchor="ctr"/>
              <a:lstStyle/>
              <a:p>
                <a:endParaRPr lang="en-US"/>
              </a:p>
            </p:txBody>
          </p:sp>
          <p:sp>
            <p:nvSpPr>
              <p:cNvPr id="411" name="Arc 66"/>
              <p:cNvSpPr>
                <a:spLocks noChangeArrowheads="1"/>
              </p:cNvSpPr>
              <p:nvPr/>
            </p:nvSpPr>
            <p:spPr bwMode="auto">
              <a:xfrm rot="-5725959">
                <a:off x="1223136" y="2801313"/>
                <a:ext cx="914400" cy="2530845"/>
              </a:xfrm>
              <a:custGeom>
                <a:avLst/>
                <a:gdLst>
                  <a:gd name="T0" fmla="*/ 511194 w 914400"/>
                  <a:gd name="T1" fmla="*/ 3366 h 3494001"/>
                  <a:gd name="T2" fmla="*/ 457200 w 914400"/>
                  <a:gd name="T3" fmla="*/ 481006 h 3494001"/>
                  <a:gd name="T4" fmla="*/ 898806 w 914400"/>
                  <a:gd name="T5" fmla="*/ 605561 h 3494001"/>
                  <a:gd name="T6" fmla="*/ 0 60000 65536"/>
                  <a:gd name="T7" fmla="*/ 0 60000 65536"/>
                  <a:gd name="T8" fmla="*/ 0 60000 65536"/>
                  <a:gd name="T9" fmla="*/ 511194 w 914400"/>
                  <a:gd name="T10" fmla="*/ 12226 h 3494001"/>
                  <a:gd name="T11" fmla="*/ 914400 w 914400"/>
                  <a:gd name="T12" fmla="*/ 2199378 h 3494001"/>
                </a:gdLst>
                <a:ahLst/>
                <a:cxnLst>
                  <a:cxn ang="T6">
                    <a:pos x="T0" y="T1"/>
                  </a:cxn>
                  <a:cxn ang="T7">
                    <a:pos x="T2" y="T3"/>
                  </a:cxn>
                  <a:cxn ang="T8">
                    <a:pos x="T4" y="T5"/>
                  </a:cxn>
                </a:cxnLst>
                <a:rect l="T9" t="T10" r="T11" b="T12"/>
                <a:pathLst>
                  <a:path w="914400" h="3494001" stroke="0">
                    <a:moveTo>
                      <a:pt x="511194" y="12226"/>
                    </a:moveTo>
                    <a:lnTo>
                      <a:pt x="511194" y="12225"/>
                    </a:lnTo>
                    <a:cubicBezTo>
                      <a:pt x="741192" y="116745"/>
                      <a:pt x="914400" y="861963"/>
                      <a:pt x="914400" y="1747001"/>
                    </a:cubicBezTo>
                    <a:cubicBezTo>
                      <a:pt x="914400" y="1899751"/>
                      <a:pt x="909157" y="2051841"/>
                      <a:pt x="898805" y="2199381"/>
                    </a:cubicBezTo>
                    <a:lnTo>
                      <a:pt x="457200" y="1747001"/>
                    </a:lnTo>
                    <a:close/>
                  </a:path>
                  <a:path w="914400" h="3494001" fill="none">
                    <a:moveTo>
                      <a:pt x="511194" y="12226"/>
                    </a:moveTo>
                    <a:lnTo>
                      <a:pt x="511194" y="12225"/>
                    </a:lnTo>
                    <a:cubicBezTo>
                      <a:pt x="741192" y="116745"/>
                      <a:pt x="914400" y="861963"/>
                      <a:pt x="914400" y="1747001"/>
                    </a:cubicBezTo>
                    <a:cubicBezTo>
                      <a:pt x="914400" y="1899751"/>
                      <a:pt x="909157" y="2051841"/>
                      <a:pt x="898805" y="2199381"/>
                    </a:cubicBezTo>
                  </a:path>
                </a:pathLst>
              </a:custGeom>
              <a:noFill/>
              <a:ln w="9525">
                <a:solidFill>
                  <a:srgbClr val="C00000"/>
                </a:solidFill>
                <a:round/>
                <a:headEnd/>
                <a:tailEnd/>
              </a:ln>
            </p:spPr>
            <p:txBody>
              <a:bodyPr vert="eaVert" anchor="ctr"/>
              <a:lstStyle/>
              <a:p>
                <a:endParaRPr lang="en-US"/>
              </a:p>
            </p:txBody>
          </p:sp>
          <p:sp>
            <p:nvSpPr>
              <p:cNvPr id="412" name="Arc 67"/>
              <p:cNvSpPr>
                <a:spLocks noChangeArrowheads="1"/>
              </p:cNvSpPr>
              <p:nvPr/>
            </p:nvSpPr>
            <p:spPr bwMode="auto">
              <a:xfrm rot="-6685514">
                <a:off x="1461487" y="2681628"/>
                <a:ext cx="914400" cy="3194881"/>
              </a:xfrm>
              <a:custGeom>
                <a:avLst/>
                <a:gdLst>
                  <a:gd name="T0" fmla="*/ 518069 w 914400"/>
                  <a:gd name="T1" fmla="*/ 7545 h 3946427"/>
                  <a:gd name="T2" fmla="*/ 457200 w 914400"/>
                  <a:gd name="T3" fmla="*/ 847742 h 3946427"/>
                  <a:gd name="T4" fmla="*/ 902041 w 914400"/>
                  <a:gd name="T5" fmla="*/ 1043516 h 3946427"/>
                  <a:gd name="T6" fmla="*/ 0 60000 65536"/>
                  <a:gd name="T7" fmla="*/ 0 60000 65536"/>
                  <a:gd name="T8" fmla="*/ 0 60000 65536"/>
                  <a:gd name="T9" fmla="*/ 518069 w 914400"/>
                  <a:gd name="T10" fmla="*/ 17565 h 3946427"/>
                  <a:gd name="T11" fmla="*/ 914400 w 914400"/>
                  <a:gd name="T12" fmla="*/ 2428907 h 3946427"/>
                </a:gdLst>
                <a:ahLst/>
                <a:cxnLst>
                  <a:cxn ang="T6">
                    <a:pos x="T0" y="T1"/>
                  </a:cxn>
                  <a:cxn ang="T7">
                    <a:pos x="T2" y="T3"/>
                  </a:cxn>
                  <a:cxn ang="T8">
                    <a:pos x="T4" y="T5"/>
                  </a:cxn>
                </a:cxnLst>
                <a:rect l="T9" t="T10" r="T11" b="T12"/>
                <a:pathLst>
                  <a:path w="914400" h="3946427" stroke="0">
                    <a:moveTo>
                      <a:pt x="518069" y="17565"/>
                    </a:moveTo>
                    <a:lnTo>
                      <a:pt x="518068" y="17565"/>
                    </a:lnTo>
                    <a:cubicBezTo>
                      <a:pt x="745010" y="149134"/>
                      <a:pt x="914400" y="984968"/>
                      <a:pt x="914400" y="1973214"/>
                    </a:cubicBezTo>
                    <a:cubicBezTo>
                      <a:pt x="914400" y="2126669"/>
                      <a:pt x="910252" y="2279600"/>
                      <a:pt x="902040" y="2428907"/>
                    </a:cubicBezTo>
                    <a:lnTo>
                      <a:pt x="457200" y="1973214"/>
                    </a:lnTo>
                    <a:close/>
                  </a:path>
                  <a:path w="914400" h="3946427" fill="none">
                    <a:moveTo>
                      <a:pt x="518069" y="17565"/>
                    </a:moveTo>
                    <a:lnTo>
                      <a:pt x="518068" y="17565"/>
                    </a:lnTo>
                    <a:cubicBezTo>
                      <a:pt x="745010" y="149134"/>
                      <a:pt x="914400" y="984968"/>
                      <a:pt x="914400" y="1973214"/>
                    </a:cubicBezTo>
                    <a:cubicBezTo>
                      <a:pt x="914400" y="2126669"/>
                      <a:pt x="910252" y="2279600"/>
                      <a:pt x="902040" y="2428907"/>
                    </a:cubicBezTo>
                  </a:path>
                </a:pathLst>
              </a:custGeom>
              <a:noFill/>
              <a:ln w="9525">
                <a:solidFill>
                  <a:srgbClr val="C00000"/>
                </a:solidFill>
                <a:round/>
                <a:headEnd/>
                <a:tailEnd/>
              </a:ln>
            </p:spPr>
            <p:txBody>
              <a:bodyPr vert="eaVert" anchor="ctr"/>
              <a:lstStyle/>
              <a:p>
                <a:endParaRPr lang="en-US"/>
              </a:p>
            </p:txBody>
          </p:sp>
          <p:sp>
            <p:nvSpPr>
              <p:cNvPr id="413" name="Arc 68"/>
              <p:cNvSpPr>
                <a:spLocks noChangeArrowheads="1"/>
              </p:cNvSpPr>
              <p:nvPr/>
            </p:nvSpPr>
            <p:spPr bwMode="auto">
              <a:xfrm rot="5893773" flipH="1">
                <a:off x="4611688" y="2398712"/>
                <a:ext cx="958850" cy="2809875"/>
              </a:xfrm>
              <a:custGeom>
                <a:avLst/>
                <a:gdLst>
                  <a:gd name="T0" fmla="*/ 619246 w 958850"/>
                  <a:gd name="T1" fmla="*/ 61099 h 2809805"/>
                  <a:gd name="T2" fmla="*/ 479425 w 958850"/>
                  <a:gd name="T3" fmla="*/ 1405327 h 2809805"/>
                  <a:gd name="T4" fmla="*/ 931994 w 958850"/>
                  <a:gd name="T5" fmla="*/ 1869075 h 2809805"/>
                  <a:gd name="T6" fmla="*/ 0 60000 65536"/>
                  <a:gd name="T7" fmla="*/ 0 60000 65536"/>
                  <a:gd name="T8" fmla="*/ 0 60000 65536"/>
                  <a:gd name="T9" fmla="*/ 619246 w 958850"/>
                  <a:gd name="T10" fmla="*/ 61075 h 2809805"/>
                  <a:gd name="T11" fmla="*/ 958850 w 958850"/>
                  <a:gd name="T12" fmla="*/ 1868511 h 2809805"/>
                </a:gdLst>
                <a:ahLst/>
                <a:cxnLst>
                  <a:cxn ang="T6">
                    <a:pos x="T0" y="T1"/>
                  </a:cxn>
                  <a:cxn ang="T7">
                    <a:pos x="T2" y="T3"/>
                  </a:cxn>
                  <a:cxn ang="T8">
                    <a:pos x="T4" y="T5"/>
                  </a:cxn>
                </a:cxnLst>
                <a:rect l="T9" t="T10" r="T11" b="T12"/>
                <a:pathLst>
                  <a:path w="958850" h="2809805" stroke="0">
                    <a:moveTo>
                      <a:pt x="619246" y="61075"/>
                    </a:moveTo>
                    <a:lnTo>
                      <a:pt x="619245" y="61075"/>
                    </a:lnTo>
                    <a:cubicBezTo>
                      <a:pt x="820999" y="241335"/>
                      <a:pt x="958850" y="786817"/>
                      <a:pt x="958850" y="1404903"/>
                    </a:cubicBezTo>
                    <a:cubicBezTo>
                      <a:pt x="958850" y="1562763"/>
                      <a:pt x="949770" y="1719495"/>
                      <a:pt x="931993" y="1868513"/>
                    </a:cubicBezTo>
                    <a:lnTo>
                      <a:pt x="479425" y="1404903"/>
                    </a:lnTo>
                    <a:close/>
                  </a:path>
                  <a:path w="958850" h="2809805" fill="none">
                    <a:moveTo>
                      <a:pt x="619246" y="61075"/>
                    </a:moveTo>
                    <a:lnTo>
                      <a:pt x="619245" y="61075"/>
                    </a:lnTo>
                    <a:cubicBezTo>
                      <a:pt x="820999" y="241335"/>
                      <a:pt x="958850" y="786817"/>
                      <a:pt x="958850" y="1404903"/>
                    </a:cubicBezTo>
                    <a:cubicBezTo>
                      <a:pt x="958850" y="1562763"/>
                      <a:pt x="949770" y="1719495"/>
                      <a:pt x="931993" y="1868513"/>
                    </a:cubicBezTo>
                  </a:path>
                </a:pathLst>
              </a:custGeom>
              <a:noFill/>
              <a:ln w="9525">
                <a:solidFill>
                  <a:srgbClr val="C00000"/>
                </a:solidFill>
                <a:round/>
                <a:headEnd/>
                <a:tailEnd/>
              </a:ln>
            </p:spPr>
            <p:txBody>
              <a:bodyPr rot="10800000" vert="eaVert" anchor="ctr"/>
              <a:lstStyle/>
              <a:p>
                <a:endParaRPr lang="en-US"/>
              </a:p>
            </p:txBody>
          </p:sp>
          <p:sp>
            <p:nvSpPr>
              <p:cNvPr id="414" name="Arc 69"/>
              <p:cNvSpPr>
                <a:spLocks noChangeArrowheads="1"/>
              </p:cNvSpPr>
              <p:nvPr/>
            </p:nvSpPr>
            <p:spPr bwMode="auto">
              <a:xfrm rot="6289879" flipH="1">
                <a:off x="4520407" y="2682081"/>
                <a:ext cx="914400" cy="2230437"/>
              </a:xfrm>
              <a:custGeom>
                <a:avLst/>
                <a:gdLst>
                  <a:gd name="T0" fmla="*/ 457201 w 914400"/>
                  <a:gd name="T1" fmla="*/ 0 h 2230381"/>
                  <a:gd name="T2" fmla="*/ 457200 w 914400"/>
                  <a:gd name="T3" fmla="*/ 1115531 h 2230381"/>
                  <a:gd name="T4" fmla="*/ 878734 w 914400"/>
                  <a:gd name="T5" fmla="*/ 1547475 h 2230381"/>
                  <a:gd name="T6" fmla="*/ 0 60000 65536"/>
                  <a:gd name="T7" fmla="*/ 0 60000 65536"/>
                  <a:gd name="T8" fmla="*/ 0 60000 65536"/>
                  <a:gd name="T9" fmla="*/ 457201 w 914400"/>
                  <a:gd name="T10" fmla="*/ 0 h 2230381"/>
                  <a:gd name="T11" fmla="*/ 914400 w 914400"/>
                  <a:gd name="T12" fmla="*/ 1547007 h 2230381"/>
                </a:gdLst>
                <a:ahLst/>
                <a:cxnLst>
                  <a:cxn ang="T6">
                    <a:pos x="T0" y="T1"/>
                  </a:cxn>
                  <a:cxn ang="T7">
                    <a:pos x="T2" y="T3"/>
                  </a:cxn>
                  <a:cxn ang="T8">
                    <a:pos x="T4" y="T5"/>
                  </a:cxn>
                </a:cxnLst>
                <a:rect l="T9" t="T10" r="T11" b="T12"/>
                <a:pathLst>
                  <a:path w="914400" h="2230381" stroke="0">
                    <a:moveTo>
                      <a:pt x="457201" y="0"/>
                    </a:moveTo>
                    <a:lnTo>
                      <a:pt x="457200" y="0"/>
                    </a:lnTo>
                    <a:cubicBezTo>
                      <a:pt x="709705" y="1"/>
                      <a:pt x="914400" y="499288"/>
                      <a:pt x="914400" y="1115191"/>
                    </a:cubicBezTo>
                    <a:cubicBezTo>
                      <a:pt x="914400" y="1263483"/>
                      <a:pt x="902274" y="1410285"/>
                      <a:pt x="878733" y="1547009"/>
                    </a:cubicBezTo>
                    <a:lnTo>
                      <a:pt x="457200" y="1115191"/>
                    </a:lnTo>
                    <a:close/>
                  </a:path>
                  <a:path w="914400" h="2230381" fill="none">
                    <a:moveTo>
                      <a:pt x="457201" y="0"/>
                    </a:moveTo>
                    <a:lnTo>
                      <a:pt x="457200" y="0"/>
                    </a:lnTo>
                    <a:cubicBezTo>
                      <a:pt x="709705" y="1"/>
                      <a:pt x="914400" y="499288"/>
                      <a:pt x="914400" y="1115191"/>
                    </a:cubicBezTo>
                    <a:cubicBezTo>
                      <a:pt x="914400" y="1263483"/>
                      <a:pt x="902274" y="1410285"/>
                      <a:pt x="878733" y="1547009"/>
                    </a:cubicBezTo>
                  </a:path>
                </a:pathLst>
              </a:custGeom>
              <a:noFill/>
              <a:ln w="9525">
                <a:solidFill>
                  <a:srgbClr val="C00000"/>
                </a:solidFill>
                <a:round/>
                <a:headEnd/>
                <a:tailEnd/>
              </a:ln>
            </p:spPr>
            <p:txBody>
              <a:bodyPr rot="10800000" vert="eaVert" anchor="ctr"/>
              <a:lstStyle/>
              <a:p>
                <a:endParaRPr lang="en-US"/>
              </a:p>
            </p:txBody>
          </p:sp>
          <p:sp>
            <p:nvSpPr>
              <p:cNvPr id="415" name="Arc 70"/>
              <p:cNvSpPr>
                <a:spLocks noChangeArrowheads="1"/>
              </p:cNvSpPr>
              <p:nvPr/>
            </p:nvSpPr>
            <p:spPr bwMode="auto">
              <a:xfrm rot="8896241" flipH="1">
                <a:off x="3878263" y="2843213"/>
                <a:ext cx="914400" cy="2174875"/>
              </a:xfrm>
              <a:custGeom>
                <a:avLst/>
                <a:gdLst>
                  <a:gd name="T0" fmla="*/ 491086 w 914377"/>
                  <a:gd name="T1" fmla="*/ 2968 h 2174875"/>
                  <a:gd name="T2" fmla="*/ 457333 w 914377"/>
                  <a:gd name="T3" fmla="*/ 1087442 h 2174875"/>
                  <a:gd name="T4" fmla="*/ 877353 w 914377"/>
                  <a:gd name="T5" fmla="*/ 1517585 h 2174875"/>
                  <a:gd name="T6" fmla="*/ 0 60000 65536"/>
                  <a:gd name="T7" fmla="*/ 0 60000 65536"/>
                  <a:gd name="T8" fmla="*/ 0 60000 65536"/>
                  <a:gd name="T9" fmla="*/ 490942 w 914377"/>
                  <a:gd name="T10" fmla="*/ 2968 h 2174875"/>
                  <a:gd name="T11" fmla="*/ 914377 w 914377"/>
                  <a:gd name="T12" fmla="*/ 1517585 h 2174875"/>
                </a:gdLst>
                <a:ahLst/>
                <a:cxnLst>
                  <a:cxn ang="T6">
                    <a:pos x="T0" y="T1"/>
                  </a:cxn>
                  <a:cxn ang="T7">
                    <a:pos x="T2" y="T3"/>
                  </a:cxn>
                  <a:cxn ang="T8">
                    <a:pos x="T4" y="T5"/>
                  </a:cxn>
                </a:cxnLst>
                <a:rect l="T9" t="T10" r="T11" b="T12"/>
                <a:pathLst>
                  <a:path w="914377" h="2174875" stroke="0">
                    <a:moveTo>
                      <a:pt x="490942" y="2968"/>
                    </a:moveTo>
                    <a:lnTo>
                      <a:pt x="490942" y="2967"/>
                    </a:lnTo>
                    <a:cubicBezTo>
                      <a:pt x="729692" y="45008"/>
                      <a:pt x="914377" y="518009"/>
                      <a:pt x="914377" y="1087438"/>
                    </a:cubicBezTo>
                    <a:cubicBezTo>
                      <a:pt x="914377" y="1235359"/>
                      <a:pt x="901688" y="1381726"/>
                      <a:pt x="877088" y="1517583"/>
                    </a:cubicBezTo>
                    <a:lnTo>
                      <a:pt x="457189" y="1087438"/>
                    </a:lnTo>
                    <a:close/>
                  </a:path>
                  <a:path w="914377" h="2174875" fill="none">
                    <a:moveTo>
                      <a:pt x="490942" y="2968"/>
                    </a:moveTo>
                    <a:lnTo>
                      <a:pt x="490942" y="2967"/>
                    </a:lnTo>
                    <a:cubicBezTo>
                      <a:pt x="729692" y="45008"/>
                      <a:pt x="914377" y="518009"/>
                      <a:pt x="914377" y="1087438"/>
                    </a:cubicBezTo>
                    <a:cubicBezTo>
                      <a:pt x="914377" y="1235359"/>
                      <a:pt x="901688" y="1381726"/>
                      <a:pt x="877088" y="1517583"/>
                    </a:cubicBezTo>
                  </a:path>
                </a:pathLst>
              </a:custGeom>
              <a:noFill/>
              <a:ln w="9525">
                <a:solidFill>
                  <a:srgbClr val="C00000"/>
                </a:solidFill>
                <a:round/>
                <a:headEnd/>
                <a:tailEnd/>
              </a:ln>
            </p:spPr>
            <p:txBody>
              <a:bodyPr rot="10800000" anchor="ctr"/>
              <a:lstStyle/>
              <a:p>
                <a:endParaRPr lang="en-US"/>
              </a:p>
            </p:txBody>
          </p:sp>
          <p:sp>
            <p:nvSpPr>
              <p:cNvPr id="416" name="Arc 71"/>
              <p:cNvSpPr>
                <a:spLocks noChangeArrowheads="1"/>
              </p:cNvSpPr>
              <p:nvPr/>
            </p:nvSpPr>
            <p:spPr bwMode="auto">
              <a:xfrm rot="-10518155">
                <a:off x="4246563" y="2671763"/>
                <a:ext cx="914400" cy="2640012"/>
              </a:xfrm>
              <a:custGeom>
                <a:avLst/>
                <a:gdLst>
                  <a:gd name="T0" fmla="*/ 294214 w 914377"/>
                  <a:gd name="T1" fmla="*/ 86809 h 2640012"/>
                  <a:gd name="T2" fmla="*/ 457333 w 914377"/>
                  <a:gd name="T3" fmla="*/ 1320006 h 2640012"/>
                  <a:gd name="T4" fmla="*/ 888325 w 914377"/>
                  <a:gd name="T5" fmla="*/ 1761388 h 2640012"/>
                  <a:gd name="T6" fmla="*/ 0 60000 65536"/>
                  <a:gd name="T7" fmla="*/ 0 60000 65536"/>
                  <a:gd name="T8" fmla="*/ 0 60000 65536"/>
                  <a:gd name="T9" fmla="*/ 294130 w 914377"/>
                  <a:gd name="T10" fmla="*/ 0 h 2640012"/>
                  <a:gd name="T11" fmla="*/ 914377 w 914377"/>
                  <a:gd name="T12" fmla="*/ 1761388 h 2640012"/>
                </a:gdLst>
                <a:ahLst/>
                <a:cxnLst>
                  <a:cxn ang="T6">
                    <a:pos x="T0" y="T1"/>
                  </a:cxn>
                  <a:cxn ang="T7">
                    <a:pos x="T2" y="T3"/>
                  </a:cxn>
                  <a:cxn ang="T8">
                    <a:pos x="T4" y="T5"/>
                  </a:cxn>
                </a:cxnLst>
                <a:rect l="T9" t="T10" r="T11" b="T12"/>
                <a:pathLst>
                  <a:path w="914377" h="2640012" stroke="0">
                    <a:moveTo>
                      <a:pt x="294130" y="86809"/>
                    </a:moveTo>
                    <a:lnTo>
                      <a:pt x="294129" y="86808"/>
                    </a:lnTo>
                    <a:cubicBezTo>
                      <a:pt x="346196" y="29420"/>
                      <a:pt x="401457" y="-1"/>
                      <a:pt x="457189" y="0"/>
                    </a:cubicBezTo>
                    <a:cubicBezTo>
                      <a:pt x="709687" y="0"/>
                      <a:pt x="914378" y="590986"/>
                      <a:pt x="914378" y="1320006"/>
                    </a:cubicBezTo>
                    <a:cubicBezTo>
                      <a:pt x="914378" y="1470388"/>
                      <a:pt x="905477" y="1619665"/>
                      <a:pt x="888061" y="1761391"/>
                    </a:cubicBezTo>
                    <a:lnTo>
                      <a:pt x="457189" y="1320006"/>
                    </a:lnTo>
                    <a:close/>
                  </a:path>
                  <a:path w="914377" h="2640012" fill="none">
                    <a:moveTo>
                      <a:pt x="294130" y="86809"/>
                    </a:moveTo>
                    <a:lnTo>
                      <a:pt x="294129" y="86808"/>
                    </a:lnTo>
                    <a:cubicBezTo>
                      <a:pt x="346196" y="29420"/>
                      <a:pt x="401457" y="-1"/>
                      <a:pt x="457189" y="0"/>
                    </a:cubicBezTo>
                    <a:cubicBezTo>
                      <a:pt x="709687" y="0"/>
                      <a:pt x="914378" y="590986"/>
                      <a:pt x="914378" y="1320006"/>
                    </a:cubicBezTo>
                    <a:cubicBezTo>
                      <a:pt x="914378" y="1470388"/>
                      <a:pt x="905477" y="1619665"/>
                      <a:pt x="888061" y="1761391"/>
                    </a:cubicBezTo>
                  </a:path>
                </a:pathLst>
              </a:custGeom>
              <a:noFill/>
              <a:ln w="9525">
                <a:solidFill>
                  <a:srgbClr val="C00000"/>
                </a:solidFill>
                <a:round/>
                <a:headEnd/>
                <a:tailEnd/>
              </a:ln>
            </p:spPr>
            <p:txBody>
              <a:bodyPr rot="10800000" anchor="ctr"/>
              <a:lstStyle/>
              <a:p>
                <a:endParaRPr lang="en-US"/>
              </a:p>
            </p:txBody>
          </p:sp>
          <p:sp>
            <p:nvSpPr>
              <p:cNvPr id="417" name="Arc 72"/>
              <p:cNvSpPr>
                <a:spLocks noChangeArrowheads="1"/>
              </p:cNvSpPr>
              <p:nvPr/>
            </p:nvSpPr>
            <p:spPr bwMode="auto">
              <a:xfrm rot="6051505">
                <a:off x="5103813" y="3203575"/>
                <a:ext cx="914400" cy="3162300"/>
              </a:xfrm>
              <a:custGeom>
                <a:avLst/>
                <a:gdLst>
                  <a:gd name="T0" fmla="*/ 633613 w 914400"/>
                  <a:gd name="T1" fmla="*/ 122478 h 3162221"/>
                  <a:gd name="T2" fmla="*/ 457200 w 914400"/>
                  <a:gd name="T3" fmla="*/ 1581591 h 3162221"/>
                  <a:gd name="T4" fmla="*/ 895572 w 914400"/>
                  <a:gd name="T5" fmla="*/ 2030788 h 3162221"/>
                  <a:gd name="T6" fmla="*/ 0 60000 65536"/>
                  <a:gd name="T7" fmla="*/ 0 60000 65536"/>
                  <a:gd name="T8" fmla="*/ 0 60000 65536"/>
                  <a:gd name="T9" fmla="*/ 633613 w 914400"/>
                  <a:gd name="T10" fmla="*/ 122442 h 3162221"/>
                  <a:gd name="T11" fmla="*/ 914400 w 914400"/>
                  <a:gd name="T12" fmla="*/ 2030176 h 3162221"/>
                </a:gdLst>
                <a:ahLst/>
                <a:cxnLst>
                  <a:cxn ang="T6">
                    <a:pos x="T0" y="T1"/>
                  </a:cxn>
                  <a:cxn ang="T7">
                    <a:pos x="T2" y="T3"/>
                  </a:cxn>
                  <a:cxn ang="T8">
                    <a:pos x="T4" y="T5"/>
                  </a:cxn>
                </a:cxnLst>
                <a:rect l="T9" t="T10" r="T11" b="T12"/>
                <a:pathLst>
                  <a:path w="914400" h="3162221" stroke="0">
                    <a:moveTo>
                      <a:pt x="633613" y="122442"/>
                    </a:moveTo>
                    <a:lnTo>
                      <a:pt x="633613" y="122441"/>
                    </a:lnTo>
                    <a:cubicBezTo>
                      <a:pt x="803685" y="368432"/>
                      <a:pt x="914400" y="943587"/>
                      <a:pt x="914400" y="1581110"/>
                    </a:cubicBezTo>
                    <a:cubicBezTo>
                      <a:pt x="914400" y="1733150"/>
                      <a:pt x="908058" y="1884397"/>
                      <a:pt x="895571" y="2030176"/>
                    </a:cubicBezTo>
                    <a:lnTo>
                      <a:pt x="457200" y="1581111"/>
                    </a:lnTo>
                    <a:close/>
                  </a:path>
                  <a:path w="914400" h="3162221" fill="none">
                    <a:moveTo>
                      <a:pt x="633613" y="122442"/>
                    </a:moveTo>
                    <a:lnTo>
                      <a:pt x="633613" y="122441"/>
                    </a:lnTo>
                    <a:cubicBezTo>
                      <a:pt x="803685" y="368432"/>
                      <a:pt x="914400" y="943587"/>
                      <a:pt x="914400" y="1581110"/>
                    </a:cubicBezTo>
                    <a:cubicBezTo>
                      <a:pt x="914400" y="1733150"/>
                      <a:pt x="908058" y="1884397"/>
                      <a:pt x="895571" y="2030176"/>
                    </a:cubicBezTo>
                  </a:path>
                </a:pathLst>
              </a:custGeom>
              <a:noFill/>
              <a:ln w="9525">
                <a:solidFill>
                  <a:srgbClr val="C00000"/>
                </a:solidFill>
                <a:round/>
                <a:headEnd/>
                <a:tailEnd/>
              </a:ln>
            </p:spPr>
            <p:txBody>
              <a:bodyPr rot="10800000" vert="eaVert" anchor="ctr"/>
              <a:lstStyle/>
              <a:p>
                <a:endParaRPr lang="en-US"/>
              </a:p>
            </p:txBody>
          </p:sp>
          <p:sp>
            <p:nvSpPr>
              <p:cNvPr id="418" name="Arc 73"/>
              <p:cNvSpPr>
                <a:spLocks noChangeArrowheads="1"/>
              </p:cNvSpPr>
              <p:nvPr/>
            </p:nvSpPr>
            <p:spPr bwMode="auto">
              <a:xfrm rot="4906091">
                <a:off x="4912519" y="3128169"/>
                <a:ext cx="914400" cy="2805112"/>
              </a:xfrm>
              <a:custGeom>
                <a:avLst/>
                <a:gdLst>
                  <a:gd name="T0" fmla="*/ 430978 w 914400"/>
                  <a:gd name="T1" fmla="*/ 2309 h 2805042"/>
                  <a:gd name="T2" fmla="*/ 457200 w 914400"/>
                  <a:gd name="T3" fmla="*/ 1402941 h 2805042"/>
                  <a:gd name="T4" fmla="*/ 890860 w 914400"/>
                  <a:gd name="T5" fmla="*/ 1847311 h 2805042"/>
                  <a:gd name="T6" fmla="*/ 0 60000 65536"/>
                  <a:gd name="T7" fmla="*/ 0 60000 65536"/>
                  <a:gd name="T8" fmla="*/ 0 60000 65536"/>
                  <a:gd name="T9" fmla="*/ 430978 w 914400"/>
                  <a:gd name="T10" fmla="*/ 0 h 2805042"/>
                  <a:gd name="T11" fmla="*/ 914400 w 914400"/>
                  <a:gd name="T12" fmla="*/ 1846759 h 2805042"/>
                </a:gdLst>
                <a:ahLst/>
                <a:cxnLst>
                  <a:cxn ang="T6">
                    <a:pos x="T0" y="T1"/>
                  </a:cxn>
                  <a:cxn ang="T7">
                    <a:pos x="T2" y="T3"/>
                  </a:cxn>
                  <a:cxn ang="T8">
                    <a:pos x="T4" y="T5"/>
                  </a:cxn>
                </a:cxnLst>
                <a:rect l="T9" t="T10" r="T11" b="T12"/>
                <a:pathLst>
                  <a:path w="914400" h="2805042" stroke="0">
                    <a:moveTo>
                      <a:pt x="430978" y="2309"/>
                    </a:moveTo>
                    <a:lnTo>
                      <a:pt x="430977" y="2308"/>
                    </a:lnTo>
                    <a:cubicBezTo>
                      <a:pt x="439709" y="769"/>
                      <a:pt x="448453" y="-1"/>
                      <a:pt x="457200" y="0"/>
                    </a:cubicBezTo>
                    <a:cubicBezTo>
                      <a:pt x="709704" y="0"/>
                      <a:pt x="914400" y="627930"/>
                      <a:pt x="914400" y="1402521"/>
                    </a:cubicBezTo>
                    <a:cubicBezTo>
                      <a:pt x="914400" y="1553523"/>
                      <a:pt x="906450" y="1703534"/>
                      <a:pt x="890859" y="1846761"/>
                    </a:cubicBezTo>
                    <a:lnTo>
                      <a:pt x="457200" y="1402521"/>
                    </a:lnTo>
                    <a:close/>
                  </a:path>
                  <a:path w="914400" h="2805042" fill="none">
                    <a:moveTo>
                      <a:pt x="430978" y="2309"/>
                    </a:moveTo>
                    <a:lnTo>
                      <a:pt x="430977" y="2308"/>
                    </a:lnTo>
                    <a:cubicBezTo>
                      <a:pt x="439709" y="769"/>
                      <a:pt x="448453" y="-1"/>
                      <a:pt x="457200" y="0"/>
                    </a:cubicBezTo>
                    <a:cubicBezTo>
                      <a:pt x="709704" y="0"/>
                      <a:pt x="914400" y="627930"/>
                      <a:pt x="914400" y="1402521"/>
                    </a:cubicBezTo>
                    <a:cubicBezTo>
                      <a:pt x="914400" y="1553523"/>
                      <a:pt x="906450" y="1703534"/>
                      <a:pt x="890859" y="1846761"/>
                    </a:cubicBezTo>
                  </a:path>
                </a:pathLst>
              </a:custGeom>
              <a:noFill/>
              <a:ln w="9525">
                <a:solidFill>
                  <a:srgbClr val="C00000"/>
                </a:solidFill>
                <a:round/>
                <a:headEnd/>
                <a:tailEnd/>
              </a:ln>
            </p:spPr>
            <p:txBody>
              <a:bodyPr rot="10800000" vert="eaVert" anchor="ctr"/>
              <a:lstStyle/>
              <a:p>
                <a:endParaRPr lang="en-US"/>
              </a:p>
            </p:txBody>
          </p:sp>
          <p:sp>
            <p:nvSpPr>
              <p:cNvPr id="419" name="Arc 74"/>
              <p:cNvSpPr>
                <a:spLocks noChangeArrowheads="1"/>
              </p:cNvSpPr>
              <p:nvPr/>
            </p:nvSpPr>
            <p:spPr bwMode="auto">
              <a:xfrm rot="4110669" flipH="1">
                <a:off x="7328694" y="2829719"/>
                <a:ext cx="914400" cy="1893888"/>
              </a:xfrm>
              <a:custGeom>
                <a:avLst/>
                <a:gdLst>
                  <a:gd name="T0" fmla="*/ 486611 w 914400"/>
                  <a:gd name="T1" fmla="*/ 1961 h 1893841"/>
                  <a:gd name="T2" fmla="*/ 457200 w 914400"/>
                  <a:gd name="T3" fmla="*/ 947209 h 1893841"/>
                  <a:gd name="T4" fmla="*/ 867013 w 914400"/>
                  <a:gd name="T5" fmla="*/ 1367138 h 1893841"/>
                  <a:gd name="T6" fmla="*/ 0 60000 65536"/>
                  <a:gd name="T7" fmla="*/ 0 60000 65536"/>
                  <a:gd name="T8" fmla="*/ 0 60000 65536"/>
                  <a:gd name="T9" fmla="*/ 486611 w 914400"/>
                  <a:gd name="T10" fmla="*/ 1961 h 1893841"/>
                  <a:gd name="T11" fmla="*/ 914400 w 914400"/>
                  <a:gd name="T12" fmla="*/ 1366730 h 1893841"/>
                </a:gdLst>
                <a:ahLst/>
                <a:cxnLst>
                  <a:cxn ang="T6">
                    <a:pos x="T0" y="T1"/>
                  </a:cxn>
                  <a:cxn ang="T7">
                    <a:pos x="T2" y="T3"/>
                  </a:cxn>
                  <a:cxn ang="T8">
                    <a:pos x="T4" y="T5"/>
                  </a:cxn>
                </a:cxnLst>
                <a:rect l="T9" t="T10" r="T11" b="T12"/>
                <a:pathLst>
                  <a:path w="914400" h="1893841" stroke="0">
                    <a:moveTo>
                      <a:pt x="486611" y="1961"/>
                    </a:moveTo>
                    <a:lnTo>
                      <a:pt x="486610" y="1961"/>
                    </a:lnTo>
                    <a:cubicBezTo>
                      <a:pt x="727197" y="34083"/>
                      <a:pt x="914399" y="447601"/>
                      <a:pt x="914399" y="946921"/>
                    </a:cubicBezTo>
                    <a:cubicBezTo>
                      <a:pt x="914399" y="1092542"/>
                      <a:pt x="898182" y="1236202"/>
                      <a:pt x="867011" y="1366730"/>
                    </a:cubicBezTo>
                    <a:lnTo>
                      <a:pt x="457200" y="946921"/>
                    </a:lnTo>
                    <a:close/>
                  </a:path>
                  <a:path w="914400" h="1893841" fill="none">
                    <a:moveTo>
                      <a:pt x="486611" y="1961"/>
                    </a:moveTo>
                    <a:lnTo>
                      <a:pt x="486610" y="1961"/>
                    </a:lnTo>
                    <a:cubicBezTo>
                      <a:pt x="727197" y="34083"/>
                      <a:pt x="914399" y="447601"/>
                      <a:pt x="914399" y="946921"/>
                    </a:cubicBezTo>
                    <a:cubicBezTo>
                      <a:pt x="914399" y="1092542"/>
                      <a:pt x="898182" y="1236202"/>
                      <a:pt x="867011" y="1366730"/>
                    </a:cubicBezTo>
                  </a:path>
                </a:pathLst>
              </a:custGeom>
              <a:noFill/>
              <a:ln w="9525">
                <a:solidFill>
                  <a:srgbClr val="C00000"/>
                </a:solidFill>
                <a:round/>
                <a:headEnd/>
                <a:tailEnd/>
              </a:ln>
            </p:spPr>
            <p:txBody>
              <a:bodyPr rot="10800000" vert="eaVert" anchor="ctr"/>
              <a:lstStyle/>
              <a:p>
                <a:endParaRPr lang="en-US"/>
              </a:p>
            </p:txBody>
          </p:sp>
          <p:sp>
            <p:nvSpPr>
              <p:cNvPr id="420" name="Arc 75"/>
              <p:cNvSpPr>
                <a:spLocks noChangeArrowheads="1"/>
              </p:cNvSpPr>
              <p:nvPr/>
            </p:nvSpPr>
            <p:spPr bwMode="auto">
              <a:xfrm rot="6270938" flipH="1">
                <a:off x="6457950" y="2646363"/>
                <a:ext cx="914400" cy="3511550"/>
              </a:xfrm>
              <a:custGeom>
                <a:avLst/>
                <a:gdLst>
                  <a:gd name="T0" fmla="*/ 579045 w 914400"/>
                  <a:gd name="T1" fmla="*/ 63522 h 3511463"/>
                  <a:gd name="T2" fmla="*/ 457200 w 914400"/>
                  <a:gd name="T3" fmla="*/ 1756260 h 3511463"/>
                  <a:gd name="T4" fmla="*/ 898953 w 914400"/>
                  <a:gd name="T5" fmla="*/ 2208924 h 3511463"/>
                  <a:gd name="T6" fmla="*/ 0 60000 65536"/>
                  <a:gd name="T7" fmla="*/ 0 60000 65536"/>
                  <a:gd name="T8" fmla="*/ 0 60000 65536"/>
                  <a:gd name="T9" fmla="*/ 579045 w 914400"/>
                  <a:gd name="T10" fmla="*/ 63498 h 3511463"/>
                  <a:gd name="T11" fmla="*/ 914400 w 914400"/>
                  <a:gd name="T12" fmla="*/ 2208261 h 3511463"/>
                </a:gdLst>
                <a:ahLst/>
                <a:cxnLst>
                  <a:cxn ang="T6">
                    <a:pos x="T0" y="T1"/>
                  </a:cxn>
                  <a:cxn ang="T7">
                    <a:pos x="T2" y="T3"/>
                  </a:cxn>
                  <a:cxn ang="T8">
                    <a:pos x="T4" y="T5"/>
                  </a:cxn>
                </a:cxnLst>
                <a:rect l="T9" t="T10" r="T11" b="T12"/>
                <a:pathLst>
                  <a:path w="914400" h="3511463" stroke="0">
                    <a:moveTo>
                      <a:pt x="579045" y="63498"/>
                    </a:moveTo>
                    <a:lnTo>
                      <a:pt x="579045" y="63497"/>
                    </a:lnTo>
                    <a:cubicBezTo>
                      <a:pt x="777188" y="273890"/>
                      <a:pt x="914400" y="966271"/>
                      <a:pt x="914400" y="1755732"/>
                    </a:cubicBezTo>
                    <a:cubicBezTo>
                      <a:pt x="914400" y="1908514"/>
                      <a:pt x="909206" y="2060643"/>
                      <a:pt x="898952" y="2208263"/>
                    </a:cubicBezTo>
                    <a:lnTo>
                      <a:pt x="457200" y="1755732"/>
                    </a:lnTo>
                    <a:close/>
                  </a:path>
                  <a:path w="914400" h="3511463" fill="none">
                    <a:moveTo>
                      <a:pt x="579045" y="63498"/>
                    </a:moveTo>
                    <a:lnTo>
                      <a:pt x="579045" y="63497"/>
                    </a:lnTo>
                    <a:cubicBezTo>
                      <a:pt x="777188" y="273890"/>
                      <a:pt x="914400" y="966271"/>
                      <a:pt x="914400" y="1755732"/>
                    </a:cubicBezTo>
                    <a:cubicBezTo>
                      <a:pt x="914400" y="1908514"/>
                      <a:pt x="909206" y="2060643"/>
                      <a:pt x="898952" y="2208263"/>
                    </a:cubicBezTo>
                  </a:path>
                </a:pathLst>
              </a:custGeom>
              <a:noFill/>
              <a:ln w="9525">
                <a:solidFill>
                  <a:srgbClr val="C00000"/>
                </a:solidFill>
                <a:round/>
                <a:headEnd/>
                <a:tailEnd/>
              </a:ln>
            </p:spPr>
            <p:txBody>
              <a:bodyPr rot="10800000" vert="eaVert" anchor="ctr"/>
              <a:lstStyle/>
              <a:p>
                <a:endParaRPr lang="en-US"/>
              </a:p>
            </p:txBody>
          </p:sp>
          <p:sp>
            <p:nvSpPr>
              <p:cNvPr id="421" name="Arc 76"/>
              <p:cNvSpPr>
                <a:spLocks noChangeArrowheads="1"/>
              </p:cNvSpPr>
              <p:nvPr/>
            </p:nvSpPr>
            <p:spPr bwMode="auto">
              <a:xfrm rot="6566322" flipH="1">
                <a:off x="6854032" y="3528218"/>
                <a:ext cx="914400" cy="2779713"/>
              </a:xfrm>
              <a:custGeom>
                <a:avLst/>
                <a:gdLst>
                  <a:gd name="T0" fmla="*/ 554956 w 914400"/>
                  <a:gd name="T1" fmla="*/ 32153 h 2779644"/>
                  <a:gd name="T2" fmla="*/ 457200 w 914400"/>
                  <a:gd name="T3" fmla="*/ 1390242 h 2779644"/>
                  <a:gd name="T4" fmla="*/ 890461 w 914400"/>
                  <a:gd name="T5" fmla="*/ 1834199 h 2779644"/>
                  <a:gd name="T6" fmla="*/ 0 60000 65536"/>
                  <a:gd name="T7" fmla="*/ 0 60000 65536"/>
                  <a:gd name="T8" fmla="*/ 0 60000 65536"/>
                  <a:gd name="T9" fmla="*/ 554956 w 914400"/>
                  <a:gd name="T10" fmla="*/ 32141 h 2779644"/>
                  <a:gd name="T11" fmla="*/ 914400 w 914400"/>
                  <a:gd name="T12" fmla="*/ 1833647 h 2779644"/>
                </a:gdLst>
                <a:ahLst/>
                <a:cxnLst>
                  <a:cxn ang="T6">
                    <a:pos x="T0" y="T1"/>
                  </a:cxn>
                  <a:cxn ang="T7">
                    <a:pos x="T2" y="T3"/>
                  </a:cxn>
                  <a:cxn ang="T8">
                    <a:pos x="T4" y="T5"/>
                  </a:cxn>
                </a:cxnLst>
                <a:rect l="T9" t="T10" r="T11" b="T12"/>
                <a:pathLst>
                  <a:path w="914400" h="2779644" stroke="0">
                    <a:moveTo>
                      <a:pt x="554956" y="32141"/>
                    </a:moveTo>
                    <a:lnTo>
                      <a:pt x="554956" y="32140"/>
                    </a:lnTo>
                    <a:cubicBezTo>
                      <a:pt x="764823" y="171776"/>
                      <a:pt x="914400" y="736752"/>
                      <a:pt x="914400" y="1389822"/>
                    </a:cubicBezTo>
                    <a:cubicBezTo>
                      <a:pt x="914400" y="1540735"/>
                      <a:pt x="906314" y="1690641"/>
                      <a:pt x="890460" y="1833653"/>
                    </a:cubicBezTo>
                    <a:lnTo>
                      <a:pt x="457200" y="1389822"/>
                    </a:lnTo>
                    <a:close/>
                  </a:path>
                  <a:path w="914400" h="2779644" fill="none">
                    <a:moveTo>
                      <a:pt x="554956" y="32141"/>
                    </a:moveTo>
                    <a:lnTo>
                      <a:pt x="554956" y="32140"/>
                    </a:lnTo>
                    <a:cubicBezTo>
                      <a:pt x="764823" y="171776"/>
                      <a:pt x="914400" y="736752"/>
                      <a:pt x="914400" y="1389822"/>
                    </a:cubicBezTo>
                    <a:cubicBezTo>
                      <a:pt x="914400" y="1540735"/>
                      <a:pt x="906314" y="1690641"/>
                      <a:pt x="890460" y="1833653"/>
                    </a:cubicBezTo>
                  </a:path>
                </a:pathLst>
              </a:custGeom>
              <a:noFill/>
              <a:ln w="9525">
                <a:solidFill>
                  <a:srgbClr val="C00000"/>
                </a:solidFill>
                <a:round/>
                <a:headEnd/>
                <a:tailEnd/>
              </a:ln>
            </p:spPr>
            <p:txBody>
              <a:bodyPr rot="10800000" vert="eaVert" anchor="ctr"/>
              <a:lstStyle/>
              <a:p>
                <a:endParaRPr lang="en-US"/>
              </a:p>
            </p:txBody>
          </p:sp>
          <p:sp>
            <p:nvSpPr>
              <p:cNvPr id="422" name="Arc 79"/>
              <p:cNvSpPr>
                <a:spLocks noChangeArrowheads="1"/>
              </p:cNvSpPr>
              <p:nvPr/>
            </p:nvSpPr>
            <p:spPr bwMode="auto">
              <a:xfrm rot="10584509">
                <a:off x="2369695" y="2906476"/>
                <a:ext cx="1047750" cy="2414188"/>
              </a:xfrm>
              <a:custGeom>
                <a:avLst/>
                <a:gdLst>
                  <a:gd name="T0" fmla="*/ 828699 w 914377"/>
                  <a:gd name="T1" fmla="*/ 2165 h 2174875"/>
                  <a:gd name="T2" fmla="*/ 788346 w 914377"/>
                  <a:gd name="T3" fmla="*/ 1651023 h 2174875"/>
                  <a:gd name="T4" fmla="*/ 1512378 w 914377"/>
                  <a:gd name="T5" fmla="*/ 2304093 h 2174875"/>
                  <a:gd name="T6" fmla="*/ 0 60000 65536"/>
                  <a:gd name="T7" fmla="*/ 0 60000 65536"/>
                  <a:gd name="T8" fmla="*/ 0 60000 65536"/>
                  <a:gd name="T9" fmla="*/ 480596 w 914377"/>
                  <a:gd name="T10" fmla="*/ 1426 h 2174875"/>
                  <a:gd name="T11" fmla="*/ 914377 w 914377"/>
                  <a:gd name="T12" fmla="*/ 1517584 h 2174875"/>
                </a:gdLst>
                <a:ahLst/>
                <a:cxnLst>
                  <a:cxn ang="T6">
                    <a:pos x="T0" y="T1"/>
                  </a:cxn>
                  <a:cxn ang="T7">
                    <a:pos x="T2" y="T3"/>
                  </a:cxn>
                  <a:cxn ang="T8">
                    <a:pos x="T4" y="T5"/>
                  </a:cxn>
                </a:cxnLst>
                <a:rect l="T9" t="T10" r="T11" b="T12"/>
                <a:pathLst>
                  <a:path w="914377" h="2174875" stroke="0">
                    <a:moveTo>
                      <a:pt x="480596" y="1426"/>
                    </a:moveTo>
                    <a:lnTo>
                      <a:pt x="480595" y="1426"/>
                    </a:lnTo>
                    <a:cubicBezTo>
                      <a:pt x="723678" y="31066"/>
                      <a:pt x="914378" y="508500"/>
                      <a:pt x="914378" y="1087438"/>
                    </a:cubicBezTo>
                    <a:cubicBezTo>
                      <a:pt x="914378" y="1235359"/>
                      <a:pt x="901689" y="1381725"/>
                      <a:pt x="877090" y="1517583"/>
                    </a:cubicBezTo>
                    <a:lnTo>
                      <a:pt x="457189" y="1087438"/>
                    </a:lnTo>
                    <a:close/>
                  </a:path>
                  <a:path w="914377" h="2174875" fill="none">
                    <a:moveTo>
                      <a:pt x="480596" y="1426"/>
                    </a:moveTo>
                    <a:lnTo>
                      <a:pt x="480595" y="1426"/>
                    </a:lnTo>
                    <a:cubicBezTo>
                      <a:pt x="723678" y="31066"/>
                      <a:pt x="914378" y="508500"/>
                      <a:pt x="914378" y="1087438"/>
                    </a:cubicBezTo>
                    <a:cubicBezTo>
                      <a:pt x="914378" y="1235359"/>
                      <a:pt x="901689" y="1381725"/>
                      <a:pt x="877090" y="1517583"/>
                    </a:cubicBezTo>
                  </a:path>
                </a:pathLst>
              </a:custGeom>
              <a:noFill/>
              <a:ln w="9525">
                <a:solidFill>
                  <a:srgbClr val="C00000"/>
                </a:solidFill>
                <a:round/>
                <a:headEnd/>
                <a:tailEnd/>
              </a:ln>
            </p:spPr>
            <p:txBody>
              <a:bodyPr rot="10800000" anchor="ctr"/>
              <a:lstStyle/>
              <a:p>
                <a:endParaRPr lang="en-US"/>
              </a:p>
            </p:txBody>
          </p:sp>
          <p:sp>
            <p:nvSpPr>
              <p:cNvPr id="423" name="Arc 80"/>
              <p:cNvSpPr>
                <a:spLocks noChangeArrowheads="1"/>
              </p:cNvSpPr>
              <p:nvPr/>
            </p:nvSpPr>
            <p:spPr bwMode="auto">
              <a:xfrm rot="9176398" flipH="1">
                <a:off x="6454775" y="3833813"/>
                <a:ext cx="676275" cy="1800225"/>
              </a:xfrm>
              <a:custGeom>
                <a:avLst/>
                <a:gdLst>
                  <a:gd name="T0" fmla="*/ 630609 w 676258"/>
                  <a:gd name="T1" fmla="*/ 447573 h 1800225"/>
                  <a:gd name="T2" fmla="*/ 338237 w 676258"/>
                  <a:gd name="T3" fmla="*/ 900113 h 1800225"/>
                  <a:gd name="T4" fmla="*/ 502467 w 676258"/>
                  <a:gd name="T5" fmla="*/ 1686994 h 1800225"/>
                  <a:gd name="T6" fmla="*/ 0 60000 65536"/>
                  <a:gd name="T7" fmla="*/ 0 60000 65536"/>
                  <a:gd name="T8" fmla="*/ 0 60000 65536"/>
                  <a:gd name="T9" fmla="*/ 502311 w 676258"/>
                  <a:gd name="T10" fmla="*/ 447573 h 1800225"/>
                  <a:gd name="T11" fmla="*/ 676258 w 676258"/>
                  <a:gd name="T12" fmla="*/ 1686994 h 1800225"/>
                </a:gdLst>
                <a:ahLst/>
                <a:cxnLst>
                  <a:cxn ang="T6">
                    <a:pos x="T0" y="T1"/>
                  </a:cxn>
                  <a:cxn ang="T7">
                    <a:pos x="T2" y="T3"/>
                  </a:cxn>
                  <a:cxn ang="T8">
                    <a:pos x="T4" y="T5"/>
                  </a:cxn>
                </a:cxnLst>
                <a:rect l="T9" t="T10" r="T11" b="T12"/>
                <a:pathLst>
                  <a:path w="676258" h="1800225" stroke="0">
                    <a:moveTo>
                      <a:pt x="630417" y="447573"/>
                    </a:moveTo>
                    <a:lnTo>
                      <a:pt x="630416" y="447573"/>
                    </a:lnTo>
                    <a:cubicBezTo>
                      <a:pt x="660441" y="584996"/>
                      <a:pt x="676258" y="741136"/>
                      <a:pt x="676258" y="900113"/>
                    </a:cubicBezTo>
                    <a:cubicBezTo>
                      <a:pt x="676258" y="1227036"/>
                      <a:pt x="609670" y="1528256"/>
                      <a:pt x="502310" y="1686996"/>
                    </a:cubicBezTo>
                    <a:lnTo>
                      <a:pt x="338129" y="900113"/>
                    </a:lnTo>
                    <a:close/>
                  </a:path>
                  <a:path w="676258" h="1800225" fill="none">
                    <a:moveTo>
                      <a:pt x="630417" y="447573"/>
                    </a:moveTo>
                    <a:lnTo>
                      <a:pt x="630416" y="447573"/>
                    </a:lnTo>
                    <a:cubicBezTo>
                      <a:pt x="660441" y="584996"/>
                      <a:pt x="676258" y="741136"/>
                      <a:pt x="676258" y="900113"/>
                    </a:cubicBezTo>
                    <a:cubicBezTo>
                      <a:pt x="676258" y="1227036"/>
                      <a:pt x="609670" y="1528256"/>
                      <a:pt x="502310" y="1686996"/>
                    </a:cubicBezTo>
                  </a:path>
                </a:pathLst>
              </a:custGeom>
              <a:noFill/>
              <a:ln w="9525">
                <a:solidFill>
                  <a:srgbClr val="C00000"/>
                </a:solidFill>
                <a:round/>
                <a:headEnd/>
                <a:tailEnd/>
              </a:ln>
            </p:spPr>
            <p:txBody>
              <a:bodyPr rot="10800000" anchor="ctr"/>
              <a:lstStyle/>
              <a:p>
                <a:endParaRPr lang="en-US"/>
              </a:p>
            </p:txBody>
          </p:sp>
          <p:sp>
            <p:nvSpPr>
              <p:cNvPr id="424" name="Arc 81"/>
              <p:cNvSpPr>
                <a:spLocks noChangeArrowheads="1"/>
              </p:cNvSpPr>
              <p:nvPr/>
            </p:nvSpPr>
            <p:spPr bwMode="auto">
              <a:xfrm rot="6722937">
                <a:off x="3586957" y="3774281"/>
                <a:ext cx="914400" cy="1579563"/>
              </a:xfrm>
              <a:custGeom>
                <a:avLst/>
                <a:gdLst>
                  <a:gd name="T0" fmla="*/ 550696 w 914400"/>
                  <a:gd name="T1" fmla="*/ 16690 h 1579524"/>
                  <a:gd name="T2" fmla="*/ 457200 w 914400"/>
                  <a:gd name="T3" fmla="*/ 790002 h 1579524"/>
                  <a:gd name="T4" fmla="*/ 850450 w 914400"/>
                  <a:gd name="T5" fmla="*/ 1192956 h 1579524"/>
                  <a:gd name="T6" fmla="*/ 0 60000 65536"/>
                  <a:gd name="T7" fmla="*/ 0 60000 65536"/>
                  <a:gd name="T8" fmla="*/ 0 60000 65536"/>
                  <a:gd name="T9" fmla="*/ 550696 w 914400"/>
                  <a:gd name="T10" fmla="*/ 16690 h 1579524"/>
                  <a:gd name="T11" fmla="*/ 914400 w 914400"/>
                  <a:gd name="T12" fmla="*/ 1192608 h 1579524"/>
                </a:gdLst>
                <a:ahLst/>
                <a:cxnLst>
                  <a:cxn ang="T6">
                    <a:pos x="T0" y="T1"/>
                  </a:cxn>
                  <a:cxn ang="T7">
                    <a:pos x="T2" y="T3"/>
                  </a:cxn>
                  <a:cxn ang="T8">
                    <a:pos x="T4" y="T5"/>
                  </a:cxn>
                </a:cxnLst>
                <a:rect l="T9" t="T10" r="T11" b="T12"/>
                <a:pathLst>
                  <a:path w="914400" h="1579524" stroke="0">
                    <a:moveTo>
                      <a:pt x="550696" y="16690"/>
                    </a:moveTo>
                    <a:lnTo>
                      <a:pt x="550696" y="16689"/>
                    </a:lnTo>
                    <a:cubicBezTo>
                      <a:pt x="762590" y="93156"/>
                      <a:pt x="914400" y="415835"/>
                      <a:pt x="914400" y="789762"/>
                    </a:cubicBezTo>
                    <a:cubicBezTo>
                      <a:pt x="914400" y="931524"/>
                      <a:pt x="892310" y="1070672"/>
                      <a:pt x="850449" y="1192606"/>
                    </a:cubicBezTo>
                    <a:lnTo>
                      <a:pt x="457200" y="789762"/>
                    </a:lnTo>
                    <a:close/>
                  </a:path>
                  <a:path w="914400" h="1579524" fill="none">
                    <a:moveTo>
                      <a:pt x="550696" y="16690"/>
                    </a:moveTo>
                    <a:lnTo>
                      <a:pt x="550696" y="16689"/>
                    </a:lnTo>
                    <a:cubicBezTo>
                      <a:pt x="762590" y="93156"/>
                      <a:pt x="914400" y="415835"/>
                      <a:pt x="914400" y="789762"/>
                    </a:cubicBezTo>
                    <a:cubicBezTo>
                      <a:pt x="914400" y="931524"/>
                      <a:pt x="892310" y="1070672"/>
                      <a:pt x="850449" y="1192606"/>
                    </a:cubicBezTo>
                  </a:path>
                </a:pathLst>
              </a:custGeom>
              <a:noFill/>
              <a:ln w="9525">
                <a:solidFill>
                  <a:srgbClr val="C00000"/>
                </a:solidFill>
                <a:round/>
                <a:headEnd/>
                <a:tailEnd/>
              </a:ln>
            </p:spPr>
            <p:txBody>
              <a:bodyPr rot="10800000" vert="eaVert" anchor="ctr"/>
              <a:lstStyle/>
              <a:p>
                <a:endParaRPr lang="en-US"/>
              </a:p>
            </p:txBody>
          </p:sp>
          <p:sp>
            <p:nvSpPr>
              <p:cNvPr id="425" name="Oval 38"/>
              <p:cNvSpPr/>
              <p:nvPr/>
            </p:nvSpPr>
            <p:spPr bwMode="auto">
              <a:xfrm>
                <a:off x="4295824" y="35814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26" name="Oval 38"/>
              <p:cNvSpPr/>
              <p:nvPr/>
            </p:nvSpPr>
            <p:spPr bwMode="auto">
              <a:xfrm>
                <a:off x="4962580" y="37052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27" name="Oval 38"/>
              <p:cNvSpPr/>
              <p:nvPr/>
            </p:nvSpPr>
            <p:spPr bwMode="auto">
              <a:xfrm>
                <a:off x="4445050" y="41624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28" name="Oval 38"/>
              <p:cNvSpPr/>
              <p:nvPr/>
            </p:nvSpPr>
            <p:spPr bwMode="auto">
              <a:xfrm>
                <a:off x="4559351" y="44386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29" name="Oval 38"/>
              <p:cNvSpPr/>
              <p:nvPr/>
            </p:nvSpPr>
            <p:spPr bwMode="auto">
              <a:xfrm>
                <a:off x="1806602" y="31432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30" name="Oval 38"/>
              <p:cNvSpPr/>
              <p:nvPr/>
            </p:nvSpPr>
            <p:spPr bwMode="auto">
              <a:xfrm>
                <a:off x="6445318" y="34194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31" name="Oval 38"/>
              <p:cNvSpPr/>
              <p:nvPr/>
            </p:nvSpPr>
            <p:spPr bwMode="auto">
              <a:xfrm>
                <a:off x="6359592" y="36766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32" name="Oval 38"/>
              <p:cNvSpPr/>
              <p:nvPr/>
            </p:nvSpPr>
            <p:spPr bwMode="auto">
              <a:xfrm>
                <a:off x="6645345" y="36004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33" name="Oval 38"/>
              <p:cNvSpPr/>
              <p:nvPr/>
            </p:nvSpPr>
            <p:spPr bwMode="auto">
              <a:xfrm>
                <a:off x="6283392" y="38481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34" name="Oval 38"/>
              <p:cNvSpPr/>
              <p:nvPr/>
            </p:nvSpPr>
            <p:spPr bwMode="auto">
              <a:xfrm>
                <a:off x="5740462" y="37909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35" name="Oval 38"/>
              <p:cNvSpPr/>
              <p:nvPr/>
            </p:nvSpPr>
            <p:spPr bwMode="auto">
              <a:xfrm>
                <a:off x="5911913" y="37528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36" name="Oval 38"/>
              <p:cNvSpPr/>
              <p:nvPr/>
            </p:nvSpPr>
            <p:spPr bwMode="auto">
              <a:xfrm>
                <a:off x="5435659" y="36385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37" name="Oval 38"/>
              <p:cNvSpPr/>
              <p:nvPr/>
            </p:nvSpPr>
            <p:spPr bwMode="auto">
              <a:xfrm>
                <a:off x="5302308" y="39243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38" name="Oval 38"/>
              <p:cNvSpPr/>
              <p:nvPr/>
            </p:nvSpPr>
            <p:spPr bwMode="auto">
              <a:xfrm>
                <a:off x="5130856" y="45529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39" name="Oval 38"/>
              <p:cNvSpPr/>
              <p:nvPr/>
            </p:nvSpPr>
            <p:spPr bwMode="auto">
              <a:xfrm>
                <a:off x="5330883" y="47244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40" name="Oval 38"/>
              <p:cNvSpPr/>
              <p:nvPr/>
            </p:nvSpPr>
            <p:spPr bwMode="auto">
              <a:xfrm>
                <a:off x="5997639" y="42291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41" name="Oval 38"/>
              <p:cNvSpPr/>
              <p:nvPr/>
            </p:nvSpPr>
            <p:spPr bwMode="auto">
              <a:xfrm>
                <a:off x="4502201" y="30670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42" name="Oval 38"/>
              <p:cNvSpPr/>
              <p:nvPr/>
            </p:nvSpPr>
            <p:spPr bwMode="auto">
              <a:xfrm>
                <a:off x="4873679" y="31527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43" name="Oval 38"/>
              <p:cNvSpPr/>
              <p:nvPr/>
            </p:nvSpPr>
            <p:spPr bwMode="auto">
              <a:xfrm>
                <a:off x="2892461" y="51911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44" name="Oval 38"/>
              <p:cNvSpPr/>
              <p:nvPr/>
            </p:nvSpPr>
            <p:spPr bwMode="auto">
              <a:xfrm>
                <a:off x="2492408" y="39814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45" name="Oval 38"/>
              <p:cNvSpPr/>
              <p:nvPr/>
            </p:nvSpPr>
            <p:spPr bwMode="auto">
              <a:xfrm>
                <a:off x="2682909" y="40957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46" name="Oval 38"/>
              <p:cNvSpPr/>
              <p:nvPr/>
            </p:nvSpPr>
            <p:spPr bwMode="auto">
              <a:xfrm>
                <a:off x="2768635" y="43719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47" name="Oval 38"/>
              <p:cNvSpPr/>
              <p:nvPr/>
            </p:nvSpPr>
            <p:spPr bwMode="auto">
              <a:xfrm>
                <a:off x="3454441" y="48958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48" name="Oval 38"/>
              <p:cNvSpPr/>
              <p:nvPr/>
            </p:nvSpPr>
            <p:spPr bwMode="auto">
              <a:xfrm>
                <a:off x="3511592" y="46958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49" name="Oval 38"/>
              <p:cNvSpPr/>
              <p:nvPr/>
            </p:nvSpPr>
            <p:spPr bwMode="auto">
              <a:xfrm>
                <a:off x="6769171" y="37623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50" name="Oval 38"/>
              <p:cNvSpPr/>
              <p:nvPr/>
            </p:nvSpPr>
            <p:spPr bwMode="auto">
              <a:xfrm>
                <a:off x="6635820" y="37528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51" name="Oval 49"/>
              <p:cNvSpPr/>
              <p:nvPr/>
            </p:nvSpPr>
            <p:spPr bwMode="auto">
              <a:xfrm>
                <a:off x="6975548" y="34194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52" name="Oval 49"/>
              <p:cNvSpPr/>
              <p:nvPr/>
            </p:nvSpPr>
            <p:spPr bwMode="auto">
              <a:xfrm>
                <a:off x="4699052" y="46958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53" name="Oval 452"/>
              <p:cNvSpPr/>
              <p:nvPr/>
            </p:nvSpPr>
            <p:spPr bwMode="auto">
              <a:xfrm>
                <a:off x="4749853" y="45180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54" name="Oval 453"/>
              <p:cNvSpPr/>
              <p:nvPr/>
            </p:nvSpPr>
            <p:spPr bwMode="auto">
              <a:xfrm>
                <a:off x="4660952" y="39528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55" name="Oval 454"/>
              <p:cNvSpPr/>
              <p:nvPr/>
            </p:nvSpPr>
            <p:spPr bwMode="auto">
              <a:xfrm>
                <a:off x="4851454" y="43656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56" name="Oval 455"/>
              <p:cNvSpPr/>
              <p:nvPr/>
            </p:nvSpPr>
            <p:spPr bwMode="auto">
              <a:xfrm>
                <a:off x="4934005" y="49752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57" name="Oval 456"/>
              <p:cNvSpPr/>
              <p:nvPr/>
            </p:nvSpPr>
            <p:spPr bwMode="auto">
              <a:xfrm>
                <a:off x="5010205" y="43910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58" name="Oval 457"/>
              <p:cNvSpPr/>
              <p:nvPr/>
            </p:nvSpPr>
            <p:spPr bwMode="auto">
              <a:xfrm>
                <a:off x="5302308" y="41878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59" name="Oval 458"/>
              <p:cNvSpPr/>
              <p:nvPr/>
            </p:nvSpPr>
            <p:spPr bwMode="auto">
              <a:xfrm>
                <a:off x="6045265" y="40354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60" name="Oval 459"/>
              <p:cNvSpPr/>
              <p:nvPr/>
            </p:nvSpPr>
            <p:spPr bwMode="auto">
              <a:xfrm>
                <a:off x="6889822" y="41624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61" name="Oval 460"/>
              <p:cNvSpPr/>
              <p:nvPr/>
            </p:nvSpPr>
            <p:spPr bwMode="auto">
              <a:xfrm>
                <a:off x="6845372" y="32861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62" name="Oval 461"/>
              <p:cNvSpPr/>
              <p:nvPr/>
            </p:nvSpPr>
            <p:spPr bwMode="auto">
              <a:xfrm>
                <a:off x="6692970" y="33813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63" name="Oval 462"/>
              <p:cNvSpPr/>
              <p:nvPr/>
            </p:nvSpPr>
            <p:spPr bwMode="auto">
              <a:xfrm>
                <a:off x="3022637" y="49022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64" name="Oval 463"/>
              <p:cNvSpPr/>
              <p:nvPr/>
            </p:nvSpPr>
            <p:spPr bwMode="auto">
              <a:xfrm>
                <a:off x="2952787" y="471805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65" name="Oval 464"/>
              <p:cNvSpPr/>
              <p:nvPr/>
            </p:nvSpPr>
            <p:spPr bwMode="auto">
              <a:xfrm>
                <a:off x="3067088" y="52197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66" name="Oval 465"/>
              <p:cNvSpPr/>
              <p:nvPr/>
            </p:nvSpPr>
            <p:spPr bwMode="auto">
              <a:xfrm>
                <a:off x="3378241" y="4622800"/>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67" name="Oval 38"/>
              <p:cNvSpPr/>
              <p:nvPr/>
            </p:nvSpPr>
            <p:spPr bwMode="auto">
              <a:xfrm>
                <a:off x="2930562" y="555307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68" name="Oval 38"/>
              <p:cNvSpPr/>
              <p:nvPr/>
            </p:nvSpPr>
            <p:spPr bwMode="auto">
              <a:xfrm>
                <a:off x="4784778" y="4911725"/>
                <a:ext cx="114301" cy="123825"/>
              </a:xfrm>
              <a:prstGeom prst="ellipse">
                <a:avLst/>
              </a:prstGeom>
              <a:solidFill>
                <a:schemeClr val="accent4"/>
              </a:solidFill>
              <a:ln w="9525" cap="flat" cmpd="sng" algn="ctr">
                <a:noFill/>
                <a:prstDash val="solid"/>
                <a:round/>
                <a:headEnd type="none" w="med" len="med"/>
                <a:tailEnd type="none" w="med" len="med"/>
              </a:ln>
              <a:effectLst/>
            </p:spPr>
            <p:txBody>
              <a:bodyPr wrap="none" lIns="90000" tIns="46800" rIns="90000" bIns="46800" anchor="ctr"/>
              <a:lstStyle/>
              <a:p>
                <a:pPr algn="ctr">
                  <a:defRPr/>
                </a:pPr>
                <a:endParaRPr lang="en-SG" sz="2000" b="1">
                  <a:solidFill>
                    <a:schemeClr val="bg1"/>
                  </a:solidFill>
                  <a:ea typeface="MS PGothic" pitchFamily="34" charset="-128"/>
                </a:endParaRPr>
              </a:p>
            </p:txBody>
          </p:sp>
          <p:sp>
            <p:nvSpPr>
              <p:cNvPr id="469" name="Arc 75"/>
              <p:cNvSpPr>
                <a:spLocks noChangeArrowheads="1"/>
              </p:cNvSpPr>
              <p:nvPr/>
            </p:nvSpPr>
            <p:spPr bwMode="auto">
              <a:xfrm rot="6270938" flipH="1">
                <a:off x="6525684" y="2358496"/>
                <a:ext cx="914400" cy="3511550"/>
              </a:xfrm>
              <a:custGeom>
                <a:avLst/>
                <a:gdLst>
                  <a:gd name="T0" fmla="*/ 579045 w 914400"/>
                  <a:gd name="T1" fmla="*/ 63522 h 3511463"/>
                  <a:gd name="T2" fmla="*/ 457200 w 914400"/>
                  <a:gd name="T3" fmla="*/ 1756260 h 3511463"/>
                  <a:gd name="T4" fmla="*/ 898953 w 914400"/>
                  <a:gd name="T5" fmla="*/ 2208924 h 3511463"/>
                  <a:gd name="T6" fmla="*/ 0 60000 65536"/>
                  <a:gd name="T7" fmla="*/ 0 60000 65536"/>
                  <a:gd name="T8" fmla="*/ 0 60000 65536"/>
                  <a:gd name="T9" fmla="*/ 579045 w 914400"/>
                  <a:gd name="T10" fmla="*/ 63498 h 3511463"/>
                  <a:gd name="T11" fmla="*/ 914400 w 914400"/>
                  <a:gd name="T12" fmla="*/ 2208261 h 3511463"/>
                </a:gdLst>
                <a:ahLst/>
                <a:cxnLst>
                  <a:cxn ang="T6">
                    <a:pos x="T0" y="T1"/>
                  </a:cxn>
                  <a:cxn ang="T7">
                    <a:pos x="T2" y="T3"/>
                  </a:cxn>
                  <a:cxn ang="T8">
                    <a:pos x="T4" y="T5"/>
                  </a:cxn>
                </a:cxnLst>
                <a:rect l="T9" t="T10" r="T11" b="T12"/>
                <a:pathLst>
                  <a:path w="914400" h="3511463" stroke="0">
                    <a:moveTo>
                      <a:pt x="579045" y="63498"/>
                    </a:moveTo>
                    <a:lnTo>
                      <a:pt x="579045" y="63497"/>
                    </a:lnTo>
                    <a:cubicBezTo>
                      <a:pt x="777188" y="273890"/>
                      <a:pt x="914400" y="966271"/>
                      <a:pt x="914400" y="1755732"/>
                    </a:cubicBezTo>
                    <a:cubicBezTo>
                      <a:pt x="914400" y="1908514"/>
                      <a:pt x="909206" y="2060643"/>
                      <a:pt x="898952" y="2208263"/>
                    </a:cubicBezTo>
                    <a:lnTo>
                      <a:pt x="457200" y="1755732"/>
                    </a:lnTo>
                    <a:close/>
                  </a:path>
                  <a:path w="914400" h="3511463" fill="none">
                    <a:moveTo>
                      <a:pt x="579045" y="63498"/>
                    </a:moveTo>
                    <a:lnTo>
                      <a:pt x="579045" y="63497"/>
                    </a:lnTo>
                    <a:cubicBezTo>
                      <a:pt x="777188" y="273890"/>
                      <a:pt x="914400" y="966271"/>
                      <a:pt x="914400" y="1755732"/>
                    </a:cubicBezTo>
                    <a:cubicBezTo>
                      <a:pt x="914400" y="1908514"/>
                      <a:pt x="909206" y="2060643"/>
                      <a:pt x="898952" y="2208263"/>
                    </a:cubicBezTo>
                  </a:path>
                </a:pathLst>
              </a:custGeom>
              <a:noFill/>
              <a:ln w="9525">
                <a:solidFill>
                  <a:srgbClr val="C00000"/>
                </a:solidFill>
                <a:round/>
                <a:headEnd/>
                <a:tailEnd/>
              </a:ln>
            </p:spPr>
            <p:txBody>
              <a:bodyPr rot="10800000" vert="eaVert" anchor="ctr"/>
              <a:lstStyle/>
              <a:p>
                <a:endParaRPr lang="en-US"/>
              </a:p>
            </p:txBody>
          </p:sp>
          <p:sp>
            <p:nvSpPr>
              <p:cNvPr id="470" name="Arc 75"/>
              <p:cNvSpPr>
                <a:spLocks noChangeArrowheads="1"/>
              </p:cNvSpPr>
              <p:nvPr/>
            </p:nvSpPr>
            <p:spPr bwMode="auto">
              <a:xfrm rot="6005409" flipH="1">
                <a:off x="7021372" y="2922247"/>
                <a:ext cx="914400" cy="2415678"/>
              </a:xfrm>
              <a:custGeom>
                <a:avLst/>
                <a:gdLst>
                  <a:gd name="T0" fmla="*/ 579045 w 914400"/>
                  <a:gd name="T1" fmla="*/ 14226 h 3511463"/>
                  <a:gd name="T2" fmla="*/ 457200 w 914400"/>
                  <a:gd name="T3" fmla="*/ 393323 h 3511463"/>
                  <a:gd name="T4" fmla="*/ 898953 w 914400"/>
                  <a:gd name="T5" fmla="*/ 494699 h 3511463"/>
                  <a:gd name="T6" fmla="*/ 0 60000 65536"/>
                  <a:gd name="T7" fmla="*/ 0 60000 65536"/>
                  <a:gd name="T8" fmla="*/ 0 60000 65536"/>
                  <a:gd name="T9" fmla="*/ 579045 w 914400"/>
                  <a:gd name="T10" fmla="*/ 63498 h 3511463"/>
                  <a:gd name="T11" fmla="*/ 914400 w 914400"/>
                  <a:gd name="T12" fmla="*/ 2208260 h 3511463"/>
                </a:gdLst>
                <a:ahLst/>
                <a:cxnLst>
                  <a:cxn ang="T6">
                    <a:pos x="T0" y="T1"/>
                  </a:cxn>
                  <a:cxn ang="T7">
                    <a:pos x="T2" y="T3"/>
                  </a:cxn>
                  <a:cxn ang="T8">
                    <a:pos x="T4" y="T5"/>
                  </a:cxn>
                </a:cxnLst>
                <a:rect l="T9" t="T10" r="T11" b="T12"/>
                <a:pathLst>
                  <a:path w="914400" h="3511463" stroke="0">
                    <a:moveTo>
                      <a:pt x="579045" y="63498"/>
                    </a:moveTo>
                    <a:lnTo>
                      <a:pt x="579045" y="63497"/>
                    </a:lnTo>
                    <a:cubicBezTo>
                      <a:pt x="777188" y="273890"/>
                      <a:pt x="914400" y="966271"/>
                      <a:pt x="914400" y="1755732"/>
                    </a:cubicBezTo>
                    <a:cubicBezTo>
                      <a:pt x="914400" y="1908514"/>
                      <a:pt x="909206" y="2060643"/>
                      <a:pt x="898952" y="2208263"/>
                    </a:cubicBezTo>
                    <a:lnTo>
                      <a:pt x="457200" y="1755732"/>
                    </a:lnTo>
                    <a:close/>
                  </a:path>
                  <a:path w="914400" h="3511463" fill="none">
                    <a:moveTo>
                      <a:pt x="579045" y="63498"/>
                    </a:moveTo>
                    <a:lnTo>
                      <a:pt x="579045" y="63497"/>
                    </a:lnTo>
                    <a:cubicBezTo>
                      <a:pt x="777188" y="273890"/>
                      <a:pt x="914400" y="966271"/>
                      <a:pt x="914400" y="1755732"/>
                    </a:cubicBezTo>
                    <a:cubicBezTo>
                      <a:pt x="914400" y="1908514"/>
                      <a:pt x="909206" y="2060643"/>
                      <a:pt x="898952" y="2208263"/>
                    </a:cubicBezTo>
                  </a:path>
                </a:pathLst>
              </a:custGeom>
              <a:noFill/>
              <a:ln w="9525">
                <a:solidFill>
                  <a:srgbClr val="C00000"/>
                </a:solidFill>
                <a:round/>
                <a:headEnd/>
                <a:tailEnd/>
              </a:ln>
            </p:spPr>
            <p:txBody>
              <a:bodyPr rot="10800000" vert="eaVert" anchor="ctr"/>
              <a:lstStyle/>
              <a:p>
                <a:endParaRPr lang="en-US"/>
              </a:p>
            </p:txBody>
          </p:sp>
          <p:sp>
            <p:nvSpPr>
              <p:cNvPr id="471" name="Arc 75"/>
              <p:cNvSpPr>
                <a:spLocks noChangeArrowheads="1"/>
              </p:cNvSpPr>
              <p:nvPr/>
            </p:nvSpPr>
            <p:spPr bwMode="auto">
              <a:xfrm rot="3412615" flipH="1">
                <a:off x="7274431" y="2584592"/>
                <a:ext cx="914400" cy="2310568"/>
              </a:xfrm>
              <a:custGeom>
                <a:avLst/>
                <a:gdLst>
                  <a:gd name="T0" fmla="*/ 579045 w 914400"/>
                  <a:gd name="T1" fmla="*/ 11907 h 3511463"/>
                  <a:gd name="T2" fmla="*/ 457200 w 914400"/>
                  <a:gd name="T3" fmla="*/ 329206 h 3511463"/>
                  <a:gd name="T4" fmla="*/ 898953 w 914400"/>
                  <a:gd name="T5" fmla="*/ 414057 h 3511463"/>
                  <a:gd name="T6" fmla="*/ 0 60000 65536"/>
                  <a:gd name="T7" fmla="*/ 0 60000 65536"/>
                  <a:gd name="T8" fmla="*/ 0 60000 65536"/>
                  <a:gd name="T9" fmla="*/ 579045 w 914400"/>
                  <a:gd name="T10" fmla="*/ 63498 h 3511463"/>
                  <a:gd name="T11" fmla="*/ 914400 w 914400"/>
                  <a:gd name="T12" fmla="*/ 2208261 h 3511463"/>
                </a:gdLst>
                <a:ahLst/>
                <a:cxnLst>
                  <a:cxn ang="T6">
                    <a:pos x="T0" y="T1"/>
                  </a:cxn>
                  <a:cxn ang="T7">
                    <a:pos x="T2" y="T3"/>
                  </a:cxn>
                  <a:cxn ang="T8">
                    <a:pos x="T4" y="T5"/>
                  </a:cxn>
                </a:cxnLst>
                <a:rect l="T9" t="T10" r="T11" b="T12"/>
                <a:pathLst>
                  <a:path w="914400" h="3511463" stroke="0">
                    <a:moveTo>
                      <a:pt x="579045" y="63498"/>
                    </a:moveTo>
                    <a:lnTo>
                      <a:pt x="579045" y="63497"/>
                    </a:lnTo>
                    <a:cubicBezTo>
                      <a:pt x="777188" y="273890"/>
                      <a:pt x="914400" y="966271"/>
                      <a:pt x="914400" y="1755732"/>
                    </a:cubicBezTo>
                    <a:cubicBezTo>
                      <a:pt x="914400" y="1908514"/>
                      <a:pt x="909206" y="2060643"/>
                      <a:pt x="898952" y="2208263"/>
                    </a:cubicBezTo>
                    <a:lnTo>
                      <a:pt x="457200" y="1755732"/>
                    </a:lnTo>
                    <a:close/>
                  </a:path>
                  <a:path w="914400" h="3511463" fill="none">
                    <a:moveTo>
                      <a:pt x="579045" y="63498"/>
                    </a:moveTo>
                    <a:lnTo>
                      <a:pt x="579045" y="63497"/>
                    </a:lnTo>
                    <a:cubicBezTo>
                      <a:pt x="777188" y="273890"/>
                      <a:pt x="914400" y="966271"/>
                      <a:pt x="914400" y="1755732"/>
                    </a:cubicBezTo>
                    <a:cubicBezTo>
                      <a:pt x="914400" y="1908514"/>
                      <a:pt x="909206" y="2060643"/>
                      <a:pt x="898952" y="2208263"/>
                    </a:cubicBezTo>
                  </a:path>
                </a:pathLst>
              </a:custGeom>
              <a:noFill/>
              <a:ln w="9525">
                <a:solidFill>
                  <a:srgbClr val="C00000"/>
                </a:solidFill>
                <a:round/>
                <a:headEnd/>
                <a:tailEnd/>
              </a:ln>
            </p:spPr>
            <p:txBody>
              <a:bodyPr rot="10800000" vert="eaVert" anchor="ctr"/>
              <a:lstStyle/>
              <a:p>
                <a:endParaRPr lang="en-US"/>
              </a:p>
            </p:txBody>
          </p:sp>
          <p:sp>
            <p:nvSpPr>
              <p:cNvPr id="472" name="Arc 67"/>
              <p:cNvSpPr>
                <a:spLocks noChangeArrowheads="1"/>
              </p:cNvSpPr>
              <p:nvPr/>
            </p:nvSpPr>
            <p:spPr bwMode="auto">
              <a:xfrm rot="-5633417">
                <a:off x="1179224" y="2527601"/>
                <a:ext cx="914400" cy="2397034"/>
              </a:xfrm>
              <a:custGeom>
                <a:avLst/>
                <a:gdLst>
                  <a:gd name="T0" fmla="*/ 518069 w 914400"/>
                  <a:gd name="T1" fmla="*/ 2391 h 3946427"/>
                  <a:gd name="T2" fmla="*/ 457200 w 914400"/>
                  <a:gd name="T3" fmla="*/ 268622 h 3946427"/>
                  <a:gd name="T4" fmla="*/ 902041 w 914400"/>
                  <a:gd name="T5" fmla="*/ 330657 h 3946427"/>
                  <a:gd name="T6" fmla="*/ 0 60000 65536"/>
                  <a:gd name="T7" fmla="*/ 0 60000 65536"/>
                  <a:gd name="T8" fmla="*/ 0 60000 65536"/>
                  <a:gd name="T9" fmla="*/ 518069 w 914400"/>
                  <a:gd name="T10" fmla="*/ 17565 h 3946427"/>
                  <a:gd name="T11" fmla="*/ 914400 w 914400"/>
                  <a:gd name="T12" fmla="*/ 2428907 h 3946427"/>
                </a:gdLst>
                <a:ahLst/>
                <a:cxnLst>
                  <a:cxn ang="T6">
                    <a:pos x="T0" y="T1"/>
                  </a:cxn>
                  <a:cxn ang="T7">
                    <a:pos x="T2" y="T3"/>
                  </a:cxn>
                  <a:cxn ang="T8">
                    <a:pos x="T4" y="T5"/>
                  </a:cxn>
                </a:cxnLst>
                <a:rect l="T9" t="T10" r="T11" b="T12"/>
                <a:pathLst>
                  <a:path w="914400" h="3946427" stroke="0">
                    <a:moveTo>
                      <a:pt x="518069" y="17565"/>
                    </a:moveTo>
                    <a:lnTo>
                      <a:pt x="518068" y="17565"/>
                    </a:lnTo>
                    <a:cubicBezTo>
                      <a:pt x="745010" y="149134"/>
                      <a:pt x="914400" y="984968"/>
                      <a:pt x="914400" y="1973214"/>
                    </a:cubicBezTo>
                    <a:cubicBezTo>
                      <a:pt x="914400" y="2126669"/>
                      <a:pt x="910252" y="2279600"/>
                      <a:pt x="902040" y="2428907"/>
                    </a:cubicBezTo>
                    <a:lnTo>
                      <a:pt x="457200" y="1973214"/>
                    </a:lnTo>
                    <a:close/>
                  </a:path>
                  <a:path w="914400" h="3946427" fill="none">
                    <a:moveTo>
                      <a:pt x="518069" y="17565"/>
                    </a:moveTo>
                    <a:lnTo>
                      <a:pt x="518068" y="17565"/>
                    </a:lnTo>
                    <a:cubicBezTo>
                      <a:pt x="745010" y="149134"/>
                      <a:pt x="914400" y="984968"/>
                      <a:pt x="914400" y="1973214"/>
                    </a:cubicBezTo>
                    <a:cubicBezTo>
                      <a:pt x="914400" y="2126669"/>
                      <a:pt x="910252" y="2279600"/>
                      <a:pt x="902040" y="2428907"/>
                    </a:cubicBezTo>
                  </a:path>
                </a:pathLst>
              </a:custGeom>
              <a:noFill/>
              <a:ln w="9525">
                <a:solidFill>
                  <a:srgbClr val="C00000"/>
                </a:solidFill>
                <a:round/>
                <a:headEnd/>
                <a:tailEnd/>
              </a:ln>
            </p:spPr>
            <p:txBody>
              <a:bodyPr vert="eaVert" anchor="ctr"/>
              <a:lstStyle/>
              <a:p>
                <a:endParaRPr lang="en-US"/>
              </a:p>
            </p:txBody>
          </p:sp>
          <p:sp>
            <p:nvSpPr>
              <p:cNvPr id="473" name="Arc 67"/>
              <p:cNvSpPr>
                <a:spLocks noChangeArrowheads="1"/>
              </p:cNvSpPr>
              <p:nvPr/>
            </p:nvSpPr>
            <p:spPr bwMode="auto">
              <a:xfrm rot="-7171586">
                <a:off x="1604460" y="2607501"/>
                <a:ext cx="914400" cy="3751819"/>
              </a:xfrm>
              <a:custGeom>
                <a:avLst/>
                <a:gdLst>
                  <a:gd name="T0" fmla="*/ 518069 w 914400"/>
                  <a:gd name="T1" fmla="*/ 14349 h 3946427"/>
                  <a:gd name="T2" fmla="*/ 457200 w 914400"/>
                  <a:gd name="T3" fmla="*/ 1612175 h 3946427"/>
                  <a:gd name="T4" fmla="*/ 902041 w 914400"/>
                  <a:gd name="T5" fmla="*/ 1984487 h 3946427"/>
                  <a:gd name="T6" fmla="*/ 0 60000 65536"/>
                  <a:gd name="T7" fmla="*/ 0 60000 65536"/>
                  <a:gd name="T8" fmla="*/ 0 60000 65536"/>
                  <a:gd name="T9" fmla="*/ 518069 w 914400"/>
                  <a:gd name="T10" fmla="*/ 17565 h 3946427"/>
                  <a:gd name="T11" fmla="*/ 914400 w 914400"/>
                  <a:gd name="T12" fmla="*/ 2428907 h 3946427"/>
                </a:gdLst>
                <a:ahLst/>
                <a:cxnLst>
                  <a:cxn ang="T6">
                    <a:pos x="T0" y="T1"/>
                  </a:cxn>
                  <a:cxn ang="T7">
                    <a:pos x="T2" y="T3"/>
                  </a:cxn>
                  <a:cxn ang="T8">
                    <a:pos x="T4" y="T5"/>
                  </a:cxn>
                </a:cxnLst>
                <a:rect l="T9" t="T10" r="T11" b="T12"/>
                <a:pathLst>
                  <a:path w="914400" h="3946427" stroke="0">
                    <a:moveTo>
                      <a:pt x="518069" y="17565"/>
                    </a:moveTo>
                    <a:lnTo>
                      <a:pt x="518068" y="17565"/>
                    </a:lnTo>
                    <a:cubicBezTo>
                      <a:pt x="745010" y="149134"/>
                      <a:pt x="914400" y="984968"/>
                      <a:pt x="914400" y="1973214"/>
                    </a:cubicBezTo>
                    <a:cubicBezTo>
                      <a:pt x="914400" y="2126669"/>
                      <a:pt x="910252" y="2279600"/>
                      <a:pt x="902040" y="2428907"/>
                    </a:cubicBezTo>
                    <a:lnTo>
                      <a:pt x="457200" y="1973214"/>
                    </a:lnTo>
                    <a:close/>
                  </a:path>
                  <a:path w="914400" h="3946427" fill="none">
                    <a:moveTo>
                      <a:pt x="518069" y="17565"/>
                    </a:moveTo>
                    <a:lnTo>
                      <a:pt x="518068" y="17565"/>
                    </a:lnTo>
                    <a:cubicBezTo>
                      <a:pt x="745010" y="149134"/>
                      <a:pt x="914400" y="984968"/>
                      <a:pt x="914400" y="1973214"/>
                    </a:cubicBezTo>
                    <a:cubicBezTo>
                      <a:pt x="914400" y="2126669"/>
                      <a:pt x="910252" y="2279600"/>
                      <a:pt x="902040" y="2428907"/>
                    </a:cubicBezTo>
                  </a:path>
                </a:pathLst>
              </a:custGeom>
              <a:noFill/>
              <a:ln w="9525">
                <a:solidFill>
                  <a:srgbClr val="C00000"/>
                </a:solidFill>
                <a:round/>
                <a:headEnd/>
                <a:tailEnd/>
              </a:ln>
            </p:spPr>
            <p:txBody>
              <a:bodyPr vert="eaVert" anchor="ctr"/>
              <a:lstStyle/>
              <a:p>
                <a:endParaRPr lang="en-US"/>
              </a:p>
            </p:txBody>
          </p:sp>
          <p:sp>
            <p:nvSpPr>
              <p:cNvPr id="474" name="Arc 79"/>
              <p:cNvSpPr>
                <a:spLocks noChangeArrowheads="1"/>
              </p:cNvSpPr>
              <p:nvPr/>
            </p:nvSpPr>
            <p:spPr bwMode="auto">
              <a:xfrm rot="10031115">
                <a:off x="2693973" y="2955963"/>
                <a:ext cx="714901" cy="1882207"/>
              </a:xfrm>
              <a:custGeom>
                <a:avLst/>
                <a:gdLst>
                  <a:gd name="T0" fmla="*/ 179618 w 914377"/>
                  <a:gd name="T1" fmla="*/ 800 h 2174875"/>
                  <a:gd name="T2" fmla="*/ 170871 w 914377"/>
                  <a:gd name="T3" fmla="*/ 610011 h 2174875"/>
                  <a:gd name="T4" fmla="*/ 327803 w 914377"/>
                  <a:gd name="T5" fmla="*/ 851304 h 2174875"/>
                  <a:gd name="T6" fmla="*/ 0 60000 65536"/>
                  <a:gd name="T7" fmla="*/ 0 60000 65536"/>
                  <a:gd name="T8" fmla="*/ 0 60000 65536"/>
                  <a:gd name="T9" fmla="*/ 480597 w 914377"/>
                  <a:gd name="T10" fmla="*/ 1426 h 2174875"/>
                  <a:gd name="T11" fmla="*/ 914377 w 914377"/>
                  <a:gd name="T12" fmla="*/ 1517585 h 2174875"/>
                </a:gdLst>
                <a:ahLst/>
                <a:cxnLst>
                  <a:cxn ang="T6">
                    <a:pos x="T0" y="T1"/>
                  </a:cxn>
                  <a:cxn ang="T7">
                    <a:pos x="T2" y="T3"/>
                  </a:cxn>
                  <a:cxn ang="T8">
                    <a:pos x="T4" y="T5"/>
                  </a:cxn>
                </a:cxnLst>
                <a:rect l="T9" t="T10" r="T11" b="T12"/>
                <a:pathLst>
                  <a:path w="914377" h="2174875" stroke="0">
                    <a:moveTo>
                      <a:pt x="480596" y="1426"/>
                    </a:moveTo>
                    <a:lnTo>
                      <a:pt x="480595" y="1426"/>
                    </a:lnTo>
                    <a:cubicBezTo>
                      <a:pt x="723678" y="31066"/>
                      <a:pt x="914378" y="508500"/>
                      <a:pt x="914378" y="1087438"/>
                    </a:cubicBezTo>
                    <a:cubicBezTo>
                      <a:pt x="914378" y="1235359"/>
                      <a:pt x="901689" y="1381725"/>
                      <a:pt x="877090" y="1517583"/>
                    </a:cubicBezTo>
                    <a:lnTo>
                      <a:pt x="457189" y="1087438"/>
                    </a:lnTo>
                    <a:close/>
                  </a:path>
                  <a:path w="914377" h="2174875" fill="none">
                    <a:moveTo>
                      <a:pt x="480596" y="1426"/>
                    </a:moveTo>
                    <a:lnTo>
                      <a:pt x="480595" y="1426"/>
                    </a:lnTo>
                    <a:cubicBezTo>
                      <a:pt x="723678" y="31066"/>
                      <a:pt x="914378" y="508500"/>
                      <a:pt x="914378" y="1087438"/>
                    </a:cubicBezTo>
                    <a:cubicBezTo>
                      <a:pt x="914378" y="1235359"/>
                      <a:pt x="901689" y="1381725"/>
                      <a:pt x="877090" y="1517583"/>
                    </a:cubicBezTo>
                  </a:path>
                </a:pathLst>
              </a:custGeom>
              <a:noFill/>
              <a:ln w="9525">
                <a:solidFill>
                  <a:srgbClr val="C00000"/>
                </a:solidFill>
                <a:round/>
                <a:headEnd/>
                <a:tailEnd/>
              </a:ln>
            </p:spPr>
            <p:txBody>
              <a:bodyPr rot="10800000" anchor="ctr"/>
              <a:lstStyle/>
              <a:p>
                <a:endParaRPr lang="en-US"/>
              </a:p>
            </p:txBody>
          </p:sp>
          <p:sp>
            <p:nvSpPr>
              <p:cNvPr id="475" name="Arc 79"/>
              <p:cNvSpPr>
                <a:spLocks noChangeArrowheads="1"/>
              </p:cNvSpPr>
              <p:nvPr/>
            </p:nvSpPr>
            <p:spPr bwMode="auto">
              <a:xfrm rot="10031115">
                <a:off x="2651640" y="3303096"/>
                <a:ext cx="714901" cy="1882207"/>
              </a:xfrm>
              <a:custGeom>
                <a:avLst/>
                <a:gdLst>
                  <a:gd name="T0" fmla="*/ 179618 w 914377"/>
                  <a:gd name="T1" fmla="*/ 800 h 2174875"/>
                  <a:gd name="T2" fmla="*/ 170871 w 914377"/>
                  <a:gd name="T3" fmla="*/ 610011 h 2174875"/>
                  <a:gd name="T4" fmla="*/ 327803 w 914377"/>
                  <a:gd name="T5" fmla="*/ 851304 h 2174875"/>
                  <a:gd name="T6" fmla="*/ 0 60000 65536"/>
                  <a:gd name="T7" fmla="*/ 0 60000 65536"/>
                  <a:gd name="T8" fmla="*/ 0 60000 65536"/>
                  <a:gd name="T9" fmla="*/ 480597 w 914377"/>
                  <a:gd name="T10" fmla="*/ 1426 h 2174875"/>
                  <a:gd name="T11" fmla="*/ 914377 w 914377"/>
                  <a:gd name="T12" fmla="*/ 1517585 h 2174875"/>
                </a:gdLst>
                <a:ahLst/>
                <a:cxnLst>
                  <a:cxn ang="T6">
                    <a:pos x="T0" y="T1"/>
                  </a:cxn>
                  <a:cxn ang="T7">
                    <a:pos x="T2" y="T3"/>
                  </a:cxn>
                  <a:cxn ang="T8">
                    <a:pos x="T4" y="T5"/>
                  </a:cxn>
                </a:cxnLst>
                <a:rect l="T9" t="T10" r="T11" b="T12"/>
                <a:pathLst>
                  <a:path w="914377" h="2174875" stroke="0">
                    <a:moveTo>
                      <a:pt x="480596" y="1426"/>
                    </a:moveTo>
                    <a:lnTo>
                      <a:pt x="480595" y="1426"/>
                    </a:lnTo>
                    <a:cubicBezTo>
                      <a:pt x="723678" y="31066"/>
                      <a:pt x="914378" y="508500"/>
                      <a:pt x="914378" y="1087438"/>
                    </a:cubicBezTo>
                    <a:cubicBezTo>
                      <a:pt x="914378" y="1235359"/>
                      <a:pt x="901689" y="1381725"/>
                      <a:pt x="877090" y="1517583"/>
                    </a:cubicBezTo>
                    <a:lnTo>
                      <a:pt x="457189" y="1087438"/>
                    </a:lnTo>
                    <a:close/>
                  </a:path>
                  <a:path w="914377" h="2174875" fill="none">
                    <a:moveTo>
                      <a:pt x="480596" y="1426"/>
                    </a:moveTo>
                    <a:lnTo>
                      <a:pt x="480595" y="1426"/>
                    </a:lnTo>
                    <a:cubicBezTo>
                      <a:pt x="723678" y="31066"/>
                      <a:pt x="914378" y="508500"/>
                      <a:pt x="914378" y="1087438"/>
                    </a:cubicBezTo>
                    <a:cubicBezTo>
                      <a:pt x="914378" y="1235359"/>
                      <a:pt x="901689" y="1381725"/>
                      <a:pt x="877090" y="1517583"/>
                    </a:cubicBezTo>
                  </a:path>
                </a:pathLst>
              </a:custGeom>
              <a:noFill/>
              <a:ln w="9525">
                <a:solidFill>
                  <a:srgbClr val="C00000"/>
                </a:solidFill>
                <a:round/>
                <a:headEnd/>
                <a:tailEnd/>
              </a:ln>
            </p:spPr>
            <p:txBody>
              <a:bodyPr rot="10800000" anchor="ctr"/>
              <a:lstStyle/>
              <a:p>
                <a:endParaRPr lang="en-US"/>
              </a:p>
            </p:txBody>
          </p:sp>
          <p:sp>
            <p:nvSpPr>
              <p:cNvPr id="476" name="Arc 73"/>
              <p:cNvSpPr>
                <a:spLocks noChangeArrowheads="1"/>
              </p:cNvSpPr>
              <p:nvPr/>
            </p:nvSpPr>
            <p:spPr bwMode="auto">
              <a:xfrm rot="4387934">
                <a:off x="4781896" y="3127373"/>
                <a:ext cx="914400" cy="2421378"/>
              </a:xfrm>
              <a:custGeom>
                <a:avLst/>
                <a:gdLst>
                  <a:gd name="T0" fmla="*/ 430978 w 914400"/>
                  <a:gd name="T1" fmla="*/ 1282 h 2805042"/>
                  <a:gd name="T2" fmla="*/ 457200 w 914400"/>
                  <a:gd name="T3" fmla="*/ 778913 h 2805042"/>
                  <a:gd name="T4" fmla="*/ 890860 w 914400"/>
                  <a:gd name="T5" fmla="*/ 1025627 h 2805042"/>
                  <a:gd name="T6" fmla="*/ 0 60000 65536"/>
                  <a:gd name="T7" fmla="*/ 0 60000 65536"/>
                  <a:gd name="T8" fmla="*/ 0 60000 65536"/>
                  <a:gd name="T9" fmla="*/ 430978 w 914400"/>
                  <a:gd name="T10" fmla="*/ 0 h 2805042"/>
                  <a:gd name="T11" fmla="*/ 914400 w 914400"/>
                  <a:gd name="T12" fmla="*/ 1846759 h 2805042"/>
                </a:gdLst>
                <a:ahLst/>
                <a:cxnLst>
                  <a:cxn ang="T6">
                    <a:pos x="T0" y="T1"/>
                  </a:cxn>
                  <a:cxn ang="T7">
                    <a:pos x="T2" y="T3"/>
                  </a:cxn>
                  <a:cxn ang="T8">
                    <a:pos x="T4" y="T5"/>
                  </a:cxn>
                </a:cxnLst>
                <a:rect l="T9" t="T10" r="T11" b="T12"/>
                <a:pathLst>
                  <a:path w="914400" h="2805042" stroke="0">
                    <a:moveTo>
                      <a:pt x="430978" y="2309"/>
                    </a:moveTo>
                    <a:lnTo>
                      <a:pt x="430977" y="2308"/>
                    </a:lnTo>
                    <a:cubicBezTo>
                      <a:pt x="439709" y="769"/>
                      <a:pt x="448453" y="-1"/>
                      <a:pt x="457200" y="0"/>
                    </a:cubicBezTo>
                    <a:cubicBezTo>
                      <a:pt x="709704" y="0"/>
                      <a:pt x="914400" y="627930"/>
                      <a:pt x="914400" y="1402521"/>
                    </a:cubicBezTo>
                    <a:cubicBezTo>
                      <a:pt x="914400" y="1553523"/>
                      <a:pt x="906450" y="1703534"/>
                      <a:pt x="890859" y="1846761"/>
                    </a:cubicBezTo>
                    <a:lnTo>
                      <a:pt x="457200" y="1402521"/>
                    </a:lnTo>
                    <a:close/>
                  </a:path>
                  <a:path w="914400" h="2805042" fill="none">
                    <a:moveTo>
                      <a:pt x="430978" y="2309"/>
                    </a:moveTo>
                    <a:lnTo>
                      <a:pt x="430977" y="2308"/>
                    </a:lnTo>
                    <a:cubicBezTo>
                      <a:pt x="439709" y="769"/>
                      <a:pt x="448453" y="-1"/>
                      <a:pt x="457200" y="0"/>
                    </a:cubicBezTo>
                    <a:cubicBezTo>
                      <a:pt x="709704" y="0"/>
                      <a:pt x="914400" y="627930"/>
                      <a:pt x="914400" y="1402521"/>
                    </a:cubicBezTo>
                    <a:cubicBezTo>
                      <a:pt x="914400" y="1553523"/>
                      <a:pt x="906450" y="1703534"/>
                      <a:pt x="890859" y="1846761"/>
                    </a:cubicBezTo>
                  </a:path>
                </a:pathLst>
              </a:custGeom>
              <a:noFill/>
              <a:ln w="9525">
                <a:solidFill>
                  <a:srgbClr val="C00000"/>
                </a:solidFill>
                <a:round/>
                <a:headEnd/>
                <a:tailEnd/>
              </a:ln>
            </p:spPr>
            <p:txBody>
              <a:bodyPr rot="10800000" vert="eaVert" anchor="ctr"/>
              <a:lstStyle/>
              <a:p>
                <a:endParaRPr lang="en-US"/>
              </a:p>
            </p:txBody>
          </p:sp>
          <p:sp>
            <p:nvSpPr>
              <p:cNvPr id="477" name="Arc 73"/>
              <p:cNvSpPr>
                <a:spLocks noChangeArrowheads="1"/>
              </p:cNvSpPr>
              <p:nvPr/>
            </p:nvSpPr>
            <p:spPr bwMode="auto">
              <a:xfrm rot="4906091">
                <a:off x="5208127" y="2730474"/>
                <a:ext cx="914400" cy="2013020"/>
              </a:xfrm>
              <a:custGeom>
                <a:avLst/>
                <a:gdLst>
                  <a:gd name="T0" fmla="*/ 430978 w 914400"/>
                  <a:gd name="T1" fmla="*/ 612 h 2805042"/>
                  <a:gd name="T2" fmla="*/ 457200 w 914400"/>
                  <a:gd name="T3" fmla="*/ 372076 h 2805042"/>
                  <a:gd name="T4" fmla="*/ 890860 w 914400"/>
                  <a:gd name="T5" fmla="*/ 489927 h 2805042"/>
                  <a:gd name="T6" fmla="*/ 0 60000 65536"/>
                  <a:gd name="T7" fmla="*/ 0 60000 65536"/>
                  <a:gd name="T8" fmla="*/ 0 60000 65536"/>
                  <a:gd name="T9" fmla="*/ 430978 w 914400"/>
                  <a:gd name="T10" fmla="*/ 0 h 2805042"/>
                  <a:gd name="T11" fmla="*/ 914400 w 914400"/>
                  <a:gd name="T12" fmla="*/ 1846758 h 2805042"/>
                </a:gdLst>
                <a:ahLst/>
                <a:cxnLst>
                  <a:cxn ang="T6">
                    <a:pos x="T0" y="T1"/>
                  </a:cxn>
                  <a:cxn ang="T7">
                    <a:pos x="T2" y="T3"/>
                  </a:cxn>
                  <a:cxn ang="T8">
                    <a:pos x="T4" y="T5"/>
                  </a:cxn>
                </a:cxnLst>
                <a:rect l="T9" t="T10" r="T11" b="T12"/>
                <a:pathLst>
                  <a:path w="914400" h="2805042" stroke="0">
                    <a:moveTo>
                      <a:pt x="430978" y="2309"/>
                    </a:moveTo>
                    <a:lnTo>
                      <a:pt x="430977" y="2308"/>
                    </a:lnTo>
                    <a:cubicBezTo>
                      <a:pt x="439709" y="769"/>
                      <a:pt x="448453" y="-1"/>
                      <a:pt x="457200" y="0"/>
                    </a:cubicBezTo>
                    <a:cubicBezTo>
                      <a:pt x="709704" y="0"/>
                      <a:pt x="914400" y="627930"/>
                      <a:pt x="914400" y="1402521"/>
                    </a:cubicBezTo>
                    <a:cubicBezTo>
                      <a:pt x="914400" y="1553523"/>
                      <a:pt x="906450" y="1703534"/>
                      <a:pt x="890859" y="1846761"/>
                    </a:cubicBezTo>
                    <a:lnTo>
                      <a:pt x="457200" y="1402521"/>
                    </a:lnTo>
                    <a:close/>
                  </a:path>
                  <a:path w="914400" h="2805042" fill="none">
                    <a:moveTo>
                      <a:pt x="430978" y="2309"/>
                    </a:moveTo>
                    <a:lnTo>
                      <a:pt x="430977" y="2308"/>
                    </a:lnTo>
                    <a:cubicBezTo>
                      <a:pt x="439709" y="769"/>
                      <a:pt x="448453" y="-1"/>
                      <a:pt x="457200" y="0"/>
                    </a:cubicBezTo>
                    <a:cubicBezTo>
                      <a:pt x="709704" y="0"/>
                      <a:pt x="914400" y="627930"/>
                      <a:pt x="914400" y="1402521"/>
                    </a:cubicBezTo>
                    <a:cubicBezTo>
                      <a:pt x="914400" y="1553523"/>
                      <a:pt x="906450" y="1703534"/>
                      <a:pt x="890859" y="1846761"/>
                    </a:cubicBezTo>
                  </a:path>
                </a:pathLst>
              </a:custGeom>
              <a:noFill/>
              <a:ln w="9525">
                <a:solidFill>
                  <a:srgbClr val="C00000"/>
                </a:solidFill>
                <a:round/>
                <a:headEnd/>
                <a:tailEnd/>
              </a:ln>
            </p:spPr>
            <p:txBody>
              <a:bodyPr rot="10800000" vert="eaVert" anchor="ctr"/>
              <a:lstStyle/>
              <a:p>
                <a:endParaRPr lang="en-US"/>
              </a:p>
            </p:txBody>
          </p:sp>
        </p:grpSp>
      </p:grpSp>
      <p:sp>
        <p:nvSpPr>
          <p:cNvPr id="9" name="Rectangle 8"/>
          <p:cNvSpPr/>
          <p:nvPr/>
        </p:nvSpPr>
        <p:spPr>
          <a:xfrm>
            <a:off x="466530" y="4845847"/>
            <a:ext cx="7763069" cy="1463513"/>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548640" rtlCol="0" anchor="t" anchorCtr="0"/>
          <a:lstStyle/>
          <a:p>
            <a:endParaRPr lang="en-US" sz="1200" dirty="0" smtClean="0">
              <a:solidFill>
                <a:schemeClr val="tx1"/>
              </a:solidFill>
            </a:endParaRPr>
          </a:p>
        </p:txBody>
      </p:sp>
      <p:grpSp>
        <p:nvGrpSpPr>
          <p:cNvPr id="482" name="Group 481"/>
          <p:cNvGrpSpPr/>
          <p:nvPr/>
        </p:nvGrpSpPr>
        <p:grpSpPr>
          <a:xfrm>
            <a:off x="5943600" y="1676400"/>
            <a:ext cx="1920240" cy="1153288"/>
            <a:chOff x="8454923" y="-328901"/>
            <a:chExt cx="1920240" cy="1153288"/>
          </a:xfrm>
        </p:grpSpPr>
        <p:sp>
          <p:nvSpPr>
            <p:cNvPr id="481" name="Rectangle 480"/>
            <p:cNvSpPr/>
            <p:nvPr/>
          </p:nvSpPr>
          <p:spPr>
            <a:xfrm>
              <a:off x="8454923" y="-328901"/>
              <a:ext cx="1920240" cy="1153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a:grpSpLocks noChangeAspect="1"/>
            </p:cNvGrpSpPr>
            <p:nvPr/>
          </p:nvGrpSpPr>
          <p:grpSpPr>
            <a:xfrm>
              <a:off x="8756446" y="-165671"/>
              <a:ext cx="1378154" cy="826827"/>
              <a:chOff x="6176633" y="1764268"/>
              <a:chExt cx="1252868" cy="751661"/>
            </a:xfrm>
          </p:grpSpPr>
          <p:pic>
            <p:nvPicPr>
              <p:cNvPr id="45058" name="Picture 2"/>
              <p:cNvPicPr>
                <a:picLocks noChangeAspect="1" noChangeArrowheads="1"/>
              </p:cNvPicPr>
              <p:nvPr/>
            </p:nvPicPr>
            <p:blipFill>
              <a:blip r:embed="rId5" cstate="print"/>
              <a:srcRect l="6035" r="20304"/>
              <a:stretch>
                <a:fillRect/>
              </a:stretch>
            </p:blipFill>
            <p:spPr bwMode="auto">
              <a:xfrm>
                <a:off x="6234747" y="2062369"/>
                <a:ext cx="1194754" cy="453560"/>
              </a:xfrm>
              <a:prstGeom prst="rect">
                <a:avLst/>
              </a:prstGeom>
              <a:noFill/>
              <a:ln w="9525">
                <a:noFill/>
                <a:miter lim="800000"/>
                <a:headEnd/>
                <a:tailEnd/>
              </a:ln>
            </p:spPr>
          </p:pic>
          <p:sp>
            <p:nvSpPr>
              <p:cNvPr id="33" name="TextBox 32"/>
              <p:cNvSpPr txBox="1"/>
              <p:nvPr/>
            </p:nvSpPr>
            <p:spPr>
              <a:xfrm>
                <a:off x="6176633" y="1764268"/>
                <a:ext cx="986167" cy="369332"/>
              </a:xfrm>
              <a:prstGeom prst="rect">
                <a:avLst/>
              </a:prstGeom>
              <a:noFill/>
            </p:spPr>
            <p:txBody>
              <a:bodyPr wrap="none" rtlCol="0">
                <a:spAutoFit/>
              </a:bodyPr>
              <a:lstStyle/>
              <a:p>
                <a:r>
                  <a:rPr lang="en-US" b="1" i="1" dirty="0" smtClean="0">
                    <a:solidFill>
                      <a:schemeClr val="tx1">
                        <a:lumMod val="90000"/>
                        <a:lumOff val="10000"/>
                      </a:schemeClr>
                    </a:solidFill>
                  </a:rPr>
                  <a:t>SCD +</a:t>
                </a:r>
                <a:endParaRPr lang="en-US" b="1" i="1" dirty="0">
                  <a:solidFill>
                    <a:schemeClr val="tx1">
                      <a:lumMod val="90000"/>
                      <a:lumOff val="10000"/>
                    </a:schemeClr>
                  </a:solidFill>
                </a:endParaRP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New_Damco_Template">
  <a:themeElements>
    <a:clrScheme name="New Damco Colors">
      <a:dk1>
        <a:srgbClr val="231F20"/>
      </a:dk1>
      <a:lt1>
        <a:srgbClr val="FFFFFF"/>
      </a:lt1>
      <a:dk2>
        <a:srgbClr val="E2DBD3"/>
      </a:dk2>
      <a:lt2>
        <a:srgbClr val="B2A797"/>
      </a:lt2>
      <a:accent1>
        <a:srgbClr val="97C550"/>
      </a:accent1>
      <a:accent2>
        <a:srgbClr val="54AB42"/>
      </a:accent2>
      <a:accent3>
        <a:srgbClr val="398FD1"/>
      </a:accent3>
      <a:accent4>
        <a:srgbClr val="3C5BA3"/>
      </a:accent4>
      <a:accent5>
        <a:srgbClr val="00215B"/>
      </a:accent5>
      <a:accent6>
        <a:srgbClr val="FFCF31"/>
      </a:accent6>
      <a:hlink>
        <a:srgbClr val="2D79FF"/>
      </a:hlink>
      <a:folHlink>
        <a:srgbClr val="EF4135"/>
      </a:folHlink>
    </a:clrScheme>
    <a:fontScheme name="Damco 2010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New_Damco_Template</Template>
  <TotalTime>234</TotalTime>
  <Words>964</Words>
  <Application>Microsoft Office PowerPoint</Application>
  <PresentationFormat>On-screen Show (4:3)</PresentationFormat>
  <Paragraphs>237</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New_Damco_Template</vt:lpstr>
      <vt:lpstr>Looking Forward - The Latest Trends in Logistics</vt:lpstr>
      <vt:lpstr> – a quick introduction</vt:lpstr>
      <vt:lpstr>Logistics Market Overview and Trends</vt:lpstr>
      <vt:lpstr>Logistics Market Overview and Trends</vt:lpstr>
      <vt:lpstr>Logistics Market Overview and Trends</vt:lpstr>
      <vt:lpstr>Logistics Market Overview and Trends</vt:lpstr>
      <vt:lpstr>Damco IN North Asia</vt:lpstr>
      <vt:lpstr>Damco North Asia</vt:lpstr>
      <vt:lpstr>Damco’s unique differentiators</vt:lpstr>
      <vt:lpstr>Our Service Offerings</vt:lpstr>
      <vt:lpstr>Reference Customers in North Asia</vt:lpstr>
      <vt:lpstr>Slide 11</vt:lpstr>
      <vt:lpstr>APPENDIX</vt:lpstr>
      <vt:lpstr>Martin Holme Chief Operating Officer, Damco North Asia</vt:lpstr>
    </vt:vector>
  </TitlesOfParts>
  <Company>A.P.Moller - Maersk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Shifting Tides in the Logistics Industry</dc:title>
  <dc:creator>Shah, Milan</dc:creator>
  <cp:lastModifiedBy>Tabitha</cp:lastModifiedBy>
  <cp:revision>63</cp:revision>
  <dcterms:created xsi:type="dcterms:W3CDTF">2013-09-30T06:55:38Z</dcterms:created>
  <dcterms:modified xsi:type="dcterms:W3CDTF">2013-10-07T07:12:42Z</dcterms:modified>
</cp:coreProperties>
</file>